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30279975" cy="42808525"/>
  <p:notesSz cx="7099300" cy="10234613"/>
  <p:defaultTextStyle>
    <a:defPPr>
      <a:defRPr lang="de-DE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D5C"/>
    <a:srgbClr val="DE633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8" d="100"/>
          <a:sy n="18" d="100"/>
        </p:scale>
        <p:origin x="3108" y="84"/>
      </p:cViewPr>
      <p:guideLst>
        <p:guide orient="horz" pos="13483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958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12.06.2018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438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12.06.2018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14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12.06.2018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276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  <a:prstGeom prst="rect">
            <a:avLst/>
          </a:prstGeo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12.06.2018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17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  <a:prstGeom prst="rect">
            <a:avLst/>
          </a:prstGeo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  <a:prstGeom prst="rect">
            <a:avLst/>
          </a:prstGeo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12.06.2018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45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  <a:prstGeom prst="rect">
            <a:avLst/>
          </a:prstGeo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  <a:prstGeom prst="rect">
            <a:avLst/>
          </a:prstGeo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12.06.2018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832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12.06.2018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763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12.06.2018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215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  <a:prstGeom prst="rect">
            <a:avLst/>
          </a:prstGeo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  <a:prstGeom prst="rect">
            <a:avLst/>
          </a:prstGeo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12.06.2018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653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  <a:prstGeom prst="rect">
            <a:avLst/>
          </a:prstGeo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12.06.2018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882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70" r="32176" b="30059"/>
          <a:stretch/>
        </p:blipFill>
        <p:spPr bwMode="auto">
          <a:xfrm>
            <a:off x="1386459" y="40266002"/>
            <a:ext cx="17101581" cy="1878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feld 1"/>
          <p:cNvSpPr txBox="1"/>
          <p:nvPr userDrawn="1"/>
        </p:nvSpPr>
        <p:spPr>
          <a:xfrm>
            <a:off x="22196771" y="41108166"/>
            <a:ext cx="6912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 smtClean="0">
                <a:solidFill>
                  <a:srgbClr val="008D5C"/>
                </a:solidFill>
                <a:latin typeface="+mj-lt"/>
              </a:rPr>
              <a:t>http://www.cigre.org</a:t>
            </a:r>
            <a:endParaRPr lang="de-DE" sz="6000" dirty="0">
              <a:solidFill>
                <a:srgbClr val="008D5C"/>
              </a:solidFill>
              <a:latin typeface="+mj-lt"/>
            </a:endParaRPr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2081213" y="2279650"/>
            <a:ext cx="26117550" cy="827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768" y="737966"/>
            <a:ext cx="9177356" cy="4371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95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>
            <a:spLocks/>
          </p:cNvSpPr>
          <p:nvPr/>
        </p:nvSpPr>
        <p:spPr>
          <a:xfrm>
            <a:off x="21620707" y="1522233"/>
            <a:ext cx="6840760" cy="288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de-DE" sz="6500" dirty="0" smtClean="0"/>
              <a:t>logo of </a:t>
            </a:r>
            <a:r>
              <a:rPr lang="de-DE" sz="6500" dirty="0" err="1" smtClean="0"/>
              <a:t>author‘s</a:t>
            </a:r>
            <a:r>
              <a:rPr lang="de-DE" sz="6500" dirty="0" smtClean="0"/>
              <a:t> </a:t>
            </a:r>
            <a:r>
              <a:rPr lang="de-DE" sz="6500" dirty="0" err="1" smtClean="0"/>
              <a:t>institution</a:t>
            </a:r>
            <a:endParaRPr lang="de-DE" sz="6500" dirty="0"/>
          </a:p>
        </p:txBody>
      </p:sp>
      <p:sp>
        <p:nvSpPr>
          <p:cNvPr id="4" name="Textfeld 3"/>
          <p:cNvSpPr txBox="1"/>
          <p:nvPr/>
        </p:nvSpPr>
        <p:spPr>
          <a:xfrm>
            <a:off x="3618707" y="5940490"/>
            <a:ext cx="23042560" cy="3657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0" b="1" dirty="0" smtClean="0">
                <a:latin typeface="+mj-lt"/>
              </a:rPr>
              <a:t>TITLE</a:t>
            </a:r>
          </a:p>
          <a:p>
            <a:pPr algn="ctr"/>
            <a:r>
              <a:rPr lang="en-US" sz="6500" b="1" dirty="0" smtClean="0">
                <a:latin typeface="+mj-lt"/>
              </a:rPr>
              <a:t>(max. 2 lines)</a:t>
            </a:r>
          </a:p>
          <a:p>
            <a:pPr algn="ctr">
              <a:spcBef>
                <a:spcPts val="2500"/>
              </a:spcBef>
            </a:pPr>
            <a:r>
              <a:rPr lang="en-US" sz="3000" dirty="0" smtClean="0">
                <a:latin typeface="+mj-lt"/>
              </a:rPr>
              <a:t>Name(s) of Author(s)</a:t>
            </a:r>
          </a:p>
          <a:p>
            <a:pPr algn="ctr">
              <a:spcBef>
                <a:spcPts val="2500"/>
              </a:spcBef>
            </a:pPr>
            <a:r>
              <a:rPr lang="en-US" sz="3000" dirty="0" smtClean="0">
                <a:latin typeface="+mj-lt"/>
              </a:rPr>
              <a:t>Institution(s)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458467" y="10243022"/>
            <a:ext cx="1288943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b="1" dirty="0" smtClean="0"/>
              <a:t>Motivation</a:t>
            </a:r>
          </a:p>
          <a:p>
            <a:pPr marL="685800" indent="-685800"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en-US" sz="4000" dirty="0">
                <a:sym typeface="Wingdings" pitchFamily="2" charset="2"/>
              </a:rPr>
              <a:t>g</a:t>
            </a:r>
            <a:r>
              <a:rPr lang="en-US" sz="4000" dirty="0" smtClean="0">
                <a:sym typeface="Wingdings" pitchFamily="2" charset="2"/>
              </a:rPr>
              <a:t>ive background of study, i.e. describe problem and previous findings</a:t>
            </a:r>
          </a:p>
          <a:p>
            <a:pPr marL="685800" indent="-685800"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en-US" sz="4000" dirty="0" smtClean="0">
                <a:sym typeface="Wingdings" pitchFamily="2" charset="2"/>
              </a:rPr>
              <a:t>Indicate aim of study</a:t>
            </a:r>
            <a:endParaRPr lang="en-US" sz="4000" dirty="0">
              <a:sym typeface="Wingdings" pitchFamily="2" charset="2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458467" y="17659846"/>
            <a:ext cx="12889432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b="1" dirty="0" err="1" smtClean="0"/>
              <a:t>Method</a:t>
            </a:r>
            <a:r>
              <a:rPr lang="de-DE" sz="6000" b="1" dirty="0" smtClean="0"/>
              <a:t>/Approach</a:t>
            </a:r>
          </a:p>
          <a:p>
            <a:pPr marL="685800" indent="-685800">
              <a:spcBef>
                <a:spcPts val="3000"/>
              </a:spcBef>
              <a:buFont typeface="Arial" pitchFamily="34" charset="0"/>
              <a:buChar char="•"/>
            </a:pPr>
            <a:r>
              <a:rPr lang="en-US" sz="4000" dirty="0" smtClean="0">
                <a:sym typeface="Wingdings" pitchFamily="2" charset="2"/>
              </a:rPr>
              <a:t>describe method for investigation, e.g. theory and  system/material/data analysis</a:t>
            </a:r>
            <a:endParaRPr lang="en-US" sz="5000" dirty="0">
              <a:sym typeface="Wingdings" pitchFamily="2" charset="2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458467" y="30321635"/>
            <a:ext cx="12889432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b="1" dirty="0" smtClean="0"/>
              <a:t>Objects </a:t>
            </a:r>
            <a:r>
              <a:rPr lang="de-DE" sz="6000" b="1" dirty="0" err="1" smtClean="0"/>
              <a:t>of</a:t>
            </a:r>
            <a:r>
              <a:rPr lang="de-DE" sz="6000" b="1" dirty="0" smtClean="0"/>
              <a:t> </a:t>
            </a:r>
            <a:r>
              <a:rPr lang="de-DE" sz="6000" b="1" dirty="0" err="1" smtClean="0"/>
              <a:t>investigation</a:t>
            </a:r>
            <a:endParaRPr lang="de-DE" sz="6000" b="1" dirty="0" smtClean="0"/>
          </a:p>
          <a:p>
            <a:pPr marL="685800" indent="-685800">
              <a:spcBef>
                <a:spcPts val="3000"/>
              </a:spcBef>
              <a:buFont typeface="Arial" pitchFamily="34" charset="0"/>
              <a:buChar char="•"/>
            </a:pPr>
            <a:r>
              <a:rPr lang="en-US" sz="4000" dirty="0"/>
              <a:t>d</a:t>
            </a:r>
            <a:r>
              <a:rPr lang="en-US" sz="4000" dirty="0" smtClean="0"/>
              <a:t>escribe object of study/test, e.g. system/apparatus/materials 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6148099" y="10243022"/>
            <a:ext cx="128894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b="1" dirty="0" smtClean="0"/>
              <a:t>Experimental </a:t>
            </a:r>
            <a:r>
              <a:rPr lang="de-DE" sz="6000" b="1" dirty="0" err="1" smtClean="0"/>
              <a:t>setup</a:t>
            </a:r>
            <a:r>
              <a:rPr lang="de-DE" sz="6000" b="1" dirty="0" smtClean="0"/>
              <a:t> &amp; </a:t>
            </a:r>
            <a:r>
              <a:rPr lang="de-DE" sz="6000" b="1" dirty="0" err="1" smtClean="0"/>
              <a:t>test</a:t>
            </a:r>
            <a:r>
              <a:rPr lang="de-DE" sz="6000" b="1" dirty="0" smtClean="0"/>
              <a:t> </a:t>
            </a:r>
            <a:r>
              <a:rPr lang="de-DE" sz="6000" b="1" dirty="0" err="1" smtClean="0"/>
              <a:t>results</a:t>
            </a:r>
            <a:endParaRPr lang="de-DE" sz="6000" b="1" dirty="0" smtClean="0"/>
          </a:p>
          <a:p>
            <a:pPr marL="685800" indent="-6858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4000" dirty="0" smtClean="0"/>
              <a:t>describe test setup and/or</a:t>
            </a:r>
          </a:p>
          <a:p>
            <a:pPr marL="685800" indent="-6858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4000" dirty="0"/>
              <a:t>g</a:t>
            </a:r>
            <a:r>
              <a:rPr lang="en-US" sz="4000" dirty="0" smtClean="0"/>
              <a:t>ive </a:t>
            </a:r>
            <a:r>
              <a:rPr lang="en-US" sz="4000" dirty="0" err="1" smtClean="0"/>
              <a:t>figrues</a:t>
            </a:r>
            <a:r>
              <a:rPr lang="en-US" sz="4000" dirty="0" smtClean="0"/>
              <a:t> of test setup and/or</a:t>
            </a:r>
          </a:p>
          <a:p>
            <a:pPr marL="685800" indent="-6858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4000" dirty="0"/>
              <a:t>d</a:t>
            </a:r>
            <a:r>
              <a:rPr lang="en-US" sz="4000" dirty="0" smtClean="0"/>
              <a:t>escribe test results and/or give diagrams 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16118257" y="17659846"/>
            <a:ext cx="12889432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6000" b="1" dirty="0" smtClean="0"/>
              <a:t>Discussion</a:t>
            </a:r>
          </a:p>
          <a:p>
            <a:pPr marL="571500" indent="-571500"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de-DE" sz="4000" dirty="0" err="1"/>
              <a:t>d</a:t>
            </a:r>
            <a:r>
              <a:rPr lang="de-DE" sz="4000" dirty="0" err="1" smtClean="0"/>
              <a:t>iscuss</a:t>
            </a:r>
            <a:r>
              <a:rPr lang="de-DE" sz="4000" dirty="0" smtClean="0"/>
              <a:t> </a:t>
            </a:r>
            <a:r>
              <a:rPr lang="de-DE" sz="4000" dirty="0" err="1" smtClean="0"/>
              <a:t>test</a:t>
            </a:r>
            <a:r>
              <a:rPr lang="de-DE" sz="4000" dirty="0" smtClean="0"/>
              <a:t> </a:t>
            </a:r>
            <a:r>
              <a:rPr lang="de-DE" sz="4000" dirty="0" err="1" smtClean="0"/>
              <a:t>results</a:t>
            </a:r>
            <a:endParaRPr lang="de-DE" sz="4000" dirty="0" smtClean="0"/>
          </a:p>
          <a:p>
            <a:pPr marL="571500" indent="-571500"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de-DE" sz="4000" dirty="0" err="1"/>
              <a:t>g</a:t>
            </a:r>
            <a:r>
              <a:rPr lang="de-DE" sz="4000" dirty="0" err="1" smtClean="0"/>
              <a:t>ive</a:t>
            </a:r>
            <a:r>
              <a:rPr lang="de-DE" sz="4000" dirty="0" smtClean="0"/>
              <a:t> </a:t>
            </a:r>
            <a:r>
              <a:rPr lang="de-DE" sz="4000" dirty="0" err="1" smtClean="0"/>
              <a:t>interpretation</a:t>
            </a:r>
            <a:r>
              <a:rPr lang="de-DE" sz="4000" dirty="0" smtClean="0"/>
              <a:t> </a:t>
            </a:r>
            <a:r>
              <a:rPr lang="de-DE" sz="4000" dirty="0" err="1" smtClean="0"/>
              <a:t>of</a:t>
            </a:r>
            <a:r>
              <a:rPr lang="de-DE" sz="4000" dirty="0" smtClean="0"/>
              <a:t> </a:t>
            </a:r>
            <a:r>
              <a:rPr lang="de-DE" sz="4000" dirty="0" err="1" smtClean="0"/>
              <a:t>results</a:t>
            </a:r>
            <a:endParaRPr lang="de-DE" sz="4000" dirty="0" smtClean="0"/>
          </a:p>
          <a:p>
            <a:pPr marL="571500" indent="-571500"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de-DE" sz="4000" dirty="0" smtClean="0"/>
              <a:t>do </a:t>
            </a:r>
            <a:r>
              <a:rPr lang="de-DE" sz="4000" dirty="0" err="1" smtClean="0"/>
              <a:t>results</a:t>
            </a:r>
            <a:r>
              <a:rPr lang="de-DE" sz="4000" dirty="0" smtClean="0"/>
              <a:t> </a:t>
            </a:r>
            <a:r>
              <a:rPr lang="de-DE" sz="4000" dirty="0" err="1" smtClean="0"/>
              <a:t>match</a:t>
            </a:r>
            <a:r>
              <a:rPr lang="de-DE" sz="4000" dirty="0" smtClean="0"/>
              <a:t> </a:t>
            </a:r>
            <a:r>
              <a:rPr lang="de-DE" sz="4000" dirty="0" err="1" smtClean="0"/>
              <a:t>to</a:t>
            </a:r>
            <a:r>
              <a:rPr lang="de-DE" sz="4000" dirty="0" smtClean="0"/>
              <a:t> </a:t>
            </a:r>
            <a:r>
              <a:rPr lang="de-DE" sz="4000" dirty="0" err="1" smtClean="0"/>
              <a:t>theory</a:t>
            </a:r>
            <a:r>
              <a:rPr lang="de-DE" sz="4000" dirty="0" smtClean="0"/>
              <a:t>/</a:t>
            </a:r>
            <a:r>
              <a:rPr lang="de-DE" sz="4000" dirty="0" err="1" smtClean="0"/>
              <a:t>expectation</a:t>
            </a:r>
            <a:r>
              <a:rPr lang="de-DE" sz="4000" dirty="0" smtClean="0"/>
              <a:t>?</a:t>
            </a:r>
          </a:p>
          <a:p>
            <a:pPr marL="571500" indent="-571500"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de-DE" sz="4000" dirty="0" err="1"/>
              <a:t>u</a:t>
            </a:r>
            <a:r>
              <a:rPr lang="de-DE" sz="4000" dirty="0" err="1" smtClean="0"/>
              <a:t>se</a:t>
            </a:r>
            <a:r>
              <a:rPr lang="de-DE" sz="4000" dirty="0" smtClean="0"/>
              <a:t> </a:t>
            </a:r>
            <a:r>
              <a:rPr lang="de-DE" sz="4000" dirty="0" err="1" smtClean="0"/>
              <a:t>diagrams</a:t>
            </a:r>
            <a:r>
              <a:rPr lang="de-DE" sz="4000" dirty="0" smtClean="0"/>
              <a:t> </a:t>
            </a:r>
            <a:r>
              <a:rPr lang="de-DE" sz="4000" dirty="0" err="1" smtClean="0"/>
              <a:t>when</a:t>
            </a:r>
            <a:r>
              <a:rPr lang="de-DE" sz="4000" dirty="0" smtClean="0"/>
              <a:t> </a:t>
            </a:r>
            <a:r>
              <a:rPr lang="de-DE" sz="4000" dirty="0" err="1" smtClean="0"/>
              <a:t>appropriate</a:t>
            </a:r>
            <a:r>
              <a:rPr lang="de-DE" sz="4000" dirty="0" smtClean="0"/>
              <a:t>  </a:t>
            </a:r>
            <a:endParaRPr lang="de-DE" sz="4000" dirty="0"/>
          </a:p>
          <a:p>
            <a:pPr>
              <a:spcBef>
                <a:spcPts val="3000"/>
              </a:spcBef>
              <a:defRPr/>
            </a:pPr>
            <a:endParaRPr lang="en-US" sz="4000" dirty="0" smtClean="0"/>
          </a:p>
        </p:txBody>
      </p:sp>
      <p:sp>
        <p:nvSpPr>
          <p:cNvPr id="26" name="Textfeld 25"/>
          <p:cNvSpPr txBox="1"/>
          <p:nvPr/>
        </p:nvSpPr>
        <p:spPr>
          <a:xfrm>
            <a:off x="16139838" y="30321635"/>
            <a:ext cx="1288943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6000" b="1" dirty="0" smtClean="0"/>
              <a:t>Conclusion</a:t>
            </a:r>
          </a:p>
          <a:p>
            <a:pPr marL="571500" indent="-571500"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en-US" sz="4000" dirty="0"/>
              <a:t>g</a:t>
            </a:r>
            <a:r>
              <a:rPr lang="en-US" sz="4000" dirty="0" smtClean="0"/>
              <a:t>ive a conclusion of your study</a:t>
            </a:r>
          </a:p>
          <a:p>
            <a:pPr marL="571500" indent="-571500"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en-US" sz="4000" dirty="0" smtClean="0"/>
              <a:t>use bullet points with clear statements </a:t>
            </a:r>
            <a:endParaRPr lang="en-US" sz="4000" dirty="0"/>
          </a:p>
        </p:txBody>
      </p:sp>
      <p:sp>
        <p:nvSpPr>
          <p:cNvPr id="11" name="Textfeld 10"/>
          <p:cNvSpPr txBox="1"/>
          <p:nvPr/>
        </p:nvSpPr>
        <p:spPr>
          <a:xfrm>
            <a:off x="9307339" y="2456573"/>
            <a:ext cx="1152128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de-DE" sz="8000" dirty="0" smtClean="0">
                <a:solidFill>
                  <a:srgbClr val="DE6336"/>
                </a:solidFill>
                <a:latin typeface="+mj-lt"/>
              </a:rPr>
              <a:t>Study </a:t>
            </a:r>
            <a:r>
              <a:rPr lang="de-DE" sz="8000" dirty="0" err="1" smtClean="0">
                <a:solidFill>
                  <a:srgbClr val="DE6336"/>
                </a:solidFill>
                <a:latin typeface="+mj-lt"/>
              </a:rPr>
              <a:t>Committee</a:t>
            </a:r>
            <a:r>
              <a:rPr lang="de-DE" sz="8000" dirty="0" smtClean="0">
                <a:solidFill>
                  <a:srgbClr val="DE6336"/>
                </a:solidFill>
                <a:latin typeface="+mj-lt"/>
              </a:rPr>
              <a:t> XX</a:t>
            </a:r>
          </a:p>
          <a:p>
            <a:pPr algn="ctr">
              <a:spcBef>
                <a:spcPts val="600"/>
              </a:spcBef>
              <a:defRPr/>
            </a:pPr>
            <a:r>
              <a:rPr lang="de-DE" sz="5000" dirty="0">
                <a:solidFill>
                  <a:srgbClr val="DE6336"/>
                </a:solidFill>
              </a:rPr>
              <a:t>Title </a:t>
            </a:r>
            <a:r>
              <a:rPr lang="de-DE" sz="5000" dirty="0" err="1">
                <a:solidFill>
                  <a:srgbClr val="DE6336"/>
                </a:solidFill>
              </a:rPr>
              <a:t>of</a:t>
            </a:r>
            <a:r>
              <a:rPr lang="de-DE" sz="5000" dirty="0">
                <a:solidFill>
                  <a:srgbClr val="DE6336"/>
                </a:solidFill>
              </a:rPr>
              <a:t> Study </a:t>
            </a:r>
            <a:r>
              <a:rPr lang="de-DE" sz="5000" dirty="0" err="1">
                <a:solidFill>
                  <a:srgbClr val="DE6336"/>
                </a:solidFill>
              </a:rPr>
              <a:t>Committee</a:t>
            </a:r>
            <a:r>
              <a:rPr lang="de-DE" sz="5000" dirty="0">
                <a:solidFill>
                  <a:srgbClr val="DE6336"/>
                </a:solidFill>
              </a:rPr>
              <a:t> XX</a:t>
            </a:r>
          </a:p>
        </p:txBody>
      </p:sp>
      <p:sp>
        <p:nvSpPr>
          <p:cNvPr id="14" name="Textfeld 10"/>
          <p:cNvSpPr txBox="1">
            <a:spLocks noChangeArrowheads="1"/>
          </p:cNvSpPr>
          <p:nvPr/>
        </p:nvSpPr>
        <p:spPr bwMode="auto">
          <a:xfrm>
            <a:off x="8443243" y="4814888"/>
            <a:ext cx="132857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6000" dirty="0" smtClean="0">
                <a:solidFill>
                  <a:srgbClr val="DE6336"/>
                </a:solidFill>
                <a:latin typeface="Calibri" pitchFamily="34" charset="0"/>
              </a:rPr>
              <a:t>Paper XX_xxx_2016</a:t>
            </a:r>
            <a:endParaRPr lang="en-US" sz="6000" dirty="0">
              <a:solidFill>
                <a:srgbClr val="DE6336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16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>
            <a:spLocks/>
          </p:cNvSpPr>
          <p:nvPr/>
        </p:nvSpPr>
        <p:spPr>
          <a:xfrm>
            <a:off x="21620707" y="1522233"/>
            <a:ext cx="6840760" cy="288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de-DE" sz="6500" dirty="0" smtClean="0"/>
              <a:t>logo of </a:t>
            </a:r>
            <a:r>
              <a:rPr lang="de-DE" sz="6500" dirty="0" err="1"/>
              <a:t>author‘s</a:t>
            </a:r>
            <a:r>
              <a:rPr lang="de-DE" sz="6500" dirty="0"/>
              <a:t> </a:t>
            </a:r>
            <a:r>
              <a:rPr lang="de-DE" sz="6500" dirty="0" err="1"/>
              <a:t>institution</a:t>
            </a:r>
            <a:endParaRPr lang="de-DE" sz="6500" dirty="0"/>
          </a:p>
        </p:txBody>
      </p:sp>
      <p:sp>
        <p:nvSpPr>
          <p:cNvPr id="4" name="Textfeld 3"/>
          <p:cNvSpPr txBox="1"/>
          <p:nvPr/>
        </p:nvSpPr>
        <p:spPr>
          <a:xfrm>
            <a:off x="3618707" y="5940490"/>
            <a:ext cx="23042560" cy="3413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0" b="1" dirty="0" smtClean="0">
                <a:latin typeface="+mj-lt"/>
              </a:rPr>
              <a:t>TITLE</a:t>
            </a:r>
          </a:p>
          <a:p>
            <a:pPr algn="ctr"/>
            <a:r>
              <a:rPr lang="en-US" sz="6500" b="1" dirty="0" smtClean="0">
                <a:latin typeface="+mj-lt"/>
              </a:rPr>
              <a:t>(max. 2 lines)</a:t>
            </a:r>
          </a:p>
          <a:p>
            <a:pPr algn="ctr">
              <a:spcBef>
                <a:spcPts val="2500"/>
              </a:spcBef>
            </a:pPr>
            <a:r>
              <a:rPr lang="en-US" sz="6500" b="1" dirty="0" smtClean="0">
                <a:latin typeface="+mj-lt"/>
              </a:rPr>
              <a:t>continued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458467" y="10243022"/>
            <a:ext cx="1288943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b="1" dirty="0" smtClean="0"/>
              <a:t>Headline</a:t>
            </a:r>
          </a:p>
          <a:p>
            <a:pPr marL="685800" indent="-685800"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en-US" sz="4000" dirty="0">
                <a:sym typeface="Wingdings" pitchFamily="2" charset="2"/>
              </a:rPr>
              <a:t>d</a:t>
            </a:r>
            <a:r>
              <a:rPr lang="en-US" sz="4000" dirty="0" smtClean="0">
                <a:sym typeface="Wingdings" pitchFamily="2" charset="2"/>
              </a:rPr>
              <a:t>escription/figure</a:t>
            </a:r>
            <a:endParaRPr lang="en-US" sz="4000" dirty="0">
              <a:sym typeface="Wingdings" pitchFamily="2" charset="2"/>
            </a:endParaRPr>
          </a:p>
          <a:p>
            <a:pPr marL="685800" indent="-685800"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en-US" sz="4000" dirty="0" smtClean="0">
                <a:sym typeface="Wingdings" pitchFamily="2" charset="2"/>
              </a:rPr>
              <a:t>description/figure</a:t>
            </a:r>
            <a:endParaRPr lang="en-US" sz="4000" dirty="0">
              <a:sym typeface="Wingdings" pitchFamily="2" charset="2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458467" y="17659846"/>
            <a:ext cx="1288943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b="1" dirty="0" smtClean="0"/>
              <a:t>Headline</a:t>
            </a:r>
          </a:p>
          <a:p>
            <a:pPr marL="685800" indent="-685800"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en-US" sz="4000" dirty="0">
                <a:sym typeface="Wingdings" pitchFamily="2" charset="2"/>
              </a:rPr>
              <a:t>description/figure</a:t>
            </a:r>
          </a:p>
          <a:p>
            <a:pPr marL="685800" indent="-685800"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en-US" sz="4000" dirty="0" smtClean="0">
                <a:sym typeface="Wingdings" pitchFamily="2" charset="2"/>
              </a:rPr>
              <a:t>description/figure</a:t>
            </a:r>
            <a:endParaRPr lang="en-US" sz="4000" dirty="0">
              <a:sym typeface="Wingdings" pitchFamily="2" charset="2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458467" y="30321635"/>
            <a:ext cx="1288943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b="1" dirty="0" smtClean="0"/>
              <a:t>Headline</a:t>
            </a:r>
          </a:p>
          <a:p>
            <a:pPr marL="685800" indent="-685800">
              <a:spcBef>
                <a:spcPts val="3000"/>
              </a:spcBef>
              <a:buFont typeface="Arial" pitchFamily="34" charset="0"/>
              <a:buChar char="•"/>
            </a:pPr>
            <a:r>
              <a:rPr lang="en-US" sz="4000" dirty="0"/>
              <a:t>d</a:t>
            </a:r>
            <a:r>
              <a:rPr lang="en-US" sz="4000" dirty="0" smtClean="0"/>
              <a:t>escription/figure</a:t>
            </a:r>
          </a:p>
          <a:p>
            <a:pPr marL="685800" indent="-685800">
              <a:spcBef>
                <a:spcPts val="3000"/>
              </a:spcBef>
              <a:buFont typeface="Arial" pitchFamily="34" charset="0"/>
              <a:buChar char="•"/>
            </a:pPr>
            <a:r>
              <a:rPr lang="en-US" sz="4000" dirty="0"/>
              <a:t>d</a:t>
            </a:r>
            <a:r>
              <a:rPr lang="en-US" sz="4000" dirty="0" smtClean="0"/>
              <a:t>escription/figure 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6148099" y="10243022"/>
            <a:ext cx="128894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b="1" dirty="0" smtClean="0"/>
              <a:t>Headline</a:t>
            </a:r>
          </a:p>
          <a:p>
            <a:pPr marL="685800" indent="-6858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4000" dirty="0" smtClean="0"/>
              <a:t>description/figure</a:t>
            </a:r>
          </a:p>
          <a:p>
            <a:pPr marL="685800" indent="-6858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4000" dirty="0" smtClean="0"/>
              <a:t>description/figure</a:t>
            </a:r>
          </a:p>
          <a:p>
            <a:pPr marL="685800" indent="-685800">
              <a:spcBef>
                <a:spcPct val="50000"/>
              </a:spcBef>
              <a:buFont typeface="Arial" pitchFamily="34" charset="0"/>
              <a:buChar char="•"/>
              <a:defRPr/>
            </a:pPr>
            <a:endParaRPr lang="en-US" sz="4000" dirty="0" smtClean="0"/>
          </a:p>
        </p:txBody>
      </p:sp>
      <p:sp>
        <p:nvSpPr>
          <p:cNvPr id="23" name="Textfeld 22"/>
          <p:cNvSpPr txBox="1"/>
          <p:nvPr/>
        </p:nvSpPr>
        <p:spPr>
          <a:xfrm>
            <a:off x="16118257" y="17659846"/>
            <a:ext cx="12889432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6000" b="1" dirty="0" smtClean="0"/>
              <a:t>Headline</a:t>
            </a:r>
          </a:p>
          <a:p>
            <a:pPr marL="571500" indent="-571500"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de-DE" sz="4000" dirty="0" err="1" smtClean="0"/>
              <a:t>description</a:t>
            </a:r>
            <a:r>
              <a:rPr lang="de-DE" sz="4000" dirty="0" smtClean="0"/>
              <a:t>/</a:t>
            </a:r>
            <a:r>
              <a:rPr lang="de-DE" sz="4000" dirty="0" err="1" smtClean="0"/>
              <a:t>figure</a:t>
            </a:r>
            <a:endParaRPr lang="de-DE" sz="4000" dirty="0" smtClean="0"/>
          </a:p>
          <a:p>
            <a:pPr marL="571500" indent="-571500"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en-US" sz="4000" dirty="0" smtClean="0"/>
              <a:t>description/figure</a:t>
            </a:r>
            <a:endParaRPr lang="de-DE" sz="4000" dirty="0"/>
          </a:p>
          <a:p>
            <a:pPr>
              <a:spcBef>
                <a:spcPts val="3000"/>
              </a:spcBef>
              <a:defRPr/>
            </a:pPr>
            <a:endParaRPr lang="en-US" sz="4000" dirty="0" smtClean="0"/>
          </a:p>
        </p:txBody>
      </p:sp>
      <p:sp>
        <p:nvSpPr>
          <p:cNvPr id="15" name="Textfeld 14"/>
          <p:cNvSpPr txBox="1"/>
          <p:nvPr/>
        </p:nvSpPr>
        <p:spPr>
          <a:xfrm>
            <a:off x="9307339" y="2456573"/>
            <a:ext cx="1152128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de-DE" sz="8000" dirty="0" smtClean="0">
                <a:solidFill>
                  <a:srgbClr val="DE6336"/>
                </a:solidFill>
                <a:latin typeface="+mj-lt"/>
              </a:rPr>
              <a:t>Study </a:t>
            </a:r>
            <a:r>
              <a:rPr lang="de-DE" sz="8000" dirty="0" err="1" smtClean="0">
                <a:solidFill>
                  <a:srgbClr val="DE6336"/>
                </a:solidFill>
                <a:latin typeface="+mj-lt"/>
              </a:rPr>
              <a:t>Committee</a:t>
            </a:r>
            <a:r>
              <a:rPr lang="de-DE" sz="8000" dirty="0" smtClean="0">
                <a:solidFill>
                  <a:srgbClr val="DE6336"/>
                </a:solidFill>
                <a:latin typeface="+mj-lt"/>
              </a:rPr>
              <a:t> XX</a:t>
            </a:r>
          </a:p>
          <a:p>
            <a:pPr algn="ctr">
              <a:spcBef>
                <a:spcPts val="600"/>
              </a:spcBef>
              <a:defRPr/>
            </a:pPr>
            <a:r>
              <a:rPr lang="de-DE" sz="5000" dirty="0">
                <a:solidFill>
                  <a:srgbClr val="DE6336"/>
                </a:solidFill>
              </a:rPr>
              <a:t>Title </a:t>
            </a:r>
            <a:r>
              <a:rPr lang="de-DE" sz="5000" dirty="0" err="1">
                <a:solidFill>
                  <a:srgbClr val="DE6336"/>
                </a:solidFill>
              </a:rPr>
              <a:t>of</a:t>
            </a:r>
            <a:r>
              <a:rPr lang="de-DE" sz="5000" dirty="0">
                <a:solidFill>
                  <a:srgbClr val="DE6336"/>
                </a:solidFill>
              </a:rPr>
              <a:t> Study </a:t>
            </a:r>
            <a:r>
              <a:rPr lang="de-DE" sz="5000" dirty="0" err="1">
                <a:solidFill>
                  <a:srgbClr val="DE6336"/>
                </a:solidFill>
              </a:rPr>
              <a:t>Committee</a:t>
            </a:r>
            <a:r>
              <a:rPr lang="de-DE" sz="5000" dirty="0">
                <a:solidFill>
                  <a:srgbClr val="DE6336"/>
                </a:solidFill>
              </a:rPr>
              <a:t> XX</a:t>
            </a:r>
          </a:p>
        </p:txBody>
      </p:sp>
      <p:sp>
        <p:nvSpPr>
          <p:cNvPr id="17" name="Textfeld 10"/>
          <p:cNvSpPr txBox="1">
            <a:spLocks noChangeArrowheads="1"/>
          </p:cNvSpPr>
          <p:nvPr/>
        </p:nvSpPr>
        <p:spPr bwMode="auto">
          <a:xfrm>
            <a:off x="8443243" y="4814888"/>
            <a:ext cx="132857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6000" dirty="0" smtClean="0">
                <a:solidFill>
                  <a:srgbClr val="DE6336"/>
                </a:solidFill>
                <a:latin typeface="Calibri" pitchFamily="34" charset="0"/>
              </a:rPr>
              <a:t>Paper XX_xxx_2016</a:t>
            </a:r>
            <a:endParaRPr lang="en-US" sz="6000" dirty="0">
              <a:solidFill>
                <a:srgbClr val="DE6336"/>
              </a:solidFill>
              <a:latin typeface="Calibri" pitchFamily="34" charset="0"/>
            </a:endParaRPr>
          </a:p>
        </p:txBody>
      </p:sp>
      <p:sp>
        <p:nvSpPr>
          <p:cNvPr id="12" name="Textfeld 15"/>
          <p:cNvSpPr txBox="1"/>
          <p:nvPr/>
        </p:nvSpPr>
        <p:spPr>
          <a:xfrm>
            <a:off x="16148099" y="30321635"/>
            <a:ext cx="1288943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b="1" dirty="0" smtClean="0"/>
              <a:t>Headline</a:t>
            </a:r>
          </a:p>
          <a:p>
            <a:pPr marL="685800" indent="-685800">
              <a:spcBef>
                <a:spcPts val="3000"/>
              </a:spcBef>
              <a:buFont typeface="Arial" pitchFamily="34" charset="0"/>
              <a:buChar char="•"/>
            </a:pPr>
            <a:r>
              <a:rPr lang="en-US" sz="4000" dirty="0"/>
              <a:t>d</a:t>
            </a:r>
            <a:r>
              <a:rPr lang="en-US" sz="4000" dirty="0" smtClean="0"/>
              <a:t>escription/figure</a:t>
            </a:r>
          </a:p>
          <a:p>
            <a:pPr marL="685800" indent="-685800">
              <a:spcBef>
                <a:spcPts val="3000"/>
              </a:spcBef>
              <a:buFont typeface="Arial" pitchFamily="34" charset="0"/>
              <a:buChar char="•"/>
            </a:pPr>
            <a:r>
              <a:rPr lang="en-US" sz="4000" dirty="0"/>
              <a:t>d</a:t>
            </a:r>
            <a:r>
              <a:rPr lang="en-US" sz="4000" dirty="0" smtClean="0"/>
              <a:t>escription/figure </a:t>
            </a:r>
          </a:p>
        </p:txBody>
      </p:sp>
    </p:spTree>
    <p:extLst>
      <p:ext uri="{BB962C8B-B14F-4D97-AF65-F5344CB8AC3E}">
        <p14:creationId xmlns:p14="http://schemas.microsoft.com/office/powerpoint/2010/main" val="369227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>
            <a:spLocks/>
          </p:cNvSpPr>
          <p:nvPr/>
        </p:nvSpPr>
        <p:spPr>
          <a:xfrm>
            <a:off x="21620707" y="1522233"/>
            <a:ext cx="6840760" cy="288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de-DE" sz="6500" dirty="0" smtClean="0"/>
              <a:t>logo of </a:t>
            </a:r>
            <a:r>
              <a:rPr lang="de-DE" sz="6500" dirty="0" err="1"/>
              <a:t>author‘s</a:t>
            </a:r>
            <a:r>
              <a:rPr lang="de-DE" sz="6500" dirty="0"/>
              <a:t> </a:t>
            </a:r>
            <a:r>
              <a:rPr lang="de-DE" sz="6500" dirty="0" err="1"/>
              <a:t>institution</a:t>
            </a:r>
            <a:endParaRPr lang="de-DE" sz="6500" dirty="0"/>
          </a:p>
        </p:txBody>
      </p:sp>
      <p:sp>
        <p:nvSpPr>
          <p:cNvPr id="4" name="Textfeld 3"/>
          <p:cNvSpPr txBox="1"/>
          <p:nvPr/>
        </p:nvSpPr>
        <p:spPr>
          <a:xfrm>
            <a:off x="3618707" y="5940490"/>
            <a:ext cx="23042560" cy="3413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0" b="1" dirty="0" smtClean="0">
                <a:latin typeface="+mj-lt"/>
              </a:rPr>
              <a:t>TITLE</a:t>
            </a:r>
          </a:p>
          <a:p>
            <a:pPr algn="ctr"/>
            <a:r>
              <a:rPr lang="en-US" sz="6500" b="1" dirty="0" smtClean="0">
                <a:latin typeface="+mj-lt"/>
              </a:rPr>
              <a:t>(max. 2 lines)</a:t>
            </a:r>
          </a:p>
          <a:p>
            <a:pPr algn="ctr">
              <a:spcBef>
                <a:spcPts val="2500"/>
              </a:spcBef>
            </a:pPr>
            <a:r>
              <a:rPr lang="en-US" sz="6500" b="1" dirty="0" smtClean="0">
                <a:latin typeface="+mj-lt"/>
              </a:rPr>
              <a:t>continued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458467" y="10243022"/>
            <a:ext cx="1288943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b="1" dirty="0" smtClean="0"/>
              <a:t>Headline</a:t>
            </a:r>
          </a:p>
          <a:p>
            <a:pPr marL="685800" indent="-685800"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en-US" sz="4000" dirty="0">
                <a:sym typeface="Wingdings" pitchFamily="2" charset="2"/>
              </a:rPr>
              <a:t>d</a:t>
            </a:r>
            <a:r>
              <a:rPr lang="en-US" sz="4000" dirty="0" smtClean="0">
                <a:sym typeface="Wingdings" pitchFamily="2" charset="2"/>
              </a:rPr>
              <a:t>escription/figure</a:t>
            </a:r>
            <a:endParaRPr lang="en-US" sz="4000" dirty="0">
              <a:sym typeface="Wingdings" pitchFamily="2" charset="2"/>
            </a:endParaRPr>
          </a:p>
          <a:p>
            <a:pPr marL="685800" indent="-685800"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en-US" sz="4000" dirty="0" smtClean="0">
                <a:sym typeface="Wingdings" pitchFamily="2" charset="2"/>
              </a:rPr>
              <a:t>description/figure</a:t>
            </a:r>
            <a:endParaRPr lang="en-US" sz="4000" dirty="0">
              <a:sym typeface="Wingdings" pitchFamily="2" charset="2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458467" y="17659846"/>
            <a:ext cx="1288943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b="1" dirty="0" smtClean="0"/>
              <a:t>Headline</a:t>
            </a:r>
          </a:p>
          <a:p>
            <a:pPr marL="685800" indent="-685800"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en-US" sz="4000" dirty="0">
                <a:sym typeface="Wingdings" pitchFamily="2" charset="2"/>
              </a:rPr>
              <a:t>description/figure</a:t>
            </a:r>
          </a:p>
          <a:p>
            <a:pPr marL="685800" indent="-685800"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en-US" sz="4000" dirty="0" smtClean="0">
                <a:sym typeface="Wingdings" pitchFamily="2" charset="2"/>
              </a:rPr>
              <a:t>description/figure</a:t>
            </a:r>
            <a:endParaRPr lang="en-US" sz="4000" dirty="0">
              <a:sym typeface="Wingdings" pitchFamily="2" charset="2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458467" y="30321635"/>
            <a:ext cx="1288943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b="1" dirty="0" smtClean="0"/>
              <a:t>Headline</a:t>
            </a:r>
          </a:p>
          <a:p>
            <a:pPr marL="685800" indent="-685800">
              <a:spcBef>
                <a:spcPts val="3000"/>
              </a:spcBef>
              <a:buFont typeface="Arial" pitchFamily="34" charset="0"/>
              <a:buChar char="•"/>
            </a:pPr>
            <a:r>
              <a:rPr lang="en-US" sz="4000" dirty="0"/>
              <a:t>d</a:t>
            </a:r>
            <a:r>
              <a:rPr lang="en-US" sz="4000" dirty="0" smtClean="0"/>
              <a:t>escription/figure</a:t>
            </a:r>
          </a:p>
          <a:p>
            <a:pPr marL="685800" indent="-685800">
              <a:spcBef>
                <a:spcPts val="3000"/>
              </a:spcBef>
              <a:buFont typeface="Arial" pitchFamily="34" charset="0"/>
              <a:buChar char="•"/>
            </a:pPr>
            <a:r>
              <a:rPr lang="en-US" sz="4000" dirty="0"/>
              <a:t>d</a:t>
            </a:r>
            <a:r>
              <a:rPr lang="en-US" sz="4000" dirty="0" smtClean="0"/>
              <a:t>escription/figure 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6148099" y="10243022"/>
            <a:ext cx="128894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b="1" dirty="0" smtClean="0"/>
              <a:t>Headline</a:t>
            </a:r>
          </a:p>
          <a:p>
            <a:pPr marL="685800" indent="-6858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4000" dirty="0" smtClean="0"/>
              <a:t>description/figure</a:t>
            </a:r>
          </a:p>
          <a:p>
            <a:pPr marL="685800" indent="-6858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4000" dirty="0" smtClean="0"/>
              <a:t>description/figure</a:t>
            </a:r>
          </a:p>
          <a:p>
            <a:pPr marL="685800" indent="-685800">
              <a:spcBef>
                <a:spcPct val="50000"/>
              </a:spcBef>
              <a:buFont typeface="Arial" pitchFamily="34" charset="0"/>
              <a:buChar char="•"/>
              <a:defRPr/>
            </a:pPr>
            <a:endParaRPr lang="en-US" sz="4000" dirty="0" smtClean="0"/>
          </a:p>
        </p:txBody>
      </p:sp>
      <p:sp>
        <p:nvSpPr>
          <p:cNvPr id="23" name="Textfeld 22"/>
          <p:cNvSpPr txBox="1"/>
          <p:nvPr/>
        </p:nvSpPr>
        <p:spPr>
          <a:xfrm>
            <a:off x="16118257" y="17659846"/>
            <a:ext cx="12889432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6000" b="1" dirty="0" smtClean="0"/>
              <a:t>Headline</a:t>
            </a:r>
          </a:p>
          <a:p>
            <a:pPr marL="571500" indent="-571500"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de-DE" sz="4000" dirty="0" err="1" smtClean="0"/>
              <a:t>description</a:t>
            </a:r>
            <a:r>
              <a:rPr lang="de-DE" sz="4000" dirty="0" smtClean="0"/>
              <a:t>/</a:t>
            </a:r>
            <a:r>
              <a:rPr lang="de-DE" sz="4000" dirty="0" err="1" smtClean="0"/>
              <a:t>figure</a:t>
            </a:r>
            <a:endParaRPr lang="de-DE" sz="4000" dirty="0" smtClean="0"/>
          </a:p>
          <a:p>
            <a:pPr marL="571500" indent="-571500"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en-US" sz="4000" dirty="0" smtClean="0"/>
              <a:t>description/figure</a:t>
            </a:r>
            <a:endParaRPr lang="de-DE" sz="4000" dirty="0"/>
          </a:p>
          <a:p>
            <a:pPr>
              <a:spcBef>
                <a:spcPts val="3000"/>
              </a:spcBef>
              <a:defRPr/>
            </a:pPr>
            <a:endParaRPr lang="en-US" sz="4000" dirty="0" smtClean="0"/>
          </a:p>
        </p:txBody>
      </p:sp>
      <p:sp>
        <p:nvSpPr>
          <p:cNvPr id="26" name="Textfeld 25"/>
          <p:cNvSpPr txBox="1"/>
          <p:nvPr/>
        </p:nvSpPr>
        <p:spPr>
          <a:xfrm>
            <a:off x="16139838" y="30321635"/>
            <a:ext cx="1288943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6000" b="1" dirty="0" smtClean="0"/>
              <a:t>Conclusion</a:t>
            </a:r>
          </a:p>
          <a:p>
            <a:pPr marL="571500" indent="-571500"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en-US" sz="4000" dirty="0"/>
              <a:t>give a conclusion of your study</a:t>
            </a:r>
          </a:p>
          <a:p>
            <a:pPr marL="571500" indent="-571500">
              <a:spcBef>
                <a:spcPts val="3000"/>
              </a:spcBef>
              <a:buFont typeface="Arial" pitchFamily="34" charset="0"/>
              <a:buChar char="•"/>
              <a:defRPr/>
            </a:pPr>
            <a:r>
              <a:rPr lang="en-US" sz="4000" dirty="0"/>
              <a:t>use bullet points with clear statements 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9307339" y="2456573"/>
            <a:ext cx="1152128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de-DE" sz="8000" dirty="0" smtClean="0">
                <a:solidFill>
                  <a:srgbClr val="DE6336"/>
                </a:solidFill>
                <a:latin typeface="+mj-lt"/>
              </a:rPr>
              <a:t>Study </a:t>
            </a:r>
            <a:r>
              <a:rPr lang="de-DE" sz="8000" dirty="0" err="1" smtClean="0">
                <a:solidFill>
                  <a:srgbClr val="DE6336"/>
                </a:solidFill>
                <a:latin typeface="+mj-lt"/>
              </a:rPr>
              <a:t>Committee</a:t>
            </a:r>
            <a:r>
              <a:rPr lang="de-DE" sz="8000" dirty="0" smtClean="0">
                <a:solidFill>
                  <a:srgbClr val="DE6336"/>
                </a:solidFill>
                <a:latin typeface="+mj-lt"/>
              </a:rPr>
              <a:t> XX</a:t>
            </a:r>
          </a:p>
          <a:p>
            <a:pPr algn="ctr">
              <a:spcBef>
                <a:spcPts val="600"/>
              </a:spcBef>
              <a:defRPr/>
            </a:pPr>
            <a:r>
              <a:rPr lang="de-DE" sz="5000" dirty="0">
                <a:solidFill>
                  <a:srgbClr val="DE6336"/>
                </a:solidFill>
              </a:rPr>
              <a:t>Title </a:t>
            </a:r>
            <a:r>
              <a:rPr lang="de-DE" sz="5000" dirty="0" err="1">
                <a:solidFill>
                  <a:srgbClr val="DE6336"/>
                </a:solidFill>
              </a:rPr>
              <a:t>of</a:t>
            </a:r>
            <a:r>
              <a:rPr lang="de-DE" sz="5000" dirty="0">
                <a:solidFill>
                  <a:srgbClr val="DE6336"/>
                </a:solidFill>
              </a:rPr>
              <a:t> Study </a:t>
            </a:r>
            <a:r>
              <a:rPr lang="de-DE" sz="5000" dirty="0" err="1">
                <a:solidFill>
                  <a:srgbClr val="DE6336"/>
                </a:solidFill>
              </a:rPr>
              <a:t>Committee</a:t>
            </a:r>
            <a:r>
              <a:rPr lang="de-DE" sz="5000" dirty="0">
                <a:solidFill>
                  <a:srgbClr val="DE6336"/>
                </a:solidFill>
              </a:rPr>
              <a:t> XX</a:t>
            </a:r>
          </a:p>
        </p:txBody>
      </p:sp>
      <p:sp>
        <p:nvSpPr>
          <p:cNvPr id="17" name="Textfeld 10"/>
          <p:cNvSpPr txBox="1">
            <a:spLocks noChangeArrowheads="1"/>
          </p:cNvSpPr>
          <p:nvPr/>
        </p:nvSpPr>
        <p:spPr bwMode="auto">
          <a:xfrm>
            <a:off x="8443243" y="4814888"/>
            <a:ext cx="132857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6000" dirty="0" smtClean="0">
                <a:solidFill>
                  <a:srgbClr val="DE6336"/>
                </a:solidFill>
                <a:latin typeface="Calibri" pitchFamily="34" charset="0"/>
              </a:rPr>
              <a:t>Paper XX_xxx_2016</a:t>
            </a:r>
            <a:endParaRPr lang="en-US" sz="6000" dirty="0">
              <a:solidFill>
                <a:srgbClr val="DE6336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11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210</Words>
  <Application>Microsoft Office PowerPoint</Application>
  <PresentationFormat>Personnalisé</PresentationFormat>
  <Paragraphs>77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Larissa</vt:lpstr>
      <vt:lpstr>Présentation PowerPoint</vt:lpstr>
      <vt:lpstr>Présentation PowerPoint</vt:lpstr>
      <vt:lpstr>Présentation PowerPoint</vt:lpstr>
    </vt:vector>
  </TitlesOfParts>
  <Company>TUM HSA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Seiler Johannes</dc:creator>
  <cp:lastModifiedBy>Hakima ABDELLAOUI</cp:lastModifiedBy>
  <cp:revision>37</cp:revision>
  <cp:lastPrinted>2012-02-13T11:44:21Z</cp:lastPrinted>
  <dcterms:created xsi:type="dcterms:W3CDTF">2012-01-27T19:43:58Z</dcterms:created>
  <dcterms:modified xsi:type="dcterms:W3CDTF">2018-06-12T13:26:15Z</dcterms:modified>
</cp:coreProperties>
</file>