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5" r:id="rId1"/>
    <p:sldMasterId id="2147483688" r:id="rId2"/>
  </p:sldMasterIdLst>
  <p:notesMasterIdLst>
    <p:notesMasterId r:id="rId11"/>
  </p:notesMasterIdLst>
  <p:sldIdLst>
    <p:sldId id="286" r:id="rId3"/>
    <p:sldId id="378" r:id="rId4"/>
    <p:sldId id="380" r:id="rId5"/>
    <p:sldId id="379" r:id="rId6"/>
    <p:sldId id="381" r:id="rId7"/>
    <p:sldId id="328" r:id="rId8"/>
    <p:sldId id="382" r:id="rId9"/>
    <p:sldId id="377" r:id="rId10"/>
  </p:sldIdLst>
  <p:sldSz cx="9144000" cy="6858000" type="screen4x3"/>
  <p:notesSz cx="6797675" cy="9874250"/>
  <p:custDataLst>
    <p:tags r:id="rId1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B25A"/>
    <a:srgbClr val="DAFADE"/>
    <a:srgbClr val="FFFFFF"/>
    <a:srgbClr val="000000"/>
    <a:srgbClr val="006600"/>
    <a:srgbClr val="E5FBE8"/>
    <a:srgbClr val="CC0000"/>
    <a:srgbClr val="EDFDEF"/>
    <a:srgbClr val="FFCDCE"/>
    <a:srgbClr val="FFB7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89123" autoAdjust="0"/>
  </p:normalViewPr>
  <p:slideViewPr>
    <p:cSldViewPr snapToGrid="0">
      <p:cViewPr varScale="1">
        <p:scale>
          <a:sx n="57" d="100"/>
          <a:sy n="57" d="100"/>
        </p:scale>
        <p:origin x="165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18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E3788D-7BC9-42D5-A92F-DB9C276063A3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4430D69-2E5F-44EE-A176-F698636E0A9B}">
      <dgm:prSet phldrT="[Текст]" custT="1"/>
      <dgm:spPr/>
      <dgm:t>
        <a:bodyPr/>
        <a:lstStyle/>
        <a:p>
          <a:pPr algn="ctr"/>
          <a:r>
            <a:rPr lang="en-US" sz="1800" b="1" dirty="0"/>
            <a:t>PhD Student</a:t>
          </a:r>
          <a:endParaRPr lang="ru-RU" sz="1800" b="1" dirty="0"/>
        </a:p>
      </dgm:t>
    </dgm:pt>
    <dgm:pt modelId="{49A70306-2A36-4520-9502-DD0FD32DAC71}" type="parTrans" cxnId="{659C3FA8-CAB6-4626-A81B-E8E54C1AEE2E}">
      <dgm:prSet/>
      <dgm:spPr/>
      <dgm:t>
        <a:bodyPr/>
        <a:lstStyle/>
        <a:p>
          <a:endParaRPr lang="ru-RU"/>
        </a:p>
      </dgm:t>
    </dgm:pt>
    <dgm:pt modelId="{552F2A88-F916-41D1-9952-475A8FCCA198}" type="sibTrans" cxnId="{659C3FA8-CAB6-4626-A81B-E8E54C1AEE2E}">
      <dgm:prSet/>
      <dgm:spPr/>
      <dgm:t>
        <a:bodyPr/>
        <a:lstStyle/>
        <a:p>
          <a:endParaRPr lang="ru-RU"/>
        </a:p>
      </dgm:t>
    </dgm:pt>
    <dgm:pt modelId="{3540BC0A-FE40-4323-A342-A90FE001BD8C}">
      <dgm:prSet phldrT="[Текст]" custT="1"/>
      <dgm:spPr/>
      <dgm:t>
        <a:bodyPr/>
        <a:lstStyle/>
        <a:p>
          <a:pPr algn="ctr"/>
          <a:r>
            <a:rPr lang="en-US" sz="1800" b="1" dirty="0"/>
            <a:t>Young scientist</a:t>
          </a:r>
          <a:endParaRPr lang="ru-RU" sz="1800" b="1" dirty="0"/>
        </a:p>
      </dgm:t>
    </dgm:pt>
    <dgm:pt modelId="{EF23060C-AC95-4960-AB15-B0D61CC80647}" type="parTrans" cxnId="{331B8CD1-A446-4DF9-B8FF-463B5F2F22C9}">
      <dgm:prSet/>
      <dgm:spPr/>
      <dgm:t>
        <a:bodyPr/>
        <a:lstStyle/>
        <a:p>
          <a:endParaRPr lang="ru-RU"/>
        </a:p>
      </dgm:t>
    </dgm:pt>
    <dgm:pt modelId="{9804CD03-DD88-4E8D-9547-505B9EDAFFCC}" type="sibTrans" cxnId="{331B8CD1-A446-4DF9-B8FF-463B5F2F22C9}">
      <dgm:prSet/>
      <dgm:spPr/>
      <dgm:t>
        <a:bodyPr/>
        <a:lstStyle/>
        <a:p>
          <a:endParaRPr lang="ru-RU"/>
        </a:p>
      </dgm:t>
    </dgm:pt>
    <dgm:pt modelId="{0D394579-1E5D-429A-BAA7-92A065CC2A3A}">
      <dgm:prSet phldrT="[Текст]" custT="1"/>
      <dgm:spPr/>
      <dgm:t>
        <a:bodyPr/>
        <a:lstStyle/>
        <a:p>
          <a:pPr algn="ctr"/>
          <a:r>
            <a:rPr lang="en-US" sz="1800" b="1" dirty="0"/>
            <a:t>Youth Section Coordinator</a:t>
          </a:r>
          <a:endParaRPr lang="ru-RU" sz="1800" b="1" dirty="0"/>
        </a:p>
      </dgm:t>
    </dgm:pt>
    <dgm:pt modelId="{9A17D023-3ED3-49FA-BF68-2E93D9126AE8}" type="parTrans" cxnId="{ABD52AB5-94E6-43C5-B4E3-56451C92C294}">
      <dgm:prSet/>
      <dgm:spPr/>
      <dgm:t>
        <a:bodyPr/>
        <a:lstStyle/>
        <a:p>
          <a:endParaRPr lang="ru-RU"/>
        </a:p>
      </dgm:t>
    </dgm:pt>
    <dgm:pt modelId="{AD3B9776-DE91-4676-AFEE-2D6F18C4AC91}" type="sibTrans" cxnId="{ABD52AB5-94E6-43C5-B4E3-56451C92C294}">
      <dgm:prSet/>
      <dgm:spPr/>
      <dgm:t>
        <a:bodyPr/>
        <a:lstStyle/>
        <a:p>
          <a:endParaRPr lang="ru-RU"/>
        </a:p>
      </dgm:t>
    </dgm:pt>
    <dgm:pt modelId="{DCD4C27B-C6F0-4743-B32A-0D97A684E247}">
      <dgm:prSet phldrT="[Текст]" custT="1"/>
      <dgm:spPr/>
      <dgm:t>
        <a:bodyPr/>
        <a:lstStyle/>
        <a:p>
          <a:pPr algn="ctr"/>
          <a:r>
            <a:rPr lang="en-US" sz="1800" b="1" dirty="0"/>
            <a:t>CIGRE C3 Observer member</a:t>
          </a:r>
          <a:endParaRPr lang="ru-RU" sz="1800" b="1" dirty="0"/>
        </a:p>
      </dgm:t>
    </dgm:pt>
    <dgm:pt modelId="{E7F003CE-42A2-46C7-91AC-731DE3BAF130}" type="parTrans" cxnId="{159D714D-96A7-413E-97DB-CE46EA1FA31A}">
      <dgm:prSet/>
      <dgm:spPr/>
      <dgm:t>
        <a:bodyPr/>
        <a:lstStyle/>
        <a:p>
          <a:endParaRPr lang="ru-RU"/>
        </a:p>
      </dgm:t>
    </dgm:pt>
    <dgm:pt modelId="{E67AABBB-B224-4A98-98FF-DF87897297F2}" type="sibTrans" cxnId="{159D714D-96A7-413E-97DB-CE46EA1FA31A}">
      <dgm:prSet/>
      <dgm:spPr/>
      <dgm:t>
        <a:bodyPr/>
        <a:lstStyle/>
        <a:p>
          <a:endParaRPr lang="ru-RU"/>
        </a:p>
      </dgm:t>
    </dgm:pt>
    <dgm:pt modelId="{8B5BD8C4-A27F-4097-901E-727B363C9868}">
      <dgm:prSet phldrT="[Текст]" custT="1"/>
      <dgm:spPr/>
      <dgm:t>
        <a:bodyPr/>
        <a:lstStyle/>
        <a:p>
          <a:pPr algn="ctr"/>
          <a:r>
            <a:rPr lang="en-US" sz="1800" b="1" u="sng" dirty="0">
              <a:solidFill>
                <a:srgbClr val="0070C0"/>
              </a:solidFill>
            </a:rPr>
            <a:t>Cooperation with other CIGRE SCs</a:t>
          </a:r>
          <a:endParaRPr lang="ru-RU" sz="1800" b="1" u="sng" dirty="0">
            <a:solidFill>
              <a:srgbClr val="0070C0"/>
            </a:solidFill>
          </a:endParaRPr>
        </a:p>
      </dgm:t>
    </dgm:pt>
    <dgm:pt modelId="{255DC24A-2E6D-4D3C-8B0F-FCA039740BB3}" type="parTrans" cxnId="{2121F6B6-A55B-41D8-B3A4-B2947F6732E2}">
      <dgm:prSet/>
      <dgm:spPr/>
      <dgm:t>
        <a:bodyPr/>
        <a:lstStyle/>
        <a:p>
          <a:endParaRPr lang="ru-RU"/>
        </a:p>
      </dgm:t>
    </dgm:pt>
    <dgm:pt modelId="{63615EEE-91B8-4309-8575-FB716E8CBC19}" type="sibTrans" cxnId="{2121F6B6-A55B-41D8-B3A4-B2947F6732E2}">
      <dgm:prSet/>
      <dgm:spPr/>
      <dgm:t>
        <a:bodyPr/>
        <a:lstStyle/>
        <a:p>
          <a:endParaRPr lang="ru-RU"/>
        </a:p>
      </dgm:t>
    </dgm:pt>
    <dgm:pt modelId="{F0833E22-91A7-49B8-9D8B-08D64E42939B}" type="pres">
      <dgm:prSet presAssocID="{A7E3788D-7BC9-42D5-A92F-DB9C276063A3}" presName="rootnode" presStyleCnt="0">
        <dgm:presLayoutVars>
          <dgm:chMax/>
          <dgm:chPref/>
          <dgm:dir/>
          <dgm:animLvl val="lvl"/>
        </dgm:presLayoutVars>
      </dgm:prSet>
      <dgm:spPr/>
    </dgm:pt>
    <dgm:pt modelId="{2FB89848-C9B5-423A-A525-87017BB8F566}" type="pres">
      <dgm:prSet presAssocID="{44430D69-2E5F-44EE-A176-F698636E0A9B}" presName="composite" presStyleCnt="0"/>
      <dgm:spPr/>
    </dgm:pt>
    <dgm:pt modelId="{6976A73C-5DA2-45A1-8F9E-988403580A67}" type="pres">
      <dgm:prSet presAssocID="{44430D69-2E5F-44EE-A176-F698636E0A9B}" presName="LShape" presStyleLbl="alignNode1" presStyleIdx="0" presStyleCnt="9"/>
      <dgm:spPr/>
    </dgm:pt>
    <dgm:pt modelId="{E879EB7C-CEA8-4D37-B280-941334A2CBE6}" type="pres">
      <dgm:prSet presAssocID="{44430D69-2E5F-44EE-A176-F698636E0A9B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58198704-DFB5-4F48-8252-8918189FFE55}" type="pres">
      <dgm:prSet presAssocID="{44430D69-2E5F-44EE-A176-F698636E0A9B}" presName="Triangle" presStyleLbl="alignNode1" presStyleIdx="1" presStyleCnt="9"/>
      <dgm:spPr/>
    </dgm:pt>
    <dgm:pt modelId="{DFC38BBF-9DEB-4141-B063-BCFE4C8E8A92}" type="pres">
      <dgm:prSet presAssocID="{552F2A88-F916-41D1-9952-475A8FCCA198}" presName="sibTrans" presStyleCnt="0"/>
      <dgm:spPr/>
    </dgm:pt>
    <dgm:pt modelId="{081110A2-78ED-4FAE-A4F3-CC4078E17E22}" type="pres">
      <dgm:prSet presAssocID="{552F2A88-F916-41D1-9952-475A8FCCA198}" presName="space" presStyleCnt="0"/>
      <dgm:spPr/>
    </dgm:pt>
    <dgm:pt modelId="{3E9D9E0F-5051-4F4F-A95A-DDF1202E9076}" type="pres">
      <dgm:prSet presAssocID="{3540BC0A-FE40-4323-A342-A90FE001BD8C}" presName="composite" presStyleCnt="0"/>
      <dgm:spPr/>
    </dgm:pt>
    <dgm:pt modelId="{E84A70F5-4519-40BE-89B3-0312EB6F73F9}" type="pres">
      <dgm:prSet presAssocID="{3540BC0A-FE40-4323-A342-A90FE001BD8C}" presName="LShape" presStyleLbl="alignNode1" presStyleIdx="2" presStyleCnt="9"/>
      <dgm:spPr/>
    </dgm:pt>
    <dgm:pt modelId="{D70AD4CD-8102-403F-9A89-259A738D5FA9}" type="pres">
      <dgm:prSet presAssocID="{3540BC0A-FE40-4323-A342-A90FE001BD8C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9DD8FA0B-3617-4831-A23B-4D94F6C4499B}" type="pres">
      <dgm:prSet presAssocID="{3540BC0A-FE40-4323-A342-A90FE001BD8C}" presName="Triangle" presStyleLbl="alignNode1" presStyleIdx="3" presStyleCnt="9"/>
      <dgm:spPr/>
    </dgm:pt>
    <dgm:pt modelId="{2C6928E1-DF26-449B-9106-23D980C7B896}" type="pres">
      <dgm:prSet presAssocID="{9804CD03-DD88-4E8D-9547-505B9EDAFFCC}" presName="sibTrans" presStyleCnt="0"/>
      <dgm:spPr/>
    </dgm:pt>
    <dgm:pt modelId="{E8269A88-8052-4E09-AA7B-BEF215601797}" type="pres">
      <dgm:prSet presAssocID="{9804CD03-DD88-4E8D-9547-505B9EDAFFCC}" presName="space" presStyleCnt="0"/>
      <dgm:spPr/>
    </dgm:pt>
    <dgm:pt modelId="{5750148F-AF2E-42F4-9225-20C4D0120B92}" type="pres">
      <dgm:prSet presAssocID="{0D394579-1E5D-429A-BAA7-92A065CC2A3A}" presName="composite" presStyleCnt="0"/>
      <dgm:spPr/>
    </dgm:pt>
    <dgm:pt modelId="{6335D350-9B67-458D-85D0-4DB712479A6D}" type="pres">
      <dgm:prSet presAssocID="{0D394579-1E5D-429A-BAA7-92A065CC2A3A}" presName="LShape" presStyleLbl="alignNode1" presStyleIdx="4" presStyleCnt="9"/>
      <dgm:spPr/>
    </dgm:pt>
    <dgm:pt modelId="{61DA69EA-8411-46E2-8EE4-2171F39577AF}" type="pres">
      <dgm:prSet presAssocID="{0D394579-1E5D-429A-BAA7-92A065CC2A3A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28F5C489-D901-4ED1-84E3-111D6D3DFA80}" type="pres">
      <dgm:prSet presAssocID="{0D394579-1E5D-429A-BAA7-92A065CC2A3A}" presName="Triangle" presStyleLbl="alignNode1" presStyleIdx="5" presStyleCnt="9"/>
      <dgm:spPr/>
    </dgm:pt>
    <dgm:pt modelId="{D8CCCB52-6623-4786-B190-81AC7146E81C}" type="pres">
      <dgm:prSet presAssocID="{AD3B9776-DE91-4676-AFEE-2D6F18C4AC91}" presName="sibTrans" presStyleCnt="0"/>
      <dgm:spPr/>
    </dgm:pt>
    <dgm:pt modelId="{E54CF244-15F3-45CF-A347-5A6DDEFDD2EA}" type="pres">
      <dgm:prSet presAssocID="{AD3B9776-DE91-4676-AFEE-2D6F18C4AC91}" presName="space" presStyleCnt="0"/>
      <dgm:spPr/>
    </dgm:pt>
    <dgm:pt modelId="{50A88943-EBD6-4B42-9870-23A1BFAEC503}" type="pres">
      <dgm:prSet presAssocID="{DCD4C27B-C6F0-4743-B32A-0D97A684E247}" presName="composite" presStyleCnt="0"/>
      <dgm:spPr/>
    </dgm:pt>
    <dgm:pt modelId="{85BEA395-1E4E-4AA7-96A0-7D93F8C38AD4}" type="pres">
      <dgm:prSet presAssocID="{DCD4C27B-C6F0-4743-B32A-0D97A684E247}" presName="LShape" presStyleLbl="alignNode1" presStyleIdx="6" presStyleCnt="9"/>
      <dgm:spPr/>
    </dgm:pt>
    <dgm:pt modelId="{6ED66E3D-AE7C-4DFA-AB5A-9AF8A8C3D69D}" type="pres">
      <dgm:prSet presAssocID="{DCD4C27B-C6F0-4743-B32A-0D97A684E247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5FE98B72-6997-452F-A889-C740F885C670}" type="pres">
      <dgm:prSet presAssocID="{DCD4C27B-C6F0-4743-B32A-0D97A684E247}" presName="Triangle" presStyleLbl="alignNode1" presStyleIdx="7" presStyleCnt="9"/>
      <dgm:spPr/>
    </dgm:pt>
    <dgm:pt modelId="{4977398B-118E-4103-BB9D-C050231C7921}" type="pres">
      <dgm:prSet presAssocID="{E67AABBB-B224-4A98-98FF-DF87897297F2}" presName="sibTrans" presStyleCnt="0"/>
      <dgm:spPr/>
    </dgm:pt>
    <dgm:pt modelId="{837697B0-5BFE-4253-BE29-EB7AFDA3B9DC}" type="pres">
      <dgm:prSet presAssocID="{E67AABBB-B224-4A98-98FF-DF87897297F2}" presName="space" presStyleCnt="0"/>
      <dgm:spPr/>
    </dgm:pt>
    <dgm:pt modelId="{6C12A76F-3DA3-4130-AE0C-3728984F062A}" type="pres">
      <dgm:prSet presAssocID="{8B5BD8C4-A27F-4097-901E-727B363C9868}" presName="composite" presStyleCnt="0"/>
      <dgm:spPr/>
    </dgm:pt>
    <dgm:pt modelId="{22919798-F056-46B9-A2C5-0585F7A00657}" type="pres">
      <dgm:prSet presAssocID="{8B5BD8C4-A27F-4097-901E-727B363C9868}" presName="LShape" presStyleLbl="alignNode1" presStyleIdx="8" presStyleCnt="9"/>
      <dgm:spPr/>
    </dgm:pt>
    <dgm:pt modelId="{6A6C0B5E-5C95-4E2B-97CB-EB694BF6207C}" type="pres">
      <dgm:prSet presAssocID="{8B5BD8C4-A27F-4097-901E-727B363C9868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2E3B4308-7F24-4F4C-A3EB-70454289AD61}" type="presOf" srcId="{3540BC0A-FE40-4323-A342-A90FE001BD8C}" destId="{D70AD4CD-8102-403F-9A89-259A738D5FA9}" srcOrd="0" destOrd="0" presId="urn:microsoft.com/office/officeart/2009/3/layout/StepUpProcess"/>
    <dgm:cxn modelId="{A024366B-FE65-42DD-A878-1C21F4D6EE1D}" type="presOf" srcId="{0D394579-1E5D-429A-BAA7-92A065CC2A3A}" destId="{61DA69EA-8411-46E2-8EE4-2171F39577AF}" srcOrd="0" destOrd="0" presId="urn:microsoft.com/office/officeart/2009/3/layout/StepUpProcess"/>
    <dgm:cxn modelId="{159D714D-96A7-413E-97DB-CE46EA1FA31A}" srcId="{A7E3788D-7BC9-42D5-A92F-DB9C276063A3}" destId="{DCD4C27B-C6F0-4743-B32A-0D97A684E247}" srcOrd="3" destOrd="0" parTransId="{E7F003CE-42A2-46C7-91AC-731DE3BAF130}" sibTransId="{E67AABBB-B224-4A98-98FF-DF87897297F2}"/>
    <dgm:cxn modelId="{63A2D375-D8B1-44DA-AC0F-A5A9A295910F}" type="presOf" srcId="{DCD4C27B-C6F0-4743-B32A-0D97A684E247}" destId="{6ED66E3D-AE7C-4DFA-AB5A-9AF8A8C3D69D}" srcOrd="0" destOrd="0" presId="urn:microsoft.com/office/officeart/2009/3/layout/StepUpProcess"/>
    <dgm:cxn modelId="{B0805A8B-E83D-498E-822F-152F8B1FCB43}" type="presOf" srcId="{8B5BD8C4-A27F-4097-901E-727B363C9868}" destId="{6A6C0B5E-5C95-4E2B-97CB-EB694BF6207C}" srcOrd="0" destOrd="0" presId="urn:microsoft.com/office/officeart/2009/3/layout/StepUpProcess"/>
    <dgm:cxn modelId="{659C3FA8-CAB6-4626-A81B-E8E54C1AEE2E}" srcId="{A7E3788D-7BC9-42D5-A92F-DB9C276063A3}" destId="{44430D69-2E5F-44EE-A176-F698636E0A9B}" srcOrd="0" destOrd="0" parTransId="{49A70306-2A36-4520-9502-DD0FD32DAC71}" sibTransId="{552F2A88-F916-41D1-9952-475A8FCCA198}"/>
    <dgm:cxn modelId="{ABD52AB5-94E6-43C5-B4E3-56451C92C294}" srcId="{A7E3788D-7BC9-42D5-A92F-DB9C276063A3}" destId="{0D394579-1E5D-429A-BAA7-92A065CC2A3A}" srcOrd="2" destOrd="0" parTransId="{9A17D023-3ED3-49FA-BF68-2E93D9126AE8}" sibTransId="{AD3B9776-DE91-4676-AFEE-2D6F18C4AC91}"/>
    <dgm:cxn modelId="{2121F6B6-A55B-41D8-B3A4-B2947F6732E2}" srcId="{A7E3788D-7BC9-42D5-A92F-DB9C276063A3}" destId="{8B5BD8C4-A27F-4097-901E-727B363C9868}" srcOrd="4" destOrd="0" parTransId="{255DC24A-2E6D-4D3C-8B0F-FCA039740BB3}" sibTransId="{63615EEE-91B8-4309-8575-FB716E8CBC19}"/>
    <dgm:cxn modelId="{331B8CD1-A446-4DF9-B8FF-463B5F2F22C9}" srcId="{A7E3788D-7BC9-42D5-A92F-DB9C276063A3}" destId="{3540BC0A-FE40-4323-A342-A90FE001BD8C}" srcOrd="1" destOrd="0" parTransId="{EF23060C-AC95-4960-AB15-B0D61CC80647}" sibTransId="{9804CD03-DD88-4E8D-9547-505B9EDAFFCC}"/>
    <dgm:cxn modelId="{C6AE14E3-DCF4-4E88-8703-9E891C14401F}" type="presOf" srcId="{A7E3788D-7BC9-42D5-A92F-DB9C276063A3}" destId="{F0833E22-91A7-49B8-9D8B-08D64E42939B}" srcOrd="0" destOrd="0" presId="urn:microsoft.com/office/officeart/2009/3/layout/StepUpProcess"/>
    <dgm:cxn modelId="{D1B17BEF-68A9-4463-A01E-926A74787203}" type="presOf" srcId="{44430D69-2E5F-44EE-A176-F698636E0A9B}" destId="{E879EB7C-CEA8-4D37-B280-941334A2CBE6}" srcOrd="0" destOrd="0" presId="urn:microsoft.com/office/officeart/2009/3/layout/StepUpProcess"/>
    <dgm:cxn modelId="{83303B38-0F8D-403E-AEC7-F6BAFC66DBB1}" type="presParOf" srcId="{F0833E22-91A7-49B8-9D8B-08D64E42939B}" destId="{2FB89848-C9B5-423A-A525-87017BB8F566}" srcOrd="0" destOrd="0" presId="urn:microsoft.com/office/officeart/2009/3/layout/StepUpProcess"/>
    <dgm:cxn modelId="{0908FE45-BE28-482B-9865-0F7462B817E8}" type="presParOf" srcId="{2FB89848-C9B5-423A-A525-87017BB8F566}" destId="{6976A73C-5DA2-45A1-8F9E-988403580A67}" srcOrd="0" destOrd="0" presId="urn:microsoft.com/office/officeart/2009/3/layout/StepUpProcess"/>
    <dgm:cxn modelId="{5388A542-1827-4D35-B4E3-A947E759443A}" type="presParOf" srcId="{2FB89848-C9B5-423A-A525-87017BB8F566}" destId="{E879EB7C-CEA8-4D37-B280-941334A2CBE6}" srcOrd="1" destOrd="0" presId="urn:microsoft.com/office/officeart/2009/3/layout/StepUpProcess"/>
    <dgm:cxn modelId="{E5A9819C-2ADF-4D30-8E71-6B18EE237777}" type="presParOf" srcId="{2FB89848-C9B5-423A-A525-87017BB8F566}" destId="{58198704-DFB5-4F48-8252-8918189FFE55}" srcOrd="2" destOrd="0" presId="urn:microsoft.com/office/officeart/2009/3/layout/StepUpProcess"/>
    <dgm:cxn modelId="{231FAAEA-01BB-4E24-9DB3-15A21CFAA5CE}" type="presParOf" srcId="{F0833E22-91A7-49B8-9D8B-08D64E42939B}" destId="{DFC38BBF-9DEB-4141-B063-BCFE4C8E8A92}" srcOrd="1" destOrd="0" presId="urn:microsoft.com/office/officeart/2009/3/layout/StepUpProcess"/>
    <dgm:cxn modelId="{B21A9D3B-BAFD-41CF-B400-21DF1F38D426}" type="presParOf" srcId="{DFC38BBF-9DEB-4141-B063-BCFE4C8E8A92}" destId="{081110A2-78ED-4FAE-A4F3-CC4078E17E22}" srcOrd="0" destOrd="0" presId="urn:microsoft.com/office/officeart/2009/3/layout/StepUpProcess"/>
    <dgm:cxn modelId="{B89C08EB-4E03-4960-A67F-53BD5B3AE6FE}" type="presParOf" srcId="{F0833E22-91A7-49B8-9D8B-08D64E42939B}" destId="{3E9D9E0F-5051-4F4F-A95A-DDF1202E9076}" srcOrd="2" destOrd="0" presId="urn:microsoft.com/office/officeart/2009/3/layout/StepUpProcess"/>
    <dgm:cxn modelId="{E338C067-06E7-4946-AF32-E09385B8A092}" type="presParOf" srcId="{3E9D9E0F-5051-4F4F-A95A-DDF1202E9076}" destId="{E84A70F5-4519-40BE-89B3-0312EB6F73F9}" srcOrd="0" destOrd="0" presId="urn:microsoft.com/office/officeart/2009/3/layout/StepUpProcess"/>
    <dgm:cxn modelId="{266FECAE-6840-4BE5-A647-D59FF4E30C4B}" type="presParOf" srcId="{3E9D9E0F-5051-4F4F-A95A-DDF1202E9076}" destId="{D70AD4CD-8102-403F-9A89-259A738D5FA9}" srcOrd="1" destOrd="0" presId="urn:microsoft.com/office/officeart/2009/3/layout/StepUpProcess"/>
    <dgm:cxn modelId="{7FE8A6F2-C3E8-45E2-8FA2-E87378337868}" type="presParOf" srcId="{3E9D9E0F-5051-4F4F-A95A-DDF1202E9076}" destId="{9DD8FA0B-3617-4831-A23B-4D94F6C4499B}" srcOrd="2" destOrd="0" presId="urn:microsoft.com/office/officeart/2009/3/layout/StepUpProcess"/>
    <dgm:cxn modelId="{2EA7B080-FB40-4223-A6DB-33FF874FA8FC}" type="presParOf" srcId="{F0833E22-91A7-49B8-9D8B-08D64E42939B}" destId="{2C6928E1-DF26-449B-9106-23D980C7B896}" srcOrd="3" destOrd="0" presId="urn:microsoft.com/office/officeart/2009/3/layout/StepUpProcess"/>
    <dgm:cxn modelId="{466709D0-8BEC-4D40-BA62-E17963EFFFCB}" type="presParOf" srcId="{2C6928E1-DF26-449B-9106-23D980C7B896}" destId="{E8269A88-8052-4E09-AA7B-BEF215601797}" srcOrd="0" destOrd="0" presId="urn:microsoft.com/office/officeart/2009/3/layout/StepUpProcess"/>
    <dgm:cxn modelId="{A5C93117-2E2E-4492-AAF8-B7832A3B047C}" type="presParOf" srcId="{F0833E22-91A7-49B8-9D8B-08D64E42939B}" destId="{5750148F-AF2E-42F4-9225-20C4D0120B92}" srcOrd="4" destOrd="0" presId="urn:microsoft.com/office/officeart/2009/3/layout/StepUpProcess"/>
    <dgm:cxn modelId="{F47176CA-F51D-4203-BD97-216123CA7ECA}" type="presParOf" srcId="{5750148F-AF2E-42F4-9225-20C4D0120B92}" destId="{6335D350-9B67-458D-85D0-4DB712479A6D}" srcOrd="0" destOrd="0" presId="urn:microsoft.com/office/officeart/2009/3/layout/StepUpProcess"/>
    <dgm:cxn modelId="{4885B92B-FA7F-4E13-949B-11956EB7EC52}" type="presParOf" srcId="{5750148F-AF2E-42F4-9225-20C4D0120B92}" destId="{61DA69EA-8411-46E2-8EE4-2171F39577AF}" srcOrd="1" destOrd="0" presId="urn:microsoft.com/office/officeart/2009/3/layout/StepUpProcess"/>
    <dgm:cxn modelId="{50564914-3EC7-4A38-B3C6-10E48B021FC8}" type="presParOf" srcId="{5750148F-AF2E-42F4-9225-20C4D0120B92}" destId="{28F5C489-D901-4ED1-84E3-111D6D3DFA80}" srcOrd="2" destOrd="0" presId="urn:microsoft.com/office/officeart/2009/3/layout/StepUpProcess"/>
    <dgm:cxn modelId="{18EDAC93-F597-4F0C-A0BD-C61AF46C3DC9}" type="presParOf" srcId="{F0833E22-91A7-49B8-9D8B-08D64E42939B}" destId="{D8CCCB52-6623-4786-B190-81AC7146E81C}" srcOrd="5" destOrd="0" presId="urn:microsoft.com/office/officeart/2009/3/layout/StepUpProcess"/>
    <dgm:cxn modelId="{CA8D84F6-D837-496D-8C43-50637EE10257}" type="presParOf" srcId="{D8CCCB52-6623-4786-B190-81AC7146E81C}" destId="{E54CF244-15F3-45CF-A347-5A6DDEFDD2EA}" srcOrd="0" destOrd="0" presId="urn:microsoft.com/office/officeart/2009/3/layout/StepUpProcess"/>
    <dgm:cxn modelId="{DA8FC4E6-CB59-4267-9BC7-FFD8C4920183}" type="presParOf" srcId="{F0833E22-91A7-49B8-9D8B-08D64E42939B}" destId="{50A88943-EBD6-4B42-9870-23A1BFAEC503}" srcOrd="6" destOrd="0" presId="urn:microsoft.com/office/officeart/2009/3/layout/StepUpProcess"/>
    <dgm:cxn modelId="{97CE1B1E-D2F2-46F4-9046-0547DF70F766}" type="presParOf" srcId="{50A88943-EBD6-4B42-9870-23A1BFAEC503}" destId="{85BEA395-1E4E-4AA7-96A0-7D93F8C38AD4}" srcOrd="0" destOrd="0" presId="urn:microsoft.com/office/officeart/2009/3/layout/StepUpProcess"/>
    <dgm:cxn modelId="{C38EDF41-F15D-4213-B1B5-7E34B3E67682}" type="presParOf" srcId="{50A88943-EBD6-4B42-9870-23A1BFAEC503}" destId="{6ED66E3D-AE7C-4DFA-AB5A-9AF8A8C3D69D}" srcOrd="1" destOrd="0" presId="urn:microsoft.com/office/officeart/2009/3/layout/StepUpProcess"/>
    <dgm:cxn modelId="{65CEF22F-7905-4011-BA23-B878A491ABE5}" type="presParOf" srcId="{50A88943-EBD6-4B42-9870-23A1BFAEC503}" destId="{5FE98B72-6997-452F-A889-C740F885C670}" srcOrd="2" destOrd="0" presId="urn:microsoft.com/office/officeart/2009/3/layout/StepUpProcess"/>
    <dgm:cxn modelId="{8DCDE0B7-B9D8-4A55-B1BE-1ECD6EA14EEC}" type="presParOf" srcId="{F0833E22-91A7-49B8-9D8B-08D64E42939B}" destId="{4977398B-118E-4103-BB9D-C050231C7921}" srcOrd="7" destOrd="0" presId="urn:microsoft.com/office/officeart/2009/3/layout/StepUpProcess"/>
    <dgm:cxn modelId="{617EDB90-3A1F-4060-A0FC-CB73899BF675}" type="presParOf" srcId="{4977398B-118E-4103-BB9D-C050231C7921}" destId="{837697B0-5BFE-4253-BE29-EB7AFDA3B9DC}" srcOrd="0" destOrd="0" presId="urn:microsoft.com/office/officeart/2009/3/layout/StepUpProcess"/>
    <dgm:cxn modelId="{23BE08D1-87E6-4A5F-B68B-23EFD64352AB}" type="presParOf" srcId="{F0833E22-91A7-49B8-9D8B-08D64E42939B}" destId="{6C12A76F-3DA3-4130-AE0C-3728984F062A}" srcOrd="8" destOrd="0" presId="urn:microsoft.com/office/officeart/2009/3/layout/StepUpProcess"/>
    <dgm:cxn modelId="{46297D8E-20CD-41B4-99E3-7411ED4347DB}" type="presParOf" srcId="{6C12A76F-3DA3-4130-AE0C-3728984F062A}" destId="{22919798-F056-46B9-A2C5-0585F7A00657}" srcOrd="0" destOrd="0" presId="urn:microsoft.com/office/officeart/2009/3/layout/StepUpProcess"/>
    <dgm:cxn modelId="{B1746A85-7075-4957-9A2C-1CABD35C08E5}" type="presParOf" srcId="{6C12A76F-3DA3-4130-AE0C-3728984F062A}" destId="{6A6C0B5E-5C95-4E2B-97CB-EB694BF6207C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76A73C-5DA2-45A1-8F9E-988403580A67}">
      <dsp:nvSpPr>
        <dsp:cNvPr id="0" name=""/>
        <dsp:cNvSpPr/>
      </dsp:nvSpPr>
      <dsp:spPr>
        <a:xfrm rot="5400000">
          <a:off x="324967" y="1655156"/>
          <a:ext cx="959124" cy="1595961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79EB7C-CEA8-4D37-B280-941334A2CBE6}">
      <dsp:nvSpPr>
        <dsp:cNvPr id="0" name=""/>
        <dsp:cNvSpPr/>
      </dsp:nvSpPr>
      <dsp:spPr>
        <a:xfrm>
          <a:off x="164865" y="2132005"/>
          <a:ext cx="1440843" cy="1262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PhD Student</a:t>
          </a:r>
          <a:endParaRPr lang="ru-RU" sz="1800" b="1" kern="1200" dirty="0"/>
        </a:p>
      </dsp:txBody>
      <dsp:txXfrm>
        <a:off x="164865" y="2132005"/>
        <a:ext cx="1440843" cy="1262983"/>
      </dsp:txXfrm>
    </dsp:sp>
    <dsp:sp modelId="{58198704-DFB5-4F48-8252-8918189FFE55}">
      <dsp:nvSpPr>
        <dsp:cNvPr id="0" name=""/>
        <dsp:cNvSpPr/>
      </dsp:nvSpPr>
      <dsp:spPr>
        <a:xfrm>
          <a:off x="1333851" y="1537660"/>
          <a:ext cx="271857" cy="271857"/>
        </a:xfrm>
        <a:prstGeom prst="triangle">
          <a:avLst>
            <a:gd name="adj" fmla="val 100000"/>
          </a:avLst>
        </a:prstGeom>
        <a:solidFill>
          <a:schemeClr val="accent5">
            <a:hueOff val="-1241735"/>
            <a:satOff val="4976"/>
            <a:lumOff val="1078"/>
            <a:alphaOff val="0"/>
          </a:schemeClr>
        </a:solidFill>
        <a:ln w="25400" cap="flat" cmpd="sng" algn="ctr">
          <a:solidFill>
            <a:schemeClr val="accent5">
              <a:hueOff val="-1241735"/>
              <a:satOff val="4976"/>
              <a:lumOff val="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4A70F5-4519-40BE-89B3-0312EB6F73F9}">
      <dsp:nvSpPr>
        <dsp:cNvPr id="0" name=""/>
        <dsp:cNvSpPr/>
      </dsp:nvSpPr>
      <dsp:spPr>
        <a:xfrm rot="5400000">
          <a:off x="2088840" y="1218684"/>
          <a:ext cx="959124" cy="1595961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2483469"/>
            <a:satOff val="9953"/>
            <a:lumOff val="2157"/>
            <a:alphaOff val="0"/>
          </a:schemeClr>
        </a:solidFill>
        <a:ln w="25400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0AD4CD-8102-403F-9A89-259A738D5FA9}">
      <dsp:nvSpPr>
        <dsp:cNvPr id="0" name=""/>
        <dsp:cNvSpPr/>
      </dsp:nvSpPr>
      <dsp:spPr>
        <a:xfrm>
          <a:off x="1928738" y="1695533"/>
          <a:ext cx="1440843" cy="1262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Young scientist</a:t>
          </a:r>
          <a:endParaRPr lang="ru-RU" sz="1800" b="1" kern="1200" dirty="0"/>
        </a:p>
      </dsp:txBody>
      <dsp:txXfrm>
        <a:off x="1928738" y="1695533"/>
        <a:ext cx="1440843" cy="1262983"/>
      </dsp:txXfrm>
    </dsp:sp>
    <dsp:sp modelId="{9DD8FA0B-3617-4831-A23B-4D94F6C4499B}">
      <dsp:nvSpPr>
        <dsp:cNvPr id="0" name=""/>
        <dsp:cNvSpPr/>
      </dsp:nvSpPr>
      <dsp:spPr>
        <a:xfrm>
          <a:off x="3097724" y="1101187"/>
          <a:ext cx="271857" cy="271857"/>
        </a:xfrm>
        <a:prstGeom prst="triangle">
          <a:avLst>
            <a:gd name="adj" fmla="val 100000"/>
          </a:avLst>
        </a:prstGeom>
        <a:solidFill>
          <a:schemeClr val="accent5">
            <a:hueOff val="-3725204"/>
            <a:satOff val="14929"/>
            <a:lumOff val="3235"/>
            <a:alphaOff val="0"/>
          </a:schemeClr>
        </a:solidFill>
        <a:ln w="25400" cap="flat" cmpd="sng" algn="ctr">
          <a:solidFill>
            <a:schemeClr val="accent5">
              <a:hueOff val="-3725204"/>
              <a:satOff val="14929"/>
              <a:lumOff val="323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35D350-9B67-458D-85D0-4DB712479A6D}">
      <dsp:nvSpPr>
        <dsp:cNvPr id="0" name=""/>
        <dsp:cNvSpPr/>
      </dsp:nvSpPr>
      <dsp:spPr>
        <a:xfrm rot="5400000">
          <a:off x="3852713" y="782212"/>
          <a:ext cx="959124" cy="1595961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DA69EA-8411-46E2-8EE4-2171F39577AF}">
      <dsp:nvSpPr>
        <dsp:cNvPr id="0" name=""/>
        <dsp:cNvSpPr/>
      </dsp:nvSpPr>
      <dsp:spPr>
        <a:xfrm>
          <a:off x="3692611" y="1259060"/>
          <a:ext cx="1440843" cy="1262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Youth Section Coordinator</a:t>
          </a:r>
          <a:endParaRPr lang="ru-RU" sz="1800" b="1" kern="1200" dirty="0"/>
        </a:p>
      </dsp:txBody>
      <dsp:txXfrm>
        <a:off x="3692611" y="1259060"/>
        <a:ext cx="1440843" cy="1262983"/>
      </dsp:txXfrm>
    </dsp:sp>
    <dsp:sp modelId="{28F5C489-D901-4ED1-84E3-111D6D3DFA80}">
      <dsp:nvSpPr>
        <dsp:cNvPr id="0" name=""/>
        <dsp:cNvSpPr/>
      </dsp:nvSpPr>
      <dsp:spPr>
        <a:xfrm>
          <a:off x="4861597" y="664715"/>
          <a:ext cx="271857" cy="271857"/>
        </a:xfrm>
        <a:prstGeom prst="triangle">
          <a:avLst>
            <a:gd name="adj" fmla="val 100000"/>
          </a:avLst>
        </a:prstGeom>
        <a:solidFill>
          <a:schemeClr val="accent5">
            <a:hueOff val="-6208672"/>
            <a:satOff val="24882"/>
            <a:lumOff val="5392"/>
            <a:alphaOff val="0"/>
          </a:schemeClr>
        </a:solidFill>
        <a:ln w="25400" cap="flat" cmpd="sng" algn="ctr">
          <a:solidFill>
            <a:schemeClr val="accent5">
              <a:hueOff val="-6208672"/>
              <a:satOff val="24882"/>
              <a:lumOff val="539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BEA395-1E4E-4AA7-96A0-7D93F8C38AD4}">
      <dsp:nvSpPr>
        <dsp:cNvPr id="0" name=""/>
        <dsp:cNvSpPr/>
      </dsp:nvSpPr>
      <dsp:spPr>
        <a:xfrm rot="5400000">
          <a:off x="5616586" y="345740"/>
          <a:ext cx="959124" cy="1595961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7450407"/>
            <a:satOff val="29858"/>
            <a:lumOff val="6471"/>
            <a:alphaOff val="0"/>
          </a:schemeClr>
        </a:solidFill>
        <a:ln w="25400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D66E3D-AE7C-4DFA-AB5A-9AF8A8C3D69D}">
      <dsp:nvSpPr>
        <dsp:cNvPr id="0" name=""/>
        <dsp:cNvSpPr/>
      </dsp:nvSpPr>
      <dsp:spPr>
        <a:xfrm>
          <a:off x="5456485" y="822588"/>
          <a:ext cx="1440843" cy="1262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CIGRE C3 Observer member</a:t>
          </a:r>
          <a:endParaRPr lang="ru-RU" sz="1800" b="1" kern="1200" dirty="0"/>
        </a:p>
      </dsp:txBody>
      <dsp:txXfrm>
        <a:off x="5456485" y="822588"/>
        <a:ext cx="1440843" cy="1262983"/>
      </dsp:txXfrm>
    </dsp:sp>
    <dsp:sp modelId="{5FE98B72-6997-452F-A889-C740F885C670}">
      <dsp:nvSpPr>
        <dsp:cNvPr id="0" name=""/>
        <dsp:cNvSpPr/>
      </dsp:nvSpPr>
      <dsp:spPr>
        <a:xfrm>
          <a:off x="6625471" y="228243"/>
          <a:ext cx="271857" cy="271857"/>
        </a:xfrm>
        <a:prstGeom prst="triangle">
          <a:avLst>
            <a:gd name="adj" fmla="val 100000"/>
          </a:avLst>
        </a:prstGeom>
        <a:solidFill>
          <a:schemeClr val="accent5">
            <a:hueOff val="-8692142"/>
            <a:satOff val="34835"/>
            <a:lumOff val="7549"/>
            <a:alphaOff val="0"/>
          </a:schemeClr>
        </a:solidFill>
        <a:ln w="25400" cap="flat" cmpd="sng" algn="ctr">
          <a:solidFill>
            <a:schemeClr val="accent5">
              <a:hueOff val="-8692142"/>
              <a:satOff val="34835"/>
              <a:lumOff val="754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919798-F056-46B9-A2C5-0585F7A00657}">
      <dsp:nvSpPr>
        <dsp:cNvPr id="0" name=""/>
        <dsp:cNvSpPr/>
      </dsp:nvSpPr>
      <dsp:spPr>
        <a:xfrm rot="5400000">
          <a:off x="7380460" y="-90732"/>
          <a:ext cx="959124" cy="1595961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6C0B5E-5C95-4E2B-97CB-EB694BF6207C}">
      <dsp:nvSpPr>
        <dsp:cNvPr id="0" name=""/>
        <dsp:cNvSpPr/>
      </dsp:nvSpPr>
      <dsp:spPr>
        <a:xfrm>
          <a:off x="7220358" y="386116"/>
          <a:ext cx="1440843" cy="12629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u="sng" kern="1200" dirty="0">
              <a:solidFill>
                <a:srgbClr val="0070C0"/>
              </a:solidFill>
            </a:rPr>
            <a:t>Cooperation with other CIGRE SCs</a:t>
          </a:r>
          <a:endParaRPr lang="ru-RU" sz="1800" b="1" u="sng" kern="1200" dirty="0">
            <a:solidFill>
              <a:srgbClr val="0070C0"/>
            </a:solidFill>
          </a:endParaRPr>
        </a:p>
      </dsp:txBody>
      <dsp:txXfrm>
        <a:off x="7220358" y="386116"/>
        <a:ext cx="1440843" cy="12629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b="0" smtClean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5" y="0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b="0" smtClean="0"/>
            </a:lvl1pPr>
          </a:lstStyle>
          <a:p>
            <a:pPr>
              <a:defRPr/>
            </a:pPr>
            <a:fld id="{5FB12BDD-E519-4332-B640-8FF218CDB8DB}" type="datetimeFigureOut">
              <a:rPr lang="ru-RU"/>
              <a:pPr>
                <a:defRPr/>
              </a:pPr>
              <a:t>28.08.2018</a:t>
            </a:fld>
            <a:endParaRPr lang="ru-RU" dirty="0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9775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690269"/>
            <a:ext cx="5438140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378823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b="0" smtClean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5" y="9378823"/>
            <a:ext cx="2945659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b="0" smtClean="0"/>
            </a:lvl1pPr>
          </a:lstStyle>
          <a:p>
            <a:pPr>
              <a:defRPr/>
            </a:pPr>
            <a:fld id="{840D1601-3F8C-4D52-9307-D4E3891598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87755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8688" y="739775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0D1601-3F8C-4D52-9307-D4E389159858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8231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8688" y="739775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0D1601-3F8C-4D52-9307-D4E389159858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5891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8688" y="739775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0D1601-3F8C-4D52-9307-D4E389159858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7153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8688" y="739775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0D1601-3F8C-4D52-9307-D4E389159858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7542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8688" y="739775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0D1601-3F8C-4D52-9307-D4E389159858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2758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8688" y="739775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0D1601-3F8C-4D52-9307-D4E389159858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346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FGC-Bkgrd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2"/>
          <p:cNvGrpSpPr>
            <a:grpSpLocks/>
          </p:cNvGrpSpPr>
          <p:nvPr userDrawn="1"/>
        </p:nvGrpSpPr>
        <p:grpSpPr bwMode="auto">
          <a:xfrm>
            <a:off x="857258" y="5125649"/>
            <a:ext cx="7432477" cy="1223367"/>
            <a:chOff x="1805761" y="5524743"/>
            <a:chExt cx="7918450" cy="1303096"/>
          </a:xfrm>
        </p:grpSpPr>
        <p:sp>
          <p:nvSpPr>
            <p:cNvPr id="6" name="Rectangle 25"/>
            <p:cNvSpPr/>
            <p:nvPr userDrawn="1"/>
          </p:nvSpPr>
          <p:spPr bwMode="auto">
            <a:xfrm>
              <a:off x="1805761" y="5524743"/>
              <a:ext cx="1783792" cy="1303096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0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prstClr val="white"/>
                </a:solidFill>
              </a:endParaRPr>
            </a:p>
          </p:txBody>
        </p:sp>
        <p:sp>
          <p:nvSpPr>
            <p:cNvPr id="7" name="Rectangle 26"/>
            <p:cNvSpPr/>
            <p:nvPr userDrawn="1"/>
          </p:nvSpPr>
          <p:spPr bwMode="auto">
            <a:xfrm>
              <a:off x="3849591" y="5524743"/>
              <a:ext cx="1783791" cy="1301511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0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prstClr val="white"/>
                </a:solidFill>
              </a:endParaRPr>
            </a:p>
          </p:txBody>
        </p:sp>
        <p:sp>
          <p:nvSpPr>
            <p:cNvPr id="8" name="Rectangle 27"/>
            <p:cNvSpPr/>
            <p:nvPr userDrawn="1"/>
          </p:nvSpPr>
          <p:spPr bwMode="auto">
            <a:xfrm>
              <a:off x="5896590" y="5524743"/>
              <a:ext cx="1783792" cy="1301511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0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prstClr val="white"/>
                </a:solidFill>
              </a:endParaRPr>
            </a:p>
          </p:txBody>
        </p:sp>
        <p:sp>
          <p:nvSpPr>
            <p:cNvPr id="9" name="Rectangle 28"/>
            <p:cNvSpPr/>
            <p:nvPr userDrawn="1"/>
          </p:nvSpPr>
          <p:spPr bwMode="auto">
            <a:xfrm>
              <a:off x="7940420" y="5524743"/>
              <a:ext cx="1783791" cy="1303096"/>
            </a:xfrm>
            <a:prstGeom prst="rect">
              <a:avLst/>
            </a:prstGeom>
            <a:blipFill dpi="0" rotWithShape="1">
              <a:blip r:embed="rId6" cstate="print"/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0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dirty="0">
                <a:solidFill>
                  <a:prstClr val="white"/>
                </a:solidFill>
              </a:endParaRPr>
            </a:p>
          </p:txBody>
        </p:sp>
      </p:grpSp>
      <p:pic>
        <p:nvPicPr>
          <p:cNvPr id="10" name="Picture 23" descr="FGC-logo-ON-BLUE.png"/>
          <p:cNvPicPr>
            <a:picLocks noChangeAspect="1"/>
          </p:cNvPicPr>
          <p:nvPr userDrawn="1"/>
        </p:nvPicPr>
        <p:blipFill>
          <a:blip r:embed="rId7" cstate="print"/>
          <a:srcRect l="38342" r="39293"/>
          <a:stretch>
            <a:fillRect/>
          </a:stretch>
        </p:blipFill>
        <p:spPr bwMode="auto">
          <a:xfrm>
            <a:off x="739678" y="1351359"/>
            <a:ext cx="1559719" cy="1291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7122" y="3090243"/>
            <a:ext cx="4698130" cy="538569"/>
          </a:xfrm>
          <a:noFill/>
          <a:ln w="9525">
            <a:noFill/>
            <a:miter lim="800000"/>
            <a:headEnd/>
            <a:tailEnd/>
          </a:ln>
        </p:spPr>
        <p:txBody>
          <a:bodyPr wrap="none" anchor="t">
            <a:spAutoFit/>
          </a:bodyPr>
          <a:lstStyle>
            <a:lvl1pPr algn="l" defTabSz="913463" rtl="0" fontAlgn="base">
              <a:spcBef>
                <a:spcPct val="0"/>
              </a:spcBef>
              <a:spcAft>
                <a:spcPct val="0"/>
              </a:spcAft>
              <a:tabLst>
                <a:tab pos="0" algn="l"/>
                <a:tab pos="419538" algn="l"/>
                <a:tab pos="840564" algn="l"/>
                <a:tab pos="1261590" algn="l"/>
                <a:tab pos="1682617" algn="l"/>
                <a:tab pos="2103640" algn="l"/>
                <a:tab pos="2524666" algn="l"/>
                <a:tab pos="2945692" algn="l"/>
                <a:tab pos="3366721" algn="l"/>
                <a:tab pos="3787743" algn="l"/>
                <a:tab pos="4208770" algn="l"/>
                <a:tab pos="4629795" algn="l"/>
                <a:tab pos="5050823" algn="l"/>
                <a:tab pos="5471846" algn="l"/>
                <a:tab pos="5892874" algn="l"/>
                <a:tab pos="6313898" algn="l"/>
                <a:tab pos="6734924" algn="l"/>
                <a:tab pos="7155949" algn="l"/>
                <a:tab pos="7576975" algn="l"/>
                <a:tab pos="7998000" algn="l"/>
                <a:tab pos="8419025" algn="l"/>
              </a:tabLst>
              <a:defRPr lang="en-US" sz="2900" b="1" kern="1200">
                <a:solidFill>
                  <a:srgbClr val="FFFFFF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7123" y="3725642"/>
            <a:ext cx="4205047" cy="446236"/>
          </a:xfr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marL="0" indent="0" algn="l" defTabSz="913463" rtl="0" fontAlgn="base">
              <a:spcBef>
                <a:spcPct val="50000"/>
              </a:spcBef>
              <a:spcAft>
                <a:spcPct val="0"/>
              </a:spcAft>
              <a:buNone/>
              <a:defRPr lang="en-US" sz="2300" b="1" kern="1200">
                <a:solidFill>
                  <a:srgbClr val="FFFFFF"/>
                </a:solidFill>
                <a:latin typeface="+mj-lt"/>
                <a:ea typeface="+mn-ea"/>
                <a:cs typeface="+mn-cs"/>
              </a:defRPr>
            </a:lvl1pPr>
            <a:lvl2pPr marL="457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85073460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001" indent="0">
              <a:buNone/>
              <a:defRPr sz="2800"/>
            </a:lvl2pPr>
            <a:lvl3pPr marL="914000" indent="0">
              <a:buNone/>
              <a:defRPr sz="2400"/>
            </a:lvl3pPr>
            <a:lvl4pPr marL="1371000" indent="0">
              <a:buNone/>
              <a:defRPr sz="2000"/>
            </a:lvl4pPr>
            <a:lvl5pPr marL="1828000" indent="0">
              <a:buNone/>
              <a:defRPr sz="2000"/>
            </a:lvl5pPr>
            <a:lvl6pPr marL="2285003" indent="0">
              <a:buNone/>
              <a:defRPr sz="2000"/>
            </a:lvl6pPr>
            <a:lvl7pPr marL="2742000" indent="0">
              <a:buNone/>
              <a:defRPr sz="2000"/>
            </a:lvl7pPr>
            <a:lvl8pPr marL="3199000" indent="0">
              <a:buNone/>
              <a:defRPr sz="2000"/>
            </a:lvl8pPr>
            <a:lvl9pPr marL="3656001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001" indent="0">
              <a:buNone/>
              <a:defRPr sz="1200"/>
            </a:lvl2pPr>
            <a:lvl3pPr marL="914000" indent="0">
              <a:buNone/>
              <a:defRPr sz="1000"/>
            </a:lvl3pPr>
            <a:lvl4pPr marL="1371000" indent="0">
              <a:buNone/>
              <a:defRPr sz="900"/>
            </a:lvl4pPr>
            <a:lvl5pPr marL="1828000" indent="0">
              <a:buNone/>
              <a:defRPr sz="900"/>
            </a:lvl5pPr>
            <a:lvl6pPr marL="2285003" indent="0">
              <a:buNone/>
              <a:defRPr sz="900"/>
            </a:lvl6pPr>
            <a:lvl7pPr marL="2742000" indent="0">
              <a:buNone/>
              <a:defRPr sz="900"/>
            </a:lvl7pPr>
            <a:lvl8pPr marL="3199000" indent="0">
              <a:buNone/>
              <a:defRPr sz="900"/>
            </a:lvl8pPr>
            <a:lvl9pPr marL="365600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EEA01-67BB-4218-B239-9117C9D7CF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121457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278B3-BEB0-4D13-8DCC-2D2B3014A3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581618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72322" y="293689"/>
            <a:ext cx="2193925" cy="62404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7367" y="293689"/>
            <a:ext cx="6432550" cy="62404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D1A78-83B7-408B-B185-108D8AF4E23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630876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2206D0-300C-4BBC-98E2-3BEB3DC745FD}" type="datetime1">
              <a:rPr lang="ru-RU" smtClean="0"/>
              <a:pPr>
                <a:defRPr/>
              </a:pPr>
              <a:t>28.08.2018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AB557F-B93A-4765-A14E-FB6F222B1CA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46340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DEEDAC-0F36-4EEF-BBE3-32EDB700F10B}" type="datetime1">
              <a:rPr lang="ru-RU" smtClean="0"/>
              <a:pPr>
                <a:defRPr/>
              </a:pPr>
              <a:t>28.08.2018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930D5A-C7A9-449F-8E6B-2D4EF386C41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0139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6AF4AA-A930-463C-AEBF-0BD9EB62846D}" type="datetime1">
              <a:rPr lang="ru-RU" smtClean="0"/>
              <a:pPr>
                <a:defRPr/>
              </a:pPr>
              <a:t>28.08.2018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FDB242-C164-40C4-80C8-49AC101E30C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43175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63CDFD-BF71-4115-BF70-F7690B2C62E7}" type="datetime1">
              <a:rPr lang="ru-RU" smtClean="0"/>
              <a:pPr>
                <a:defRPr/>
              </a:pPr>
              <a:t>28.08.2018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FEC858-9A5C-4770-9043-86F2B34E411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81811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81EF9E-40FE-4DE4-B02A-C5B79A5F9D82}" type="datetime1">
              <a:rPr lang="ru-RU" smtClean="0"/>
              <a:pPr>
                <a:defRPr/>
              </a:pPr>
              <a:t>28.08.2018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E2029C-D7A9-492D-81F0-EC3025CA2FDE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63834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9D38D3-76C6-4964-8ADF-35B4F0DEA958}" type="datetime1">
              <a:rPr lang="ru-RU" smtClean="0"/>
              <a:pPr>
                <a:defRPr/>
              </a:pPr>
              <a:t>28.08.2018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FA05BF-F001-48A2-ACEA-1D2DD47938E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59298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B3C91C-59BF-4B9F-A6CC-A3A579518306}" type="datetime1">
              <a:rPr lang="ru-RU" smtClean="0"/>
              <a:pPr>
                <a:defRPr/>
              </a:pPr>
              <a:t>28.08.2018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EA9C31-2C51-4A04-AEEE-89EA0BECB59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7991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 userDrawn="1"/>
        </p:nvSpPr>
        <p:spPr bwMode="auto">
          <a:xfrm>
            <a:off x="-5947" y="5954"/>
            <a:ext cx="9149953" cy="6776145"/>
          </a:xfrm>
          <a:custGeom>
            <a:avLst/>
            <a:gdLst/>
            <a:ahLst/>
            <a:cxnLst>
              <a:cxn ang="0">
                <a:pos x="715" y="279"/>
              </a:cxn>
              <a:cxn ang="0">
                <a:pos x="907" y="349"/>
              </a:cxn>
              <a:cxn ang="0">
                <a:pos x="1000" y="689"/>
              </a:cxn>
              <a:cxn ang="0">
                <a:pos x="1012" y="1004"/>
              </a:cxn>
              <a:cxn ang="0">
                <a:pos x="1142" y="801"/>
              </a:cxn>
              <a:cxn ang="0">
                <a:pos x="1250" y="911"/>
              </a:cxn>
              <a:cxn ang="0">
                <a:pos x="1329" y="948"/>
              </a:cxn>
              <a:cxn ang="0">
                <a:pos x="1135" y="1044"/>
              </a:cxn>
              <a:cxn ang="0">
                <a:pos x="710" y="1042"/>
              </a:cxn>
              <a:cxn ang="0">
                <a:pos x="673" y="1009"/>
              </a:cxn>
              <a:cxn ang="0">
                <a:pos x="783" y="1008"/>
              </a:cxn>
              <a:cxn ang="0">
                <a:pos x="814" y="1003"/>
              </a:cxn>
              <a:cxn ang="0">
                <a:pos x="768" y="519"/>
              </a:cxn>
              <a:cxn ang="0">
                <a:pos x="505" y="346"/>
              </a:cxn>
              <a:cxn ang="0">
                <a:pos x="825" y="236"/>
              </a:cxn>
              <a:cxn ang="0">
                <a:pos x="862" y="282"/>
              </a:cxn>
              <a:cxn ang="0">
                <a:pos x="804" y="333"/>
              </a:cxn>
              <a:cxn ang="0">
                <a:pos x="831" y="333"/>
              </a:cxn>
              <a:cxn ang="0">
                <a:pos x="825" y="379"/>
              </a:cxn>
              <a:cxn ang="0">
                <a:pos x="812" y="407"/>
              </a:cxn>
              <a:cxn ang="0">
                <a:pos x="921" y="417"/>
              </a:cxn>
              <a:cxn ang="0">
                <a:pos x="825" y="422"/>
              </a:cxn>
              <a:cxn ang="0">
                <a:pos x="820" y="457"/>
              </a:cxn>
              <a:cxn ang="0">
                <a:pos x="816" y="480"/>
              </a:cxn>
              <a:cxn ang="0">
                <a:pos x="835" y="521"/>
              </a:cxn>
              <a:cxn ang="0">
                <a:pos x="809" y="527"/>
              </a:cxn>
              <a:cxn ang="0">
                <a:pos x="851" y="538"/>
              </a:cxn>
              <a:cxn ang="0">
                <a:pos x="842" y="558"/>
              </a:cxn>
              <a:cxn ang="0">
                <a:pos x="817" y="584"/>
              </a:cxn>
              <a:cxn ang="0">
                <a:pos x="799" y="602"/>
              </a:cxn>
              <a:cxn ang="0">
                <a:pos x="853" y="619"/>
              </a:cxn>
              <a:cxn ang="0">
                <a:pos x="818" y="645"/>
              </a:cxn>
              <a:cxn ang="0">
                <a:pos x="802" y="672"/>
              </a:cxn>
              <a:cxn ang="0">
                <a:pos x="780" y="687"/>
              </a:cxn>
              <a:cxn ang="0">
                <a:pos x="870" y="702"/>
              </a:cxn>
              <a:cxn ang="0">
                <a:pos x="811" y="722"/>
              </a:cxn>
              <a:cxn ang="0">
                <a:pos x="870" y="764"/>
              </a:cxn>
              <a:cxn ang="0">
                <a:pos x="1178" y="747"/>
              </a:cxn>
              <a:cxn ang="0">
                <a:pos x="779" y="764"/>
              </a:cxn>
              <a:cxn ang="0">
                <a:pos x="1167" y="795"/>
              </a:cxn>
              <a:cxn ang="0">
                <a:pos x="880" y="806"/>
              </a:cxn>
              <a:cxn ang="0">
                <a:pos x="898" y="815"/>
              </a:cxn>
              <a:cxn ang="0">
                <a:pos x="761" y="829"/>
              </a:cxn>
              <a:cxn ang="0">
                <a:pos x="1194" y="836"/>
              </a:cxn>
              <a:cxn ang="0">
                <a:pos x="900" y="845"/>
              </a:cxn>
              <a:cxn ang="0">
                <a:pos x="1193" y="857"/>
              </a:cxn>
              <a:cxn ang="0">
                <a:pos x="886" y="877"/>
              </a:cxn>
              <a:cxn ang="0">
                <a:pos x="1200" y="890"/>
              </a:cxn>
              <a:cxn ang="0">
                <a:pos x="913" y="901"/>
              </a:cxn>
              <a:cxn ang="0">
                <a:pos x="878" y="928"/>
              </a:cxn>
              <a:cxn ang="0">
                <a:pos x="881" y="930"/>
              </a:cxn>
              <a:cxn ang="0">
                <a:pos x="902" y="933"/>
              </a:cxn>
              <a:cxn ang="0">
                <a:pos x="1262" y="985"/>
              </a:cxn>
              <a:cxn ang="0">
                <a:pos x="889" y="957"/>
              </a:cxn>
              <a:cxn ang="0">
                <a:pos x="1211" y="965"/>
              </a:cxn>
              <a:cxn ang="0">
                <a:pos x="734" y="982"/>
              </a:cxn>
              <a:cxn ang="0">
                <a:pos x="768" y="990"/>
              </a:cxn>
              <a:cxn ang="0">
                <a:pos x="734" y="989"/>
              </a:cxn>
              <a:cxn ang="0">
                <a:pos x="1208" y="1006"/>
              </a:cxn>
              <a:cxn ang="0">
                <a:pos x="869" y="1016"/>
              </a:cxn>
              <a:cxn ang="0">
                <a:pos x="866" y="1024"/>
              </a:cxn>
              <a:cxn ang="0">
                <a:pos x="1220" y="1039"/>
              </a:cxn>
            </a:cxnLst>
            <a:rect l="0" t="0" r="r" b="b"/>
            <a:pathLst>
              <a:path w="1435" h="1062">
                <a:moveTo>
                  <a:pt x="0" y="0"/>
                </a:moveTo>
                <a:cubicBezTo>
                  <a:pt x="2" y="0"/>
                  <a:pt x="4" y="0"/>
                  <a:pt x="6" y="0"/>
                </a:cubicBezTo>
                <a:cubicBezTo>
                  <a:pt x="20" y="12"/>
                  <a:pt x="39" y="25"/>
                  <a:pt x="56" y="37"/>
                </a:cubicBezTo>
                <a:cubicBezTo>
                  <a:pt x="61" y="41"/>
                  <a:pt x="66" y="46"/>
                  <a:pt x="72" y="46"/>
                </a:cubicBezTo>
                <a:cubicBezTo>
                  <a:pt x="53" y="30"/>
                  <a:pt x="30" y="17"/>
                  <a:pt x="11" y="0"/>
                </a:cubicBezTo>
                <a:cubicBezTo>
                  <a:pt x="13" y="0"/>
                  <a:pt x="14" y="0"/>
                  <a:pt x="16" y="0"/>
                </a:cubicBezTo>
                <a:cubicBezTo>
                  <a:pt x="22" y="6"/>
                  <a:pt x="31" y="12"/>
                  <a:pt x="41" y="19"/>
                </a:cubicBezTo>
                <a:cubicBezTo>
                  <a:pt x="52" y="27"/>
                  <a:pt x="62" y="39"/>
                  <a:pt x="76" y="33"/>
                </a:cubicBezTo>
                <a:cubicBezTo>
                  <a:pt x="70" y="28"/>
                  <a:pt x="64" y="23"/>
                  <a:pt x="56" y="18"/>
                </a:cubicBezTo>
                <a:cubicBezTo>
                  <a:pt x="49" y="12"/>
                  <a:pt x="39" y="8"/>
                  <a:pt x="34" y="0"/>
                </a:cubicBezTo>
                <a:cubicBezTo>
                  <a:pt x="36" y="0"/>
                  <a:pt x="37" y="0"/>
                  <a:pt x="39" y="0"/>
                </a:cubicBezTo>
                <a:cubicBezTo>
                  <a:pt x="52" y="11"/>
                  <a:pt x="66" y="22"/>
                  <a:pt x="81" y="31"/>
                </a:cubicBezTo>
                <a:cubicBezTo>
                  <a:pt x="116" y="59"/>
                  <a:pt x="155" y="84"/>
                  <a:pt x="190" y="112"/>
                </a:cubicBezTo>
                <a:cubicBezTo>
                  <a:pt x="290" y="183"/>
                  <a:pt x="389" y="254"/>
                  <a:pt x="489" y="324"/>
                </a:cubicBezTo>
                <a:cubicBezTo>
                  <a:pt x="514" y="338"/>
                  <a:pt x="535" y="356"/>
                  <a:pt x="559" y="370"/>
                </a:cubicBezTo>
                <a:cubicBezTo>
                  <a:pt x="567" y="379"/>
                  <a:pt x="580" y="383"/>
                  <a:pt x="587" y="392"/>
                </a:cubicBezTo>
                <a:cubicBezTo>
                  <a:pt x="624" y="413"/>
                  <a:pt x="657" y="437"/>
                  <a:pt x="692" y="459"/>
                </a:cubicBezTo>
                <a:cubicBezTo>
                  <a:pt x="695" y="452"/>
                  <a:pt x="693" y="440"/>
                  <a:pt x="691" y="435"/>
                </a:cubicBezTo>
                <a:cubicBezTo>
                  <a:pt x="718" y="428"/>
                  <a:pt x="741" y="416"/>
                  <a:pt x="766" y="407"/>
                </a:cubicBezTo>
                <a:cubicBezTo>
                  <a:pt x="758" y="392"/>
                  <a:pt x="746" y="381"/>
                  <a:pt x="738" y="367"/>
                </a:cubicBezTo>
                <a:cubicBezTo>
                  <a:pt x="736" y="367"/>
                  <a:pt x="735" y="366"/>
                  <a:pt x="733" y="366"/>
                </a:cubicBezTo>
                <a:cubicBezTo>
                  <a:pt x="732" y="364"/>
                  <a:pt x="734" y="363"/>
                  <a:pt x="734" y="362"/>
                </a:cubicBezTo>
                <a:cubicBezTo>
                  <a:pt x="733" y="363"/>
                  <a:pt x="727" y="361"/>
                  <a:pt x="729" y="358"/>
                </a:cubicBezTo>
                <a:cubicBezTo>
                  <a:pt x="731" y="356"/>
                  <a:pt x="733" y="359"/>
                  <a:pt x="734" y="361"/>
                </a:cubicBezTo>
                <a:cubicBezTo>
                  <a:pt x="739" y="359"/>
                  <a:pt x="731" y="355"/>
                  <a:pt x="733" y="354"/>
                </a:cubicBezTo>
                <a:cubicBezTo>
                  <a:pt x="733" y="350"/>
                  <a:pt x="736" y="356"/>
                  <a:pt x="737" y="353"/>
                </a:cubicBezTo>
                <a:cubicBezTo>
                  <a:pt x="736" y="340"/>
                  <a:pt x="737" y="322"/>
                  <a:pt x="736" y="303"/>
                </a:cubicBezTo>
                <a:cubicBezTo>
                  <a:pt x="734" y="299"/>
                  <a:pt x="729" y="297"/>
                  <a:pt x="727" y="293"/>
                </a:cubicBezTo>
                <a:cubicBezTo>
                  <a:pt x="731" y="291"/>
                  <a:pt x="730" y="297"/>
                  <a:pt x="734" y="296"/>
                </a:cubicBezTo>
                <a:cubicBezTo>
                  <a:pt x="723" y="284"/>
                  <a:pt x="708" y="275"/>
                  <a:pt x="699" y="261"/>
                </a:cubicBezTo>
                <a:cubicBezTo>
                  <a:pt x="713" y="272"/>
                  <a:pt x="725" y="286"/>
                  <a:pt x="740" y="297"/>
                </a:cubicBezTo>
                <a:cubicBezTo>
                  <a:pt x="741" y="297"/>
                  <a:pt x="742" y="296"/>
                  <a:pt x="743" y="295"/>
                </a:cubicBezTo>
                <a:cubicBezTo>
                  <a:pt x="713" y="268"/>
                  <a:pt x="678" y="233"/>
                  <a:pt x="649" y="205"/>
                </a:cubicBezTo>
                <a:cubicBezTo>
                  <a:pt x="645" y="201"/>
                  <a:pt x="644" y="199"/>
                  <a:pt x="639" y="202"/>
                </a:cubicBezTo>
                <a:cubicBezTo>
                  <a:pt x="658" y="223"/>
                  <a:pt x="680" y="241"/>
                  <a:pt x="699" y="261"/>
                </a:cubicBezTo>
                <a:cubicBezTo>
                  <a:pt x="692" y="259"/>
                  <a:pt x="691" y="252"/>
                  <a:pt x="684" y="250"/>
                </a:cubicBezTo>
                <a:cubicBezTo>
                  <a:pt x="684" y="249"/>
                  <a:pt x="683" y="248"/>
                  <a:pt x="683" y="247"/>
                </a:cubicBezTo>
                <a:cubicBezTo>
                  <a:pt x="668" y="234"/>
                  <a:pt x="653" y="220"/>
                  <a:pt x="639" y="206"/>
                </a:cubicBezTo>
                <a:cubicBezTo>
                  <a:pt x="640" y="211"/>
                  <a:pt x="647" y="216"/>
                  <a:pt x="652" y="219"/>
                </a:cubicBezTo>
                <a:cubicBezTo>
                  <a:pt x="655" y="225"/>
                  <a:pt x="660" y="230"/>
                  <a:pt x="666" y="233"/>
                </a:cubicBezTo>
                <a:cubicBezTo>
                  <a:pt x="679" y="250"/>
                  <a:pt x="698" y="262"/>
                  <a:pt x="712" y="279"/>
                </a:cubicBezTo>
                <a:cubicBezTo>
                  <a:pt x="713" y="279"/>
                  <a:pt x="714" y="279"/>
                  <a:pt x="715" y="279"/>
                </a:cubicBezTo>
                <a:cubicBezTo>
                  <a:pt x="717" y="286"/>
                  <a:pt x="726" y="286"/>
                  <a:pt x="727" y="293"/>
                </a:cubicBezTo>
                <a:cubicBezTo>
                  <a:pt x="623" y="199"/>
                  <a:pt x="522" y="100"/>
                  <a:pt x="422" y="0"/>
                </a:cubicBezTo>
                <a:cubicBezTo>
                  <a:pt x="424" y="0"/>
                  <a:pt x="425" y="0"/>
                  <a:pt x="427" y="0"/>
                </a:cubicBezTo>
                <a:cubicBezTo>
                  <a:pt x="443" y="19"/>
                  <a:pt x="464" y="38"/>
                  <a:pt x="482" y="56"/>
                </a:cubicBezTo>
                <a:cubicBezTo>
                  <a:pt x="531" y="104"/>
                  <a:pt x="581" y="154"/>
                  <a:pt x="630" y="200"/>
                </a:cubicBezTo>
                <a:cubicBezTo>
                  <a:pt x="627" y="194"/>
                  <a:pt x="622" y="190"/>
                  <a:pt x="618" y="186"/>
                </a:cubicBezTo>
                <a:cubicBezTo>
                  <a:pt x="588" y="159"/>
                  <a:pt x="559" y="128"/>
                  <a:pt x="529" y="100"/>
                </a:cubicBezTo>
                <a:cubicBezTo>
                  <a:pt x="495" y="67"/>
                  <a:pt x="462" y="34"/>
                  <a:pt x="429" y="0"/>
                </a:cubicBezTo>
                <a:cubicBezTo>
                  <a:pt x="430" y="0"/>
                  <a:pt x="432" y="0"/>
                  <a:pt x="433" y="0"/>
                </a:cubicBezTo>
                <a:cubicBezTo>
                  <a:pt x="433" y="1"/>
                  <a:pt x="433" y="2"/>
                  <a:pt x="434" y="2"/>
                </a:cubicBezTo>
                <a:cubicBezTo>
                  <a:pt x="497" y="64"/>
                  <a:pt x="558" y="128"/>
                  <a:pt x="624" y="189"/>
                </a:cubicBezTo>
                <a:cubicBezTo>
                  <a:pt x="628" y="193"/>
                  <a:pt x="633" y="199"/>
                  <a:pt x="639" y="197"/>
                </a:cubicBezTo>
                <a:cubicBezTo>
                  <a:pt x="632" y="188"/>
                  <a:pt x="623" y="180"/>
                  <a:pt x="615" y="172"/>
                </a:cubicBezTo>
                <a:cubicBezTo>
                  <a:pt x="590" y="148"/>
                  <a:pt x="564" y="124"/>
                  <a:pt x="540" y="99"/>
                </a:cubicBezTo>
                <a:cubicBezTo>
                  <a:pt x="508" y="66"/>
                  <a:pt x="474" y="34"/>
                  <a:pt x="443" y="0"/>
                </a:cubicBezTo>
                <a:cubicBezTo>
                  <a:pt x="444" y="0"/>
                  <a:pt x="445" y="0"/>
                  <a:pt x="447" y="0"/>
                </a:cubicBezTo>
                <a:cubicBezTo>
                  <a:pt x="543" y="101"/>
                  <a:pt x="644" y="198"/>
                  <a:pt x="745" y="295"/>
                </a:cubicBezTo>
                <a:cubicBezTo>
                  <a:pt x="767" y="287"/>
                  <a:pt x="789" y="278"/>
                  <a:pt x="810" y="270"/>
                </a:cubicBezTo>
                <a:cubicBezTo>
                  <a:pt x="809" y="267"/>
                  <a:pt x="811" y="262"/>
                  <a:pt x="810" y="259"/>
                </a:cubicBezTo>
                <a:cubicBezTo>
                  <a:pt x="809" y="254"/>
                  <a:pt x="798" y="247"/>
                  <a:pt x="794" y="243"/>
                </a:cubicBezTo>
                <a:cubicBezTo>
                  <a:pt x="779" y="227"/>
                  <a:pt x="763" y="210"/>
                  <a:pt x="747" y="193"/>
                </a:cubicBezTo>
                <a:cubicBezTo>
                  <a:pt x="730" y="176"/>
                  <a:pt x="714" y="156"/>
                  <a:pt x="697" y="138"/>
                </a:cubicBezTo>
                <a:cubicBezTo>
                  <a:pt x="655" y="94"/>
                  <a:pt x="612" y="47"/>
                  <a:pt x="572" y="0"/>
                </a:cubicBezTo>
                <a:cubicBezTo>
                  <a:pt x="574" y="0"/>
                  <a:pt x="576" y="0"/>
                  <a:pt x="577" y="0"/>
                </a:cubicBezTo>
                <a:cubicBezTo>
                  <a:pt x="614" y="44"/>
                  <a:pt x="653" y="86"/>
                  <a:pt x="692" y="128"/>
                </a:cubicBezTo>
                <a:cubicBezTo>
                  <a:pt x="710" y="147"/>
                  <a:pt x="727" y="167"/>
                  <a:pt x="745" y="187"/>
                </a:cubicBezTo>
                <a:cubicBezTo>
                  <a:pt x="760" y="202"/>
                  <a:pt x="775" y="217"/>
                  <a:pt x="790" y="232"/>
                </a:cubicBezTo>
                <a:cubicBezTo>
                  <a:pt x="793" y="236"/>
                  <a:pt x="797" y="241"/>
                  <a:pt x="802" y="244"/>
                </a:cubicBezTo>
                <a:cubicBezTo>
                  <a:pt x="803" y="243"/>
                  <a:pt x="803" y="241"/>
                  <a:pt x="803" y="240"/>
                </a:cubicBezTo>
                <a:cubicBezTo>
                  <a:pt x="799" y="237"/>
                  <a:pt x="796" y="233"/>
                  <a:pt x="792" y="230"/>
                </a:cubicBezTo>
                <a:cubicBezTo>
                  <a:pt x="798" y="230"/>
                  <a:pt x="801" y="239"/>
                  <a:pt x="807" y="241"/>
                </a:cubicBezTo>
                <a:cubicBezTo>
                  <a:pt x="808" y="245"/>
                  <a:pt x="805" y="244"/>
                  <a:pt x="805" y="247"/>
                </a:cubicBezTo>
                <a:cubicBezTo>
                  <a:pt x="805" y="251"/>
                  <a:pt x="808" y="252"/>
                  <a:pt x="811" y="254"/>
                </a:cubicBezTo>
                <a:cubicBezTo>
                  <a:pt x="812" y="247"/>
                  <a:pt x="814" y="237"/>
                  <a:pt x="816" y="229"/>
                </a:cubicBezTo>
                <a:cubicBezTo>
                  <a:pt x="820" y="229"/>
                  <a:pt x="824" y="229"/>
                  <a:pt x="828" y="229"/>
                </a:cubicBezTo>
                <a:cubicBezTo>
                  <a:pt x="831" y="241"/>
                  <a:pt x="833" y="256"/>
                  <a:pt x="835" y="270"/>
                </a:cubicBezTo>
                <a:cubicBezTo>
                  <a:pt x="862" y="274"/>
                  <a:pt x="888" y="282"/>
                  <a:pt x="913" y="286"/>
                </a:cubicBezTo>
                <a:cubicBezTo>
                  <a:pt x="914" y="288"/>
                  <a:pt x="913" y="290"/>
                  <a:pt x="910" y="290"/>
                </a:cubicBezTo>
                <a:cubicBezTo>
                  <a:pt x="913" y="305"/>
                  <a:pt x="908" y="327"/>
                  <a:pt x="914" y="341"/>
                </a:cubicBezTo>
                <a:cubicBezTo>
                  <a:pt x="915" y="344"/>
                  <a:pt x="911" y="341"/>
                  <a:pt x="911" y="343"/>
                </a:cubicBezTo>
                <a:cubicBezTo>
                  <a:pt x="913" y="345"/>
                  <a:pt x="915" y="347"/>
                  <a:pt x="914" y="352"/>
                </a:cubicBezTo>
                <a:cubicBezTo>
                  <a:pt x="913" y="350"/>
                  <a:pt x="909" y="348"/>
                  <a:pt x="907" y="349"/>
                </a:cubicBezTo>
                <a:cubicBezTo>
                  <a:pt x="907" y="353"/>
                  <a:pt x="910" y="353"/>
                  <a:pt x="911" y="355"/>
                </a:cubicBezTo>
                <a:cubicBezTo>
                  <a:pt x="914" y="364"/>
                  <a:pt x="919" y="371"/>
                  <a:pt x="924" y="379"/>
                </a:cubicBezTo>
                <a:cubicBezTo>
                  <a:pt x="928" y="391"/>
                  <a:pt x="938" y="401"/>
                  <a:pt x="940" y="413"/>
                </a:cubicBezTo>
                <a:cubicBezTo>
                  <a:pt x="928" y="395"/>
                  <a:pt x="919" y="376"/>
                  <a:pt x="909" y="357"/>
                </a:cubicBezTo>
                <a:cubicBezTo>
                  <a:pt x="907" y="356"/>
                  <a:pt x="907" y="354"/>
                  <a:pt x="904" y="354"/>
                </a:cubicBezTo>
                <a:cubicBezTo>
                  <a:pt x="904" y="353"/>
                  <a:pt x="904" y="352"/>
                  <a:pt x="904" y="351"/>
                </a:cubicBezTo>
                <a:cubicBezTo>
                  <a:pt x="885" y="333"/>
                  <a:pt x="866" y="315"/>
                  <a:pt x="848" y="297"/>
                </a:cubicBezTo>
                <a:cubicBezTo>
                  <a:pt x="845" y="297"/>
                  <a:pt x="841" y="296"/>
                  <a:pt x="839" y="297"/>
                </a:cubicBezTo>
                <a:cubicBezTo>
                  <a:pt x="841" y="328"/>
                  <a:pt x="843" y="366"/>
                  <a:pt x="846" y="392"/>
                </a:cubicBezTo>
                <a:cubicBezTo>
                  <a:pt x="885" y="402"/>
                  <a:pt x="924" y="411"/>
                  <a:pt x="963" y="420"/>
                </a:cubicBezTo>
                <a:cubicBezTo>
                  <a:pt x="962" y="422"/>
                  <a:pt x="960" y="422"/>
                  <a:pt x="959" y="423"/>
                </a:cubicBezTo>
                <a:cubicBezTo>
                  <a:pt x="956" y="451"/>
                  <a:pt x="971" y="462"/>
                  <a:pt x="979" y="480"/>
                </a:cubicBezTo>
                <a:cubicBezTo>
                  <a:pt x="981" y="482"/>
                  <a:pt x="981" y="476"/>
                  <a:pt x="984" y="479"/>
                </a:cubicBezTo>
                <a:cubicBezTo>
                  <a:pt x="986" y="483"/>
                  <a:pt x="982" y="482"/>
                  <a:pt x="982" y="485"/>
                </a:cubicBezTo>
                <a:cubicBezTo>
                  <a:pt x="992" y="503"/>
                  <a:pt x="1002" y="520"/>
                  <a:pt x="1012" y="538"/>
                </a:cubicBezTo>
                <a:cubicBezTo>
                  <a:pt x="993" y="511"/>
                  <a:pt x="978" y="480"/>
                  <a:pt x="960" y="452"/>
                </a:cubicBezTo>
                <a:cubicBezTo>
                  <a:pt x="960" y="457"/>
                  <a:pt x="958" y="471"/>
                  <a:pt x="963" y="474"/>
                </a:cubicBezTo>
                <a:cubicBezTo>
                  <a:pt x="963" y="476"/>
                  <a:pt x="960" y="475"/>
                  <a:pt x="960" y="478"/>
                </a:cubicBezTo>
                <a:cubicBezTo>
                  <a:pt x="961" y="480"/>
                  <a:pt x="962" y="478"/>
                  <a:pt x="964" y="478"/>
                </a:cubicBezTo>
                <a:cubicBezTo>
                  <a:pt x="962" y="481"/>
                  <a:pt x="964" y="483"/>
                  <a:pt x="963" y="485"/>
                </a:cubicBezTo>
                <a:cubicBezTo>
                  <a:pt x="960" y="487"/>
                  <a:pt x="960" y="483"/>
                  <a:pt x="956" y="484"/>
                </a:cubicBezTo>
                <a:cubicBezTo>
                  <a:pt x="958" y="489"/>
                  <a:pt x="964" y="496"/>
                  <a:pt x="966" y="503"/>
                </a:cubicBezTo>
                <a:cubicBezTo>
                  <a:pt x="959" y="500"/>
                  <a:pt x="958" y="492"/>
                  <a:pt x="954" y="487"/>
                </a:cubicBezTo>
                <a:cubicBezTo>
                  <a:pt x="948" y="484"/>
                  <a:pt x="945" y="478"/>
                  <a:pt x="939" y="476"/>
                </a:cubicBezTo>
                <a:cubicBezTo>
                  <a:pt x="944" y="471"/>
                  <a:pt x="948" y="484"/>
                  <a:pt x="954" y="481"/>
                </a:cubicBezTo>
                <a:cubicBezTo>
                  <a:pt x="954" y="477"/>
                  <a:pt x="951" y="476"/>
                  <a:pt x="952" y="471"/>
                </a:cubicBezTo>
                <a:cubicBezTo>
                  <a:pt x="953" y="470"/>
                  <a:pt x="954" y="470"/>
                  <a:pt x="955" y="470"/>
                </a:cubicBezTo>
                <a:cubicBezTo>
                  <a:pt x="958" y="450"/>
                  <a:pt x="953" y="433"/>
                  <a:pt x="945" y="424"/>
                </a:cubicBezTo>
                <a:cubicBezTo>
                  <a:pt x="928" y="424"/>
                  <a:pt x="913" y="427"/>
                  <a:pt x="897" y="428"/>
                </a:cubicBezTo>
                <a:cubicBezTo>
                  <a:pt x="895" y="427"/>
                  <a:pt x="895" y="430"/>
                  <a:pt x="894" y="430"/>
                </a:cubicBezTo>
                <a:cubicBezTo>
                  <a:pt x="892" y="430"/>
                  <a:pt x="892" y="429"/>
                  <a:pt x="890" y="428"/>
                </a:cubicBezTo>
                <a:cubicBezTo>
                  <a:pt x="878" y="432"/>
                  <a:pt x="859" y="429"/>
                  <a:pt x="848" y="434"/>
                </a:cubicBezTo>
                <a:cubicBezTo>
                  <a:pt x="852" y="460"/>
                  <a:pt x="853" y="487"/>
                  <a:pt x="856" y="513"/>
                </a:cubicBezTo>
                <a:cubicBezTo>
                  <a:pt x="883" y="522"/>
                  <a:pt x="910" y="530"/>
                  <a:pt x="939" y="536"/>
                </a:cubicBezTo>
                <a:cubicBezTo>
                  <a:pt x="940" y="539"/>
                  <a:pt x="937" y="538"/>
                  <a:pt x="937" y="540"/>
                </a:cubicBezTo>
                <a:cubicBezTo>
                  <a:pt x="940" y="555"/>
                  <a:pt x="934" y="578"/>
                  <a:pt x="940" y="590"/>
                </a:cubicBezTo>
                <a:cubicBezTo>
                  <a:pt x="938" y="595"/>
                  <a:pt x="941" y="598"/>
                  <a:pt x="941" y="603"/>
                </a:cubicBezTo>
                <a:cubicBezTo>
                  <a:pt x="938" y="604"/>
                  <a:pt x="939" y="602"/>
                  <a:pt x="937" y="602"/>
                </a:cubicBezTo>
                <a:cubicBezTo>
                  <a:pt x="941" y="616"/>
                  <a:pt x="953" y="627"/>
                  <a:pt x="962" y="640"/>
                </a:cubicBezTo>
                <a:cubicBezTo>
                  <a:pt x="969" y="649"/>
                  <a:pt x="973" y="660"/>
                  <a:pt x="983" y="667"/>
                </a:cubicBezTo>
                <a:cubicBezTo>
                  <a:pt x="985" y="679"/>
                  <a:pt x="996" y="687"/>
                  <a:pt x="1003" y="696"/>
                </a:cubicBezTo>
                <a:cubicBezTo>
                  <a:pt x="1006" y="693"/>
                  <a:pt x="1002" y="692"/>
                  <a:pt x="1000" y="689"/>
                </a:cubicBezTo>
                <a:cubicBezTo>
                  <a:pt x="996" y="684"/>
                  <a:pt x="990" y="675"/>
                  <a:pt x="984" y="670"/>
                </a:cubicBezTo>
                <a:cubicBezTo>
                  <a:pt x="984" y="660"/>
                  <a:pt x="973" y="657"/>
                  <a:pt x="972" y="650"/>
                </a:cubicBezTo>
                <a:cubicBezTo>
                  <a:pt x="984" y="661"/>
                  <a:pt x="992" y="676"/>
                  <a:pt x="1003" y="689"/>
                </a:cubicBezTo>
                <a:cubicBezTo>
                  <a:pt x="1006" y="689"/>
                  <a:pt x="1007" y="689"/>
                  <a:pt x="1009" y="689"/>
                </a:cubicBezTo>
                <a:cubicBezTo>
                  <a:pt x="1009" y="692"/>
                  <a:pt x="1007" y="697"/>
                  <a:pt x="1004" y="698"/>
                </a:cubicBezTo>
                <a:cubicBezTo>
                  <a:pt x="1010" y="711"/>
                  <a:pt x="1021" y="718"/>
                  <a:pt x="1027" y="730"/>
                </a:cubicBezTo>
                <a:cubicBezTo>
                  <a:pt x="1016" y="723"/>
                  <a:pt x="1011" y="709"/>
                  <a:pt x="1001" y="701"/>
                </a:cubicBezTo>
                <a:cubicBezTo>
                  <a:pt x="987" y="679"/>
                  <a:pt x="972" y="659"/>
                  <a:pt x="956" y="640"/>
                </a:cubicBezTo>
                <a:cubicBezTo>
                  <a:pt x="956" y="638"/>
                  <a:pt x="956" y="637"/>
                  <a:pt x="955" y="636"/>
                </a:cubicBezTo>
                <a:cubicBezTo>
                  <a:pt x="949" y="628"/>
                  <a:pt x="944" y="620"/>
                  <a:pt x="937" y="614"/>
                </a:cubicBezTo>
                <a:cubicBezTo>
                  <a:pt x="937" y="610"/>
                  <a:pt x="935" y="607"/>
                  <a:pt x="932" y="609"/>
                </a:cubicBezTo>
                <a:cubicBezTo>
                  <a:pt x="934" y="617"/>
                  <a:pt x="942" y="620"/>
                  <a:pt x="945" y="628"/>
                </a:cubicBezTo>
                <a:cubicBezTo>
                  <a:pt x="935" y="618"/>
                  <a:pt x="928" y="606"/>
                  <a:pt x="916" y="599"/>
                </a:cubicBezTo>
                <a:cubicBezTo>
                  <a:pt x="917" y="594"/>
                  <a:pt x="912" y="592"/>
                  <a:pt x="909" y="590"/>
                </a:cubicBezTo>
                <a:cubicBezTo>
                  <a:pt x="911" y="587"/>
                  <a:pt x="904" y="587"/>
                  <a:pt x="904" y="583"/>
                </a:cubicBezTo>
                <a:cubicBezTo>
                  <a:pt x="908" y="583"/>
                  <a:pt x="913" y="587"/>
                  <a:pt x="915" y="590"/>
                </a:cubicBezTo>
                <a:cubicBezTo>
                  <a:pt x="922" y="588"/>
                  <a:pt x="924" y="598"/>
                  <a:pt x="930" y="599"/>
                </a:cubicBezTo>
                <a:cubicBezTo>
                  <a:pt x="932" y="596"/>
                  <a:pt x="932" y="593"/>
                  <a:pt x="934" y="590"/>
                </a:cubicBezTo>
                <a:cubicBezTo>
                  <a:pt x="934" y="588"/>
                  <a:pt x="931" y="590"/>
                  <a:pt x="932" y="591"/>
                </a:cubicBezTo>
                <a:cubicBezTo>
                  <a:pt x="929" y="589"/>
                  <a:pt x="934" y="587"/>
                  <a:pt x="934" y="585"/>
                </a:cubicBezTo>
                <a:cubicBezTo>
                  <a:pt x="934" y="571"/>
                  <a:pt x="931" y="554"/>
                  <a:pt x="934" y="541"/>
                </a:cubicBezTo>
                <a:cubicBezTo>
                  <a:pt x="916" y="539"/>
                  <a:pt x="896" y="544"/>
                  <a:pt x="877" y="545"/>
                </a:cubicBezTo>
                <a:cubicBezTo>
                  <a:pt x="885" y="558"/>
                  <a:pt x="897" y="568"/>
                  <a:pt x="905" y="581"/>
                </a:cubicBezTo>
                <a:cubicBezTo>
                  <a:pt x="894" y="571"/>
                  <a:pt x="885" y="557"/>
                  <a:pt x="874" y="545"/>
                </a:cubicBezTo>
                <a:cubicBezTo>
                  <a:pt x="869" y="546"/>
                  <a:pt x="862" y="545"/>
                  <a:pt x="859" y="548"/>
                </a:cubicBezTo>
                <a:cubicBezTo>
                  <a:pt x="861" y="552"/>
                  <a:pt x="859" y="561"/>
                  <a:pt x="863" y="562"/>
                </a:cubicBezTo>
                <a:cubicBezTo>
                  <a:pt x="863" y="563"/>
                  <a:pt x="861" y="563"/>
                  <a:pt x="861" y="564"/>
                </a:cubicBezTo>
                <a:cubicBezTo>
                  <a:pt x="879" y="707"/>
                  <a:pt x="908" y="843"/>
                  <a:pt x="933" y="980"/>
                </a:cubicBezTo>
                <a:cubicBezTo>
                  <a:pt x="935" y="982"/>
                  <a:pt x="935" y="976"/>
                  <a:pt x="938" y="978"/>
                </a:cubicBezTo>
                <a:cubicBezTo>
                  <a:pt x="939" y="983"/>
                  <a:pt x="940" y="989"/>
                  <a:pt x="938" y="993"/>
                </a:cubicBezTo>
                <a:cubicBezTo>
                  <a:pt x="939" y="995"/>
                  <a:pt x="941" y="993"/>
                  <a:pt x="942" y="994"/>
                </a:cubicBezTo>
                <a:cubicBezTo>
                  <a:pt x="942" y="1000"/>
                  <a:pt x="932" y="1000"/>
                  <a:pt x="930" y="995"/>
                </a:cubicBezTo>
                <a:cubicBezTo>
                  <a:pt x="928" y="995"/>
                  <a:pt x="930" y="998"/>
                  <a:pt x="928" y="999"/>
                </a:cubicBezTo>
                <a:cubicBezTo>
                  <a:pt x="930" y="999"/>
                  <a:pt x="931" y="1000"/>
                  <a:pt x="933" y="1000"/>
                </a:cubicBezTo>
                <a:cubicBezTo>
                  <a:pt x="931" y="1002"/>
                  <a:pt x="935" y="1004"/>
                  <a:pt x="937" y="1006"/>
                </a:cubicBezTo>
                <a:cubicBezTo>
                  <a:pt x="940" y="1003"/>
                  <a:pt x="941" y="1005"/>
                  <a:pt x="945" y="1006"/>
                </a:cubicBezTo>
                <a:cubicBezTo>
                  <a:pt x="950" y="1003"/>
                  <a:pt x="960" y="1004"/>
                  <a:pt x="964" y="1007"/>
                </a:cubicBezTo>
                <a:cubicBezTo>
                  <a:pt x="971" y="1005"/>
                  <a:pt x="976" y="1004"/>
                  <a:pt x="982" y="1004"/>
                </a:cubicBezTo>
                <a:cubicBezTo>
                  <a:pt x="982" y="1001"/>
                  <a:pt x="980" y="1001"/>
                  <a:pt x="982" y="998"/>
                </a:cubicBezTo>
                <a:cubicBezTo>
                  <a:pt x="987" y="1001"/>
                  <a:pt x="990" y="1005"/>
                  <a:pt x="997" y="1006"/>
                </a:cubicBezTo>
                <a:cubicBezTo>
                  <a:pt x="998" y="1005"/>
                  <a:pt x="996" y="1003"/>
                  <a:pt x="997" y="1001"/>
                </a:cubicBezTo>
                <a:cubicBezTo>
                  <a:pt x="999" y="1007"/>
                  <a:pt x="1008" y="1002"/>
                  <a:pt x="1012" y="1004"/>
                </a:cubicBezTo>
                <a:cubicBezTo>
                  <a:pt x="1012" y="1010"/>
                  <a:pt x="1005" y="1005"/>
                  <a:pt x="1004" y="1008"/>
                </a:cubicBezTo>
                <a:cubicBezTo>
                  <a:pt x="1007" y="1010"/>
                  <a:pt x="1010" y="1008"/>
                  <a:pt x="1014" y="1007"/>
                </a:cubicBezTo>
                <a:cubicBezTo>
                  <a:pt x="1015" y="1006"/>
                  <a:pt x="1014" y="1004"/>
                  <a:pt x="1014" y="1002"/>
                </a:cubicBezTo>
                <a:cubicBezTo>
                  <a:pt x="1018" y="1002"/>
                  <a:pt x="1019" y="1004"/>
                  <a:pt x="1021" y="1006"/>
                </a:cubicBezTo>
                <a:cubicBezTo>
                  <a:pt x="1024" y="1002"/>
                  <a:pt x="1032" y="998"/>
                  <a:pt x="1035" y="1004"/>
                </a:cubicBezTo>
                <a:cubicBezTo>
                  <a:pt x="1037" y="1003"/>
                  <a:pt x="1038" y="1003"/>
                  <a:pt x="1040" y="1002"/>
                </a:cubicBezTo>
                <a:cubicBezTo>
                  <a:pt x="1039" y="999"/>
                  <a:pt x="1038" y="997"/>
                  <a:pt x="1034" y="997"/>
                </a:cubicBezTo>
                <a:cubicBezTo>
                  <a:pt x="1035" y="994"/>
                  <a:pt x="1041" y="996"/>
                  <a:pt x="1043" y="995"/>
                </a:cubicBezTo>
                <a:cubicBezTo>
                  <a:pt x="1044" y="998"/>
                  <a:pt x="1045" y="1002"/>
                  <a:pt x="1046" y="1004"/>
                </a:cubicBezTo>
                <a:cubicBezTo>
                  <a:pt x="1049" y="1005"/>
                  <a:pt x="1049" y="1002"/>
                  <a:pt x="1052" y="1002"/>
                </a:cubicBezTo>
                <a:cubicBezTo>
                  <a:pt x="1053" y="999"/>
                  <a:pt x="1046" y="999"/>
                  <a:pt x="1049" y="996"/>
                </a:cubicBezTo>
                <a:cubicBezTo>
                  <a:pt x="1052" y="996"/>
                  <a:pt x="1051" y="998"/>
                  <a:pt x="1052" y="1000"/>
                </a:cubicBezTo>
                <a:cubicBezTo>
                  <a:pt x="1053" y="1000"/>
                  <a:pt x="1053" y="998"/>
                  <a:pt x="1055" y="999"/>
                </a:cubicBezTo>
                <a:cubicBezTo>
                  <a:pt x="1052" y="1004"/>
                  <a:pt x="1057" y="1004"/>
                  <a:pt x="1060" y="1006"/>
                </a:cubicBezTo>
                <a:cubicBezTo>
                  <a:pt x="1061" y="1005"/>
                  <a:pt x="1060" y="1002"/>
                  <a:pt x="1062" y="1002"/>
                </a:cubicBezTo>
                <a:cubicBezTo>
                  <a:pt x="1067" y="1004"/>
                  <a:pt x="1074" y="1005"/>
                  <a:pt x="1079" y="1006"/>
                </a:cubicBezTo>
                <a:cubicBezTo>
                  <a:pt x="1077" y="1004"/>
                  <a:pt x="1077" y="1000"/>
                  <a:pt x="1074" y="1000"/>
                </a:cubicBezTo>
                <a:cubicBezTo>
                  <a:pt x="1072" y="1000"/>
                  <a:pt x="1071" y="1002"/>
                  <a:pt x="1068" y="1002"/>
                </a:cubicBezTo>
                <a:cubicBezTo>
                  <a:pt x="1067" y="999"/>
                  <a:pt x="1063" y="1000"/>
                  <a:pt x="1062" y="998"/>
                </a:cubicBezTo>
                <a:cubicBezTo>
                  <a:pt x="1067" y="995"/>
                  <a:pt x="1076" y="998"/>
                  <a:pt x="1083" y="996"/>
                </a:cubicBezTo>
                <a:cubicBezTo>
                  <a:pt x="1082" y="999"/>
                  <a:pt x="1085" y="998"/>
                  <a:pt x="1086" y="999"/>
                </a:cubicBezTo>
                <a:cubicBezTo>
                  <a:pt x="1087" y="1001"/>
                  <a:pt x="1083" y="999"/>
                  <a:pt x="1083" y="1001"/>
                </a:cubicBezTo>
                <a:cubicBezTo>
                  <a:pt x="1084" y="1007"/>
                  <a:pt x="1088" y="999"/>
                  <a:pt x="1092" y="1003"/>
                </a:cubicBezTo>
                <a:cubicBezTo>
                  <a:pt x="1091" y="999"/>
                  <a:pt x="1085" y="998"/>
                  <a:pt x="1087" y="993"/>
                </a:cubicBezTo>
                <a:cubicBezTo>
                  <a:pt x="1090" y="993"/>
                  <a:pt x="1096" y="997"/>
                  <a:pt x="1096" y="1000"/>
                </a:cubicBezTo>
                <a:cubicBezTo>
                  <a:pt x="1097" y="1000"/>
                  <a:pt x="1098" y="1000"/>
                  <a:pt x="1099" y="1000"/>
                </a:cubicBezTo>
                <a:cubicBezTo>
                  <a:pt x="1101" y="999"/>
                  <a:pt x="1098" y="998"/>
                  <a:pt x="1099" y="996"/>
                </a:cubicBezTo>
                <a:cubicBezTo>
                  <a:pt x="1105" y="997"/>
                  <a:pt x="1111" y="999"/>
                  <a:pt x="1114" y="995"/>
                </a:cubicBezTo>
                <a:cubicBezTo>
                  <a:pt x="1120" y="999"/>
                  <a:pt x="1128" y="991"/>
                  <a:pt x="1132" y="996"/>
                </a:cubicBezTo>
                <a:cubicBezTo>
                  <a:pt x="1132" y="994"/>
                  <a:pt x="1133" y="992"/>
                  <a:pt x="1135" y="990"/>
                </a:cubicBezTo>
                <a:cubicBezTo>
                  <a:pt x="1137" y="990"/>
                  <a:pt x="1138" y="992"/>
                  <a:pt x="1139" y="993"/>
                </a:cubicBezTo>
                <a:cubicBezTo>
                  <a:pt x="1141" y="993"/>
                  <a:pt x="1140" y="989"/>
                  <a:pt x="1142" y="989"/>
                </a:cubicBezTo>
                <a:cubicBezTo>
                  <a:pt x="1144" y="993"/>
                  <a:pt x="1149" y="994"/>
                  <a:pt x="1152" y="996"/>
                </a:cubicBezTo>
                <a:cubicBezTo>
                  <a:pt x="1161" y="994"/>
                  <a:pt x="1159" y="988"/>
                  <a:pt x="1160" y="978"/>
                </a:cubicBezTo>
                <a:cubicBezTo>
                  <a:pt x="1161" y="969"/>
                  <a:pt x="1164" y="958"/>
                  <a:pt x="1166" y="946"/>
                </a:cubicBezTo>
                <a:cubicBezTo>
                  <a:pt x="1168" y="939"/>
                  <a:pt x="1166" y="930"/>
                  <a:pt x="1168" y="924"/>
                </a:cubicBezTo>
                <a:cubicBezTo>
                  <a:pt x="1175" y="899"/>
                  <a:pt x="1174" y="869"/>
                  <a:pt x="1178" y="842"/>
                </a:cubicBezTo>
                <a:cubicBezTo>
                  <a:pt x="1169" y="840"/>
                  <a:pt x="1154" y="844"/>
                  <a:pt x="1148" y="842"/>
                </a:cubicBezTo>
                <a:cubicBezTo>
                  <a:pt x="1151" y="838"/>
                  <a:pt x="1158" y="838"/>
                  <a:pt x="1163" y="836"/>
                </a:cubicBezTo>
                <a:cubicBezTo>
                  <a:pt x="1169" y="835"/>
                  <a:pt x="1175" y="832"/>
                  <a:pt x="1179" y="830"/>
                </a:cubicBezTo>
                <a:cubicBezTo>
                  <a:pt x="1179" y="820"/>
                  <a:pt x="1179" y="810"/>
                  <a:pt x="1180" y="801"/>
                </a:cubicBezTo>
                <a:cubicBezTo>
                  <a:pt x="1171" y="801"/>
                  <a:pt x="1155" y="800"/>
                  <a:pt x="1142" y="801"/>
                </a:cubicBezTo>
                <a:cubicBezTo>
                  <a:pt x="1141" y="811"/>
                  <a:pt x="1144" y="818"/>
                  <a:pt x="1142" y="826"/>
                </a:cubicBezTo>
                <a:cubicBezTo>
                  <a:pt x="1136" y="823"/>
                  <a:pt x="1142" y="808"/>
                  <a:pt x="1139" y="799"/>
                </a:cubicBezTo>
                <a:cubicBezTo>
                  <a:pt x="1154" y="796"/>
                  <a:pt x="1166" y="790"/>
                  <a:pt x="1180" y="786"/>
                </a:cubicBezTo>
                <a:cubicBezTo>
                  <a:pt x="1182" y="777"/>
                  <a:pt x="1180" y="761"/>
                  <a:pt x="1182" y="752"/>
                </a:cubicBezTo>
                <a:cubicBezTo>
                  <a:pt x="1176" y="750"/>
                  <a:pt x="1167" y="753"/>
                  <a:pt x="1158" y="752"/>
                </a:cubicBezTo>
                <a:cubicBezTo>
                  <a:pt x="1157" y="753"/>
                  <a:pt x="1159" y="756"/>
                  <a:pt x="1157" y="758"/>
                </a:cubicBezTo>
                <a:cubicBezTo>
                  <a:pt x="1157" y="759"/>
                  <a:pt x="1158" y="765"/>
                  <a:pt x="1157" y="763"/>
                </a:cubicBezTo>
                <a:cubicBezTo>
                  <a:pt x="1157" y="759"/>
                  <a:pt x="1155" y="757"/>
                  <a:pt x="1157" y="755"/>
                </a:cubicBezTo>
                <a:cubicBezTo>
                  <a:pt x="1156" y="753"/>
                  <a:pt x="1155" y="752"/>
                  <a:pt x="1155" y="750"/>
                </a:cubicBezTo>
                <a:cubicBezTo>
                  <a:pt x="1163" y="746"/>
                  <a:pt x="1174" y="745"/>
                  <a:pt x="1183" y="741"/>
                </a:cubicBezTo>
                <a:cubicBezTo>
                  <a:pt x="1185" y="734"/>
                  <a:pt x="1182" y="726"/>
                  <a:pt x="1189" y="726"/>
                </a:cubicBezTo>
                <a:cubicBezTo>
                  <a:pt x="1190" y="730"/>
                  <a:pt x="1193" y="733"/>
                  <a:pt x="1192" y="739"/>
                </a:cubicBezTo>
                <a:cubicBezTo>
                  <a:pt x="1195" y="742"/>
                  <a:pt x="1200" y="743"/>
                  <a:pt x="1204" y="744"/>
                </a:cubicBezTo>
                <a:cubicBezTo>
                  <a:pt x="1202" y="749"/>
                  <a:pt x="1196" y="743"/>
                  <a:pt x="1193" y="745"/>
                </a:cubicBezTo>
                <a:cubicBezTo>
                  <a:pt x="1193" y="750"/>
                  <a:pt x="1200" y="746"/>
                  <a:pt x="1205" y="747"/>
                </a:cubicBezTo>
                <a:cubicBezTo>
                  <a:pt x="1207" y="746"/>
                  <a:pt x="1204" y="745"/>
                  <a:pt x="1206" y="744"/>
                </a:cubicBezTo>
                <a:cubicBezTo>
                  <a:pt x="1211" y="745"/>
                  <a:pt x="1216" y="747"/>
                  <a:pt x="1221" y="748"/>
                </a:cubicBezTo>
                <a:cubicBezTo>
                  <a:pt x="1220" y="756"/>
                  <a:pt x="1222" y="767"/>
                  <a:pt x="1221" y="775"/>
                </a:cubicBezTo>
                <a:cubicBezTo>
                  <a:pt x="1214" y="773"/>
                  <a:pt x="1222" y="758"/>
                  <a:pt x="1219" y="750"/>
                </a:cubicBezTo>
                <a:cubicBezTo>
                  <a:pt x="1212" y="749"/>
                  <a:pt x="1203" y="750"/>
                  <a:pt x="1194" y="751"/>
                </a:cubicBezTo>
                <a:cubicBezTo>
                  <a:pt x="1195" y="760"/>
                  <a:pt x="1196" y="774"/>
                  <a:pt x="1197" y="786"/>
                </a:cubicBezTo>
                <a:cubicBezTo>
                  <a:pt x="1206" y="788"/>
                  <a:pt x="1217" y="792"/>
                  <a:pt x="1226" y="793"/>
                </a:cubicBezTo>
                <a:cubicBezTo>
                  <a:pt x="1229" y="796"/>
                  <a:pt x="1237" y="795"/>
                  <a:pt x="1239" y="799"/>
                </a:cubicBezTo>
                <a:cubicBezTo>
                  <a:pt x="1227" y="800"/>
                  <a:pt x="1210" y="798"/>
                  <a:pt x="1198" y="801"/>
                </a:cubicBezTo>
                <a:cubicBezTo>
                  <a:pt x="1198" y="811"/>
                  <a:pt x="1201" y="820"/>
                  <a:pt x="1200" y="829"/>
                </a:cubicBezTo>
                <a:cubicBezTo>
                  <a:pt x="1202" y="834"/>
                  <a:pt x="1217" y="831"/>
                  <a:pt x="1217" y="837"/>
                </a:cubicBezTo>
                <a:cubicBezTo>
                  <a:pt x="1223" y="835"/>
                  <a:pt x="1226" y="838"/>
                  <a:pt x="1231" y="838"/>
                </a:cubicBezTo>
                <a:cubicBezTo>
                  <a:pt x="1229" y="848"/>
                  <a:pt x="1234" y="860"/>
                  <a:pt x="1230" y="866"/>
                </a:cubicBezTo>
                <a:cubicBezTo>
                  <a:pt x="1227" y="861"/>
                  <a:pt x="1230" y="850"/>
                  <a:pt x="1230" y="841"/>
                </a:cubicBezTo>
                <a:cubicBezTo>
                  <a:pt x="1222" y="839"/>
                  <a:pt x="1210" y="842"/>
                  <a:pt x="1203" y="840"/>
                </a:cubicBezTo>
                <a:cubicBezTo>
                  <a:pt x="1201" y="849"/>
                  <a:pt x="1204" y="866"/>
                  <a:pt x="1208" y="874"/>
                </a:cubicBezTo>
                <a:cubicBezTo>
                  <a:pt x="1206" y="885"/>
                  <a:pt x="1212" y="918"/>
                  <a:pt x="1216" y="929"/>
                </a:cubicBezTo>
                <a:cubicBezTo>
                  <a:pt x="1219" y="952"/>
                  <a:pt x="1223" y="973"/>
                  <a:pt x="1228" y="995"/>
                </a:cubicBezTo>
                <a:cubicBezTo>
                  <a:pt x="1231" y="992"/>
                  <a:pt x="1235" y="997"/>
                  <a:pt x="1236" y="992"/>
                </a:cubicBezTo>
                <a:cubicBezTo>
                  <a:pt x="1241" y="997"/>
                  <a:pt x="1249" y="994"/>
                  <a:pt x="1254" y="996"/>
                </a:cubicBezTo>
                <a:cubicBezTo>
                  <a:pt x="1261" y="982"/>
                  <a:pt x="1259" y="959"/>
                  <a:pt x="1262" y="942"/>
                </a:cubicBezTo>
                <a:cubicBezTo>
                  <a:pt x="1258" y="938"/>
                  <a:pt x="1249" y="943"/>
                  <a:pt x="1245" y="941"/>
                </a:cubicBezTo>
                <a:cubicBezTo>
                  <a:pt x="1247" y="937"/>
                  <a:pt x="1256" y="939"/>
                  <a:pt x="1259" y="935"/>
                </a:cubicBezTo>
                <a:cubicBezTo>
                  <a:pt x="1260" y="934"/>
                  <a:pt x="1261" y="934"/>
                  <a:pt x="1261" y="936"/>
                </a:cubicBezTo>
                <a:cubicBezTo>
                  <a:pt x="1264" y="930"/>
                  <a:pt x="1262" y="924"/>
                  <a:pt x="1264" y="917"/>
                </a:cubicBezTo>
                <a:cubicBezTo>
                  <a:pt x="1257" y="913"/>
                  <a:pt x="1247" y="917"/>
                  <a:pt x="1239" y="916"/>
                </a:cubicBezTo>
                <a:cubicBezTo>
                  <a:pt x="1241" y="913"/>
                  <a:pt x="1247" y="913"/>
                  <a:pt x="1250" y="911"/>
                </a:cubicBezTo>
                <a:cubicBezTo>
                  <a:pt x="1254" y="913"/>
                  <a:pt x="1263" y="916"/>
                  <a:pt x="1265" y="911"/>
                </a:cubicBezTo>
                <a:cubicBezTo>
                  <a:pt x="1262" y="906"/>
                  <a:pt x="1258" y="914"/>
                  <a:pt x="1254" y="911"/>
                </a:cubicBezTo>
                <a:cubicBezTo>
                  <a:pt x="1257" y="909"/>
                  <a:pt x="1262" y="909"/>
                  <a:pt x="1265" y="906"/>
                </a:cubicBezTo>
                <a:cubicBezTo>
                  <a:pt x="1264" y="897"/>
                  <a:pt x="1265" y="893"/>
                  <a:pt x="1265" y="886"/>
                </a:cubicBezTo>
                <a:cubicBezTo>
                  <a:pt x="1261" y="887"/>
                  <a:pt x="1253" y="884"/>
                  <a:pt x="1249" y="887"/>
                </a:cubicBezTo>
                <a:cubicBezTo>
                  <a:pt x="1252" y="881"/>
                  <a:pt x="1264" y="880"/>
                  <a:pt x="1270" y="879"/>
                </a:cubicBezTo>
                <a:cubicBezTo>
                  <a:pt x="1270" y="878"/>
                  <a:pt x="1269" y="877"/>
                  <a:pt x="1269" y="877"/>
                </a:cubicBezTo>
                <a:cubicBezTo>
                  <a:pt x="1271" y="875"/>
                  <a:pt x="1272" y="880"/>
                  <a:pt x="1273" y="881"/>
                </a:cubicBezTo>
                <a:cubicBezTo>
                  <a:pt x="1278" y="883"/>
                  <a:pt x="1286" y="880"/>
                  <a:pt x="1288" y="885"/>
                </a:cubicBezTo>
                <a:cubicBezTo>
                  <a:pt x="1286" y="887"/>
                  <a:pt x="1277" y="884"/>
                  <a:pt x="1273" y="886"/>
                </a:cubicBezTo>
                <a:cubicBezTo>
                  <a:pt x="1274" y="894"/>
                  <a:pt x="1274" y="900"/>
                  <a:pt x="1273" y="906"/>
                </a:cubicBezTo>
                <a:cubicBezTo>
                  <a:pt x="1275" y="908"/>
                  <a:pt x="1280" y="907"/>
                  <a:pt x="1282" y="910"/>
                </a:cubicBezTo>
                <a:cubicBezTo>
                  <a:pt x="1280" y="915"/>
                  <a:pt x="1276" y="906"/>
                  <a:pt x="1274" y="911"/>
                </a:cubicBezTo>
                <a:cubicBezTo>
                  <a:pt x="1277" y="915"/>
                  <a:pt x="1291" y="915"/>
                  <a:pt x="1290" y="907"/>
                </a:cubicBezTo>
                <a:cubicBezTo>
                  <a:pt x="1293" y="910"/>
                  <a:pt x="1294" y="914"/>
                  <a:pt x="1299" y="914"/>
                </a:cubicBezTo>
                <a:cubicBezTo>
                  <a:pt x="1293" y="918"/>
                  <a:pt x="1280" y="912"/>
                  <a:pt x="1275" y="916"/>
                </a:cubicBezTo>
                <a:cubicBezTo>
                  <a:pt x="1277" y="920"/>
                  <a:pt x="1275" y="929"/>
                  <a:pt x="1277" y="937"/>
                </a:cubicBezTo>
                <a:cubicBezTo>
                  <a:pt x="1278" y="938"/>
                  <a:pt x="1280" y="935"/>
                  <a:pt x="1282" y="935"/>
                </a:cubicBezTo>
                <a:cubicBezTo>
                  <a:pt x="1285" y="938"/>
                  <a:pt x="1295" y="937"/>
                  <a:pt x="1298" y="938"/>
                </a:cubicBezTo>
                <a:cubicBezTo>
                  <a:pt x="1301" y="936"/>
                  <a:pt x="1300" y="932"/>
                  <a:pt x="1297" y="930"/>
                </a:cubicBezTo>
                <a:cubicBezTo>
                  <a:pt x="1298" y="928"/>
                  <a:pt x="1298" y="925"/>
                  <a:pt x="1299" y="924"/>
                </a:cubicBezTo>
                <a:cubicBezTo>
                  <a:pt x="1298" y="923"/>
                  <a:pt x="1296" y="922"/>
                  <a:pt x="1295" y="920"/>
                </a:cubicBezTo>
                <a:cubicBezTo>
                  <a:pt x="1293" y="920"/>
                  <a:pt x="1294" y="924"/>
                  <a:pt x="1290" y="922"/>
                </a:cubicBezTo>
                <a:cubicBezTo>
                  <a:pt x="1290" y="918"/>
                  <a:pt x="1294" y="918"/>
                  <a:pt x="1297" y="918"/>
                </a:cubicBezTo>
                <a:cubicBezTo>
                  <a:pt x="1302" y="914"/>
                  <a:pt x="1305" y="905"/>
                  <a:pt x="1300" y="901"/>
                </a:cubicBezTo>
                <a:cubicBezTo>
                  <a:pt x="1301" y="899"/>
                  <a:pt x="1303" y="898"/>
                  <a:pt x="1303" y="895"/>
                </a:cubicBezTo>
                <a:cubicBezTo>
                  <a:pt x="1306" y="896"/>
                  <a:pt x="1305" y="900"/>
                  <a:pt x="1309" y="899"/>
                </a:cubicBezTo>
                <a:cubicBezTo>
                  <a:pt x="1309" y="901"/>
                  <a:pt x="1307" y="900"/>
                  <a:pt x="1307" y="903"/>
                </a:cubicBezTo>
                <a:cubicBezTo>
                  <a:pt x="1308" y="917"/>
                  <a:pt x="1310" y="924"/>
                  <a:pt x="1310" y="935"/>
                </a:cubicBezTo>
                <a:cubicBezTo>
                  <a:pt x="1313" y="939"/>
                  <a:pt x="1317" y="937"/>
                  <a:pt x="1321" y="936"/>
                </a:cubicBezTo>
                <a:cubicBezTo>
                  <a:pt x="1322" y="934"/>
                  <a:pt x="1318" y="936"/>
                  <a:pt x="1319" y="933"/>
                </a:cubicBezTo>
                <a:cubicBezTo>
                  <a:pt x="1320" y="934"/>
                  <a:pt x="1321" y="935"/>
                  <a:pt x="1322" y="933"/>
                </a:cubicBezTo>
                <a:cubicBezTo>
                  <a:pt x="1324" y="930"/>
                  <a:pt x="1318" y="930"/>
                  <a:pt x="1320" y="929"/>
                </a:cubicBezTo>
                <a:cubicBezTo>
                  <a:pt x="1327" y="924"/>
                  <a:pt x="1322" y="940"/>
                  <a:pt x="1327" y="942"/>
                </a:cubicBezTo>
                <a:cubicBezTo>
                  <a:pt x="1326" y="943"/>
                  <a:pt x="1325" y="944"/>
                  <a:pt x="1324" y="945"/>
                </a:cubicBezTo>
                <a:cubicBezTo>
                  <a:pt x="1326" y="948"/>
                  <a:pt x="1326" y="955"/>
                  <a:pt x="1329" y="957"/>
                </a:cubicBezTo>
                <a:cubicBezTo>
                  <a:pt x="1329" y="957"/>
                  <a:pt x="1328" y="957"/>
                  <a:pt x="1327" y="957"/>
                </a:cubicBezTo>
                <a:cubicBezTo>
                  <a:pt x="1329" y="963"/>
                  <a:pt x="1328" y="967"/>
                  <a:pt x="1329" y="973"/>
                </a:cubicBezTo>
                <a:cubicBezTo>
                  <a:pt x="1332" y="970"/>
                  <a:pt x="1331" y="962"/>
                  <a:pt x="1334" y="959"/>
                </a:cubicBezTo>
                <a:cubicBezTo>
                  <a:pt x="1333" y="958"/>
                  <a:pt x="1333" y="957"/>
                  <a:pt x="1331" y="957"/>
                </a:cubicBezTo>
                <a:cubicBezTo>
                  <a:pt x="1331" y="955"/>
                  <a:pt x="1333" y="955"/>
                  <a:pt x="1334" y="953"/>
                </a:cubicBezTo>
                <a:cubicBezTo>
                  <a:pt x="1334" y="950"/>
                  <a:pt x="1329" y="951"/>
                  <a:pt x="1329" y="948"/>
                </a:cubicBezTo>
                <a:cubicBezTo>
                  <a:pt x="1333" y="947"/>
                  <a:pt x="1336" y="947"/>
                  <a:pt x="1340" y="948"/>
                </a:cubicBezTo>
                <a:cubicBezTo>
                  <a:pt x="1340" y="951"/>
                  <a:pt x="1338" y="950"/>
                  <a:pt x="1336" y="950"/>
                </a:cubicBezTo>
                <a:cubicBezTo>
                  <a:pt x="1339" y="955"/>
                  <a:pt x="1335" y="958"/>
                  <a:pt x="1338" y="963"/>
                </a:cubicBezTo>
                <a:cubicBezTo>
                  <a:pt x="1342" y="961"/>
                  <a:pt x="1341" y="955"/>
                  <a:pt x="1344" y="952"/>
                </a:cubicBezTo>
                <a:cubicBezTo>
                  <a:pt x="1347" y="954"/>
                  <a:pt x="1345" y="957"/>
                  <a:pt x="1344" y="959"/>
                </a:cubicBezTo>
                <a:cubicBezTo>
                  <a:pt x="1347" y="963"/>
                  <a:pt x="1354" y="962"/>
                  <a:pt x="1355" y="966"/>
                </a:cubicBezTo>
                <a:cubicBezTo>
                  <a:pt x="1355" y="970"/>
                  <a:pt x="1354" y="965"/>
                  <a:pt x="1351" y="966"/>
                </a:cubicBezTo>
                <a:cubicBezTo>
                  <a:pt x="1350" y="971"/>
                  <a:pt x="1352" y="978"/>
                  <a:pt x="1354" y="981"/>
                </a:cubicBezTo>
                <a:cubicBezTo>
                  <a:pt x="1354" y="983"/>
                  <a:pt x="1351" y="982"/>
                  <a:pt x="1351" y="983"/>
                </a:cubicBezTo>
                <a:cubicBezTo>
                  <a:pt x="1353" y="986"/>
                  <a:pt x="1353" y="989"/>
                  <a:pt x="1354" y="993"/>
                </a:cubicBezTo>
                <a:cubicBezTo>
                  <a:pt x="1358" y="995"/>
                  <a:pt x="1363" y="994"/>
                  <a:pt x="1364" y="990"/>
                </a:cubicBezTo>
                <a:cubicBezTo>
                  <a:pt x="1367" y="990"/>
                  <a:pt x="1365" y="994"/>
                  <a:pt x="1366" y="995"/>
                </a:cubicBezTo>
                <a:cubicBezTo>
                  <a:pt x="1375" y="995"/>
                  <a:pt x="1378" y="989"/>
                  <a:pt x="1382" y="984"/>
                </a:cubicBezTo>
                <a:cubicBezTo>
                  <a:pt x="1386" y="984"/>
                  <a:pt x="1384" y="989"/>
                  <a:pt x="1383" y="991"/>
                </a:cubicBezTo>
                <a:cubicBezTo>
                  <a:pt x="1385" y="995"/>
                  <a:pt x="1390" y="994"/>
                  <a:pt x="1394" y="993"/>
                </a:cubicBezTo>
                <a:cubicBezTo>
                  <a:pt x="1394" y="991"/>
                  <a:pt x="1392" y="989"/>
                  <a:pt x="1394" y="987"/>
                </a:cubicBezTo>
                <a:cubicBezTo>
                  <a:pt x="1398" y="987"/>
                  <a:pt x="1397" y="992"/>
                  <a:pt x="1398" y="993"/>
                </a:cubicBezTo>
                <a:cubicBezTo>
                  <a:pt x="1402" y="994"/>
                  <a:pt x="1400" y="989"/>
                  <a:pt x="1401" y="987"/>
                </a:cubicBezTo>
                <a:cubicBezTo>
                  <a:pt x="1404" y="987"/>
                  <a:pt x="1403" y="992"/>
                  <a:pt x="1405" y="993"/>
                </a:cubicBezTo>
                <a:cubicBezTo>
                  <a:pt x="1409" y="993"/>
                  <a:pt x="1412" y="992"/>
                  <a:pt x="1415" y="991"/>
                </a:cubicBezTo>
                <a:cubicBezTo>
                  <a:pt x="1414" y="986"/>
                  <a:pt x="1415" y="979"/>
                  <a:pt x="1412" y="976"/>
                </a:cubicBezTo>
                <a:cubicBezTo>
                  <a:pt x="1417" y="966"/>
                  <a:pt x="1411" y="947"/>
                  <a:pt x="1418" y="937"/>
                </a:cubicBezTo>
                <a:cubicBezTo>
                  <a:pt x="1418" y="942"/>
                  <a:pt x="1423" y="948"/>
                  <a:pt x="1420" y="952"/>
                </a:cubicBezTo>
                <a:cubicBezTo>
                  <a:pt x="1421" y="955"/>
                  <a:pt x="1422" y="957"/>
                  <a:pt x="1424" y="959"/>
                </a:cubicBezTo>
                <a:cubicBezTo>
                  <a:pt x="1425" y="961"/>
                  <a:pt x="1423" y="962"/>
                  <a:pt x="1422" y="963"/>
                </a:cubicBezTo>
                <a:cubicBezTo>
                  <a:pt x="1426" y="966"/>
                  <a:pt x="1430" y="962"/>
                  <a:pt x="1431" y="959"/>
                </a:cubicBezTo>
                <a:cubicBezTo>
                  <a:pt x="1434" y="967"/>
                  <a:pt x="1429" y="981"/>
                  <a:pt x="1435" y="989"/>
                </a:cubicBezTo>
                <a:cubicBezTo>
                  <a:pt x="1435" y="1012"/>
                  <a:pt x="1435" y="1036"/>
                  <a:pt x="1435" y="1060"/>
                </a:cubicBezTo>
                <a:cubicBezTo>
                  <a:pt x="1349" y="1060"/>
                  <a:pt x="1254" y="1060"/>
                  <a:pt x="1165" y="1060"/>
                </a:cubicBezTo>
                <a:cubicBezTo>
                  <a:pt x="1155" y="1060"/>
                  <a:pt x="1132" y="1062"/>
                  <a:pt x="1127" y="1059"/>
                </a:cubicBezTo>
                <a:cubicBezTo>
                  <a:pt x="1125" y="1057"/>
                  <a:pt x="1130" y="1054"/>
                  <a:pt x="1127" y="1052"/>
                </a:cubicBezTo>
                <a:cubicBezTo>
                  <a:pt x="1128" y="1052"/>
                  <a:pt x="1129" y="1055"/>
                  <a:pt x="1129" y="1053"/>
                </a:cubicBezTo>
                <a:cubicBezTo>
                  <a:pt x="1130" y="1051"/>
                  <a:pt x="1129" y="1046"/>
                  <a:pt x="1126" y="1047"/>
                </a:cubicBezTo>
                <a:cubicBezTo>
                  <a:pt x="1127" y="1049"/>
                  <a:pt x="1123" y="1056"/>
                  <a:pt x="1122" y="1052"/>
                </a:cubicBezTo>
                <a:cubicBezTo>
                  <a:pt x="1120" y="1057"/>
                  <a:pt x="1126" y="1054"/>
                  <a:pt x="1126" y="1058"/>
                </a:cubicBezTo>
                <a:cubicBezTo>
                  <a:pt x="1125" y="1059"/>
                  <a:pt x="1125" y="1059"/>
                  <a:pt x="1125" y="1060"/>
                </a:cubicBezTo>
                <a:cubicBezTo>
                  <a:pt x="1115" y="1059"/>
                  <a:pt x="1103" y="1061"/>
                  <a:pt x="1094" y="1059"/>
                </a:cubicBezTo>
                <a:cubicBezTo>
                  <a:pt x="1093" y="1048"/>
                  <a:pt x="1108" y="1052"/>
                  <a:pt x="1112" y="1046"/>
                </a:cubicBezTo>
                <a:cubicBezTo>
                  <a:pt x="1112" y="1049"/>
                  <a:pt x="1118" y="1046"/>
                  <a:pt x="1118" y="1049"/>
                </a:cubicBezTo>
                <a:cubicBezTo>
                  <a:pt x="1120" y="1047"/>
                  <a:pt x="1123" y="1046"/>
                  <a:pt x="1124" y="1043"/>
                </a:cubicBezTo>
                <a:cubicBezTo>
                  <a:pt x="1127" y="1043"/>
                  <a:pt x="1131" y="1045"/>
                  <a:pt x="1134" y="1041"/>
                </a:cubicBezTo>
                <a:cubicBezTo>
                  <a:pt x="1135" y="1042"/>
                  <a:pt x="1135" y="1043"/>
                  <a:pt x="1135" y="1044"/>
                </a:cubicBezTo>
                <a:cubicBezTo>
                  <a:pt x="1137" y="1043"/>
                  <a:pt x="1140" y="1040"/>
                  <a:pt x="1138" y="1044"/>
                </a:cubicBezTo>
                <a:cubicBezTo>
                  <a:pt x="1141" y="1044"/>
                  <a:pt x="1139" y="1039"/>
                  <a:pt x="1142" y="1039"/>
                </a:cubicBezTo>
                <a:cubicBezTo>
                  <a:pt x="1143" y="1039"/>
                  <a:pt x="1142" y="1042"/>
                  <a:pt x="1144" y="1042"/>
                </a:cubicBezTo>
                <a:cubicBezTo>
                  <a:pt x="1145" y="1041"/>
                  <a:pt x="1146" y="1039"/>
                  <a:pt x="1148" y="1039"/>
                </a:cubicBezTo>
                <a:cubicBezTo>
                  <a:pt x="1148" y="1040"/>
                  <a:pt x="1148" y="1042"/>
                  <a:pt x="1150" y="1043"/>
                </a:cubicBezTo>
                <a:cubicBezTo>
                  <a:pt x="1152" y="1041"/>
                  <a:pt x="1147" y="1039"/>
                  <a:pt x="1150" y="1039"/>
                </a:cubicBezTo>
                <a:cubicBezTo>
                  <a:pt x="1153" y="1038"/>
                  <a:pt x="1150" y="1043"/>
                  <a:pt x="1154" y="1041"/>
                </a:cubicBezTo>
                <a:cubicBezTo>
                  <a:pt x="1155" y="1038"/>
                  <a:pt x="1155" y="1038"/>
                  <a:pt x="1157" y="1035"/>
                </a:cubicBezTo>
                <a:cubicBezTo>
                  <a:pt x="1154" y="1036"/>
                  <a:pt x="1148" y="1034"/>
                  <a:pt x="1146" y="1038"/>
                </a:cubicBezTo>
                <a:cubicBezTo>
                  <a:pt x="1145" y="1037"/>
                  <a:pt x="1145" y="1036"/>
                  <a:pt x="1144" y="1036"/>
                </a:cubicBezTo>
                <a:cubicBezTo>
                  <a:pt x="1127" y="1038"/>
                  <a:pt x="1111" y="1039"/>
                  <a:pt x="1090" y="1039"/>
                </a:cubicBezTo>
                <a:cubicBezTo>
                  <a:pt x="1091" y="1044"/>
                  <a:pt x="1089" y="1044"/>
                  <a:pt x="1090" y="1048"/>
                </a:cubicBezTo>
                <a:cubicBezTo>
                  <a:pt x="1082" y="1050"/>
                  <a:pt x="1074" y="1049"/>
                  <a:pt x="1070" y="1044"/>
                </a:cubicBezTo>
                <a:cubicBezTo>
                  <a:pt x="1074" y="1045"/>
                  <a:pt x="1076" y="1042"/>
                  <a:pt x="1078" y="1040"/>
                </a:cubicBezTo>
                <a:cubicBezTo>
                  <a:pt x="1065" y="1041"/>
                  <a:pt x="1059" y="1040"/>
                  <a:pt x="1049" y="1043"/>
                </a:cubicBezTo>
                <a:cubicBezTo>
                  <a:pt x="1043" y="1039"/>
                  <a:pt x="1029" y="1046"/>
                  <a:pt x="1023" y="1041"/>
                </a:cubicBezTo>
                <a:cubicBezTo>
                  <a:pt x="1017" y="1044"/>
                  <a:pt x="1008" y="1037"/>
                  <a:pt x="1000" y="1041"/>
                </a:cubicBezTo>
                <a:cubicBezTo>
                  <a:pt x="998" y="1036"/>
                  <a:pt x="993" y="1039"/>
                  <a:pt x="991" y="1037"/>
                </a:cubicBezTo>
                <a:cubicBezTo>
                  <a:pt x="984" y="1041"/>
                  <a:pt x="974" y="1037"/>
                  <a:pt x="965" y="1038"/>
                </a:cubicBezTo>
                <a:cubicBezTo>
                  <a:pt x="961" y="1038"/>
                  <a:pt x="956" y="1041"/>
                  <a:pt x="952" y="1039"/>
                </a:cubicBezTo>
                <a:cubicBezTo>
                  <a:pt x="951" y="1039"/>
                  <a:pt x="950" y="1041"/>
                  <a:pt x="948" y="1041"/>
                </a:cubicBezTo>
                <a:cubicBezTo>
                  <a:pt x="936" y="1038"/>
                  <a:pt x="926" y="1044"/>
                  <a:pt x="913" y="1041"/>
                </a:cubicBezTo>
                <a:cubicBezTo>
                  <a:pt x="903" y="1041"/>
                  <a:pt x="889" y="1045"/>
                  <a:pt x="877" y="1039"/>
                </a:cubicBezTo>
                <a:cubicBezTo>
                  <a:pt x="873" y="1039"/>
                  <a:pt x="866" y="1039"/>
                  <a:pt x="863" y="1036"/>
                </a:cubicBezTo>
                <a:cubicBezTo>
                  <a:pt x="861" y="1039"/>
                  <a:pt x="854" y="1036"/>
                  <a:pt x="851" y="1034"/>
                </a:cubicBezTo>
                <a:cubicBezTo>
                  <a:pt x="846" y="1037"/>
                  <a:pt x="839" y="1033"/>
                  <a:pt x="834" y="1034"/>
                </a:cubicBezTo>
                <a:cubicBezTo>
                  <a:pt x="831" y="1032"/>
                  <a:pt x="826" y="1031"/>
                  <a:pt x="821" y="1031"/>
                </a:cubicBezTo>
                <a:cubicBezTo>
                  <a:pt x="820" y="1030"/>
                  <a:pt x="819" y="1028"/>
                  <a:pt x="818" y="1027"/>
                </a:cubicBezTo>
                <a:cubicBezTo>
                  <a:pt x="821" y="1025"/>
                  <a:pt x="825" y="1024"/>
                  <a:pt x="827" y="1022"/>
                </a:cubicBezTo>
                <a:cubicBezTo>
                  <a:pt x="822" y="1021"/>
                  <a:pt x="815" y="1022"/>
                  <a:pt x="809" y="1021"/>
                </a:cubicBezTo>
                <a:cubicBezTo>
                  <a:pt x="808" y="1018"/>
                  <a:pt x="806" y="1014"/>
                  <a:pt x="803" y="1015"/>
                </a:cubicBezTo>
                <a:cubicBezTo>
                  <a:pt x="800" y="1017"/>
                  <a:pt x="803" y="1017"/>
                  <a:pt x="803" y="1020"/>
                </a:cubicBezTo>
                <a:cubicBezTo>
                  <a:pt x="801" y="1024"/>
                  <a:pt x="799" y="1019"/>
                  <a:pt x="797" y="1022"/>
                </a:cubicBezTo>
                <a:cubicBezTo>
                  <a:pt x="799" y="1022"/>
                  <a:pt x="801" y="1026"/>
                  <a:pt x="800" y="1028"/>
                </a:cubicBezTo>
                <a:cubicBezTo>
                  <a:pt x="792" y="1023"/>
                  <a:pt x="780" y="1029"/>
                  <a:pt x="773" y="1028"/>
                </a:cubicBezTo>
                <a:cubicBezTo>
                  <a:pt x="771" y="1029"/>
                  <a:pt x="774" y="1031"/>
                  <a:pt x="771" y="1032"/>
                </a:cubicBezTo>
                <a:cubicBezTo>
                  <a:pt x="753" y="1027"/>
                  <a:pt x="739" y="1033"/>
                  <a:pt x="722" y="1035"/>
                </a:cubicBezTo>
                <a:cubicBezTo>
                  <a:pt x="721" y="1039"/>
                  <a:pt x="718" y="1042"/>
                  <a:pt x="718" y="1044"/>
                </a:cubicBezTo>
                <a:cubicBezTo>
                  <a:pt x="721" y="1045"/>
                  <a:pt x="719" y="1041"/>
                  <a:pt x="721" y="1042"/>
                </a:cubicBezTo>
                <a:cubicBezTo>
                  <a:pt x="726" y="1047"/>
                  <a:pt x="713" y="1048"/>
                  <a:pt x="711" y="1044"/>
                </a:cubicBezTo>
                <a:cubicBezTo>
                  <a:pt x="712" y="1042"/>
                  <a:pt x="714" y="1044"/>
                  <a:pt x="714" y="1041"/>
                </a:cubicBezTo>
                <a:cubicBezTo>
                  <a:pt x="712" y="1041"/>
                  <a:pt x="712" y="1042"/>
                  <a:pt x="710" y="1042"/>
                </a:cubicBezTo>
                <a:cubicBezTo>
                  <a:pt x="709" y="1041"/>
                  <a:pt x="709" y="1038"/>
                  <a:pt x="707" y="1039"/>
                </a:cubicBezTo>
                <a:cubicBezTo>
                  <a:pt x="698" y="1041"/>
                  <a:pt x="691" y="1037"/>
                  <a:pt x="686" y="1036"/>
                </a:cubicBezTo>
                <a:cubicBezTo>
                  <a:pt x="688" y="1038"/>
                  <a:pt x="685" y="1037"/>
                  <a:pt x="684" y="1038"/>
                </a:cubicBezTo>
                <a:cubicBezTo>
                  <a:pt x="673" y="1034"/>
                  <a:pt x="663" y="1034"/>
                  <a:pt x="650" y="1031"/>
                </a:cubicBezTo>
                <a:cubicBezTo>
                  <a:pt x="639" y="1024"/>
                  <a:pt x="618" y="1032"/>
                  <a:pt x="609" y="1025"/>
                </a:cubicBezTo>
                <a:cubicBezTo>
                  <a:pt x="610" y="1022"/>
                  <a:pt x="613" y="1022"/>
                  <a:pt x="613" y="1018"/>
                </a:cubicBezTo>
                <a:cubicBezTo>
                  <a:pt x="610" y="1017"/>
                  <a:pt x="609" y="1020"/>
                  <a:pt x="609" y="1017"/>
                </a:cubicBezTo>
                <a:cubicBezTo>
                  <a:pt x="611" y="1015"/>
                  <a:pt x="613" y="1019"/>
                  <a:pt x="615" y="1017"/>
                </a:cubicBezTo>
                <a:cubicBezTo>
                  <a:pt x="613" y="1015"/>
                  <a:pt x="613" y="1012"/>
                  <a:pt x="616" y="1011"/>
                </a:cubicBezTo>
                <a:cubicBezTo>
                  <a:pt x="614" y="1009"/>
                  <a:pt x="611" y="1010"/>
                  <a:pt x="611" y="1008"/>
                </a:cubicBezTo>
                <a:cubicBezTo>
                  <a:pt x="613" y="1003"/>
                  <a:pt x="607" y="1004"/>
                  <a:pt x="606" y="1000"/>
                </a:cubicBezTo>
                <a:cubicBezTo>
                  <a:pt x="607" y="999"/>
                  <a:pt x="608" y="998"/>
                  <a:pt x="610" y="998"/>
                </a:cubicBezTo>
                <a:cubicBezTo>
                  <a:pt x="612" y="1000"/>
                  <a:pt x="613" y="1003"/>
                  <a:pt x="614" y="1006"/>
                </a:cubicBezTo>
                <a:cubicBezTo>
                  <a:pt x="619" y="1006"/>
                  <a:pt x="623" y="1006"/>
                  <a:pt x="624" y="1010"/>
                </a:cubicBezTo>
                <a:cubicBezTo>
                  <a:pt x="621" y="1012"/>
                  <a:pt x="619" y="1007"/>
                  <a:pt x="617" y="1011"/>
                </a:cubicBezTo>
                <a:cubicBezTo>
                  <a:pt x="619" y="1016"/>
                  <a:pt x="622" y="1017"/>
                  <a:pt x="621" y="1025"/>
                </a:cubicBezTo>
                <a:cubicBezTo>
                  <a:pt x="627" y="1019"/>
                  <a:pt x="636" y="1026"/>
                  <a:pt x="642" y="1024"/>
                </a:cubicBezTo>
                <a:cubicBezTo>
                  <a:pt x="643" y="1021"/>
                  <a:pt x="640" y="1023"/>
                  <a:pt x="641" y="1021"/>
                </a:cubicBezTo>
                <a:cubicBezTo>
                  <a:pt x="642" y="1021"/>
                  <a:pt x="647" y="1018"/>
                  <a:pt x="648" y="1022"/>
                </a:cubicBezTo>
                <a:cubicBezTo>
                  <a:pt x="650" y="1023"/>
                  <a:pt x="649" y="1019"/>
                  <a:pt x="652" y="1019"/>
                </a:cubicBezTo>
                <a:cubicBezTo>
                  <a:pt x="654" y="1022"/>
                  <a:pt x="655" y="1025"/>
                  <a:pt x="657" y="1028"/>
                </a:cubicBezTo>
                <a:cubicBezTo>
                  <a:pt x="657" y="1024"/>
                  <a:pt x="659" y="1023"/>
                  <a:pt x="660" y="1021"/>
                </a:cubicBezTo>
                <a:cubicBezTo>
                  <a:pt x="663" y="1020"/>
                  <a:pt x="665" y="1024"/>
                  <a:pt x="667" y="1021"/>
                </a:cubicBezTo>
                <a:cubicBezTo>
                  <a:pt x="665" y="1020"/>
                  <a:pt x="662" y="1020"/>
                  <a:pt x="662" y="1018"/>
                </a:cubicBezTo>
                <a:cubicBezTo>
                  <a:pt x="662" y="1015"/>
                  <a:pt x="662" y="1011"/>
                  <a:pt x="665" y="1012"/>
                </a:cubicBezTo>
                <a:cubicBezTo>
                  <a:pt x="667" y="1012"/>
                  <a:pt x="668" y="1017"/>
                  <a:pt x="666" y="1017"/>
                </a:cubicBezTo>
                <a:cubicBezTo>
                  <a:pt x="668" y="1018"/>
                  <a:pt x="669" y="1014"/>
                  <a:pt x="670" y="1017"/>
                </a:cubicBezTo>
                <a:cubicBezTo>
                  <a:pt x="670" y="1012"/>
                  <a:pt x="667" y="1011"/>
                  <a:pt x="663" y="1009"/>
                </a:cubicBezTo>
                <a:cubicBezTo>
                  <a:pt x="660" y="1011"/>
                  <a:pt x="657" y="1015"/>
                  <a:pt x="653" y="1012"/>
                </a:cubicBezTo>
                <a:cubicBezTo>
                  <a:pt x="653" y="1011"/>
                  <a:pt x="654" y="1008"/>
                  <a:pt x="652" y="1009"/>
                </a:cubicBezTo>
                <a:cubicBezTo>
                  <a:pt x="652" y="1009"/>
                  <a:pt x="652" y="1010"/>
                  <a:pt x="652" y="1011"/>
                </a:cubicBezTo>
                <a:cubicBezTo>
                  <a:pt x="651" y="1009"/>
                  <a:pt x="649" y="1008"/>
                  <a:pt x="648" y="1007"/>
                </a:cubicBezTo>
                <a:cubicBezTo>
                  <a:pt x="653" y="1007"/>
                  <a:pt x="657" y="1009"/>
                  <a:pt x="661" y="1005"/>
                </a:cubicBezTo>
                <a:cubicBezTo>
                  <a:pt x="663" y="1006"/>
                  <a:pt x="664" y="1008"/>
                  <a:pt x="667" y="1008"/>
                </a:cubicBezTo>
                <a:cubicBezTo>
                  <a:pt x="667" y="1005"/>
                  <a:pt x="669" y="1007"/>
                  <a:pt x="671" y="1005"/>
                </a:cubicBezTo>
                <a:cubicBezTo>
                  <a:pt x="670" y="1001"/>
                  <a:pt x="665" y="1002"/>
                  <a:pt x="663" y="999"/>
                </a:cubicBezTo>
                <a:cubicBezTo>
                  <a:pt x="665" y="999"/>
                  <a:pt x="675" y="997"/>
                  <a:pt x="676" y="1002"/>
                </a:cubicBezTo>
                <a:cubicBezTo>
                  <a:pt x="677" y="1004"/>
                  <a:pt x="673" y="1002"/>
                  <a:pt x="673" y="1005"/>
                </a:cubicBezTo>
                <a:cubicBezTo>
                  <a:pt x="681" y="1012"/>
                  <a:pt x="693" y="1005"/>
                  <a:pt x="701" y="1012"/>
                </a:cubicBezTo>
                <a:cubicBezTo>
                  <a:pt x="695" y="1014"/>
                  <a:pt x="692" y="1011"/>
                  <a:pt x="687" y="1010"/>
                </a:cubicBezTo>
                <a:cubicBezTo>
                  <a:pt x="686" y="1011"/>
                  <a:pt x="686" y="1014"/>
                  <a:pt x="685" y="1015"/>
                </a:cubicBezTo>
                <a:cubicBezTo>
                  <a:pt x="680" y="1015"/>
                  <a:pt x="679" y="1006"/>
                  <a:pt x="673" y="1009"/>
                </a:cubicBezTo>
                <a:cubicBezTo>
                  <a:pt x="680" y="1010"/>
                  <a:pt x="676" y="1019"/>
                  <a:pt x="683" y="1020"/>
                </a:cubicBezTo>
                <a:cubicBezTo>
                  <a:pt x="685" y="1019"/>
                  <a:pt x="684" y="1015"/>
                  <a:pt x="687" y="1015"/>
                </a:cubicBezTo>
                <a:cubicBezTo>
                  <a:pt x="689" y="1015"/>
                  <a:pt x="689" y="1017"/>
                  <a:pt x="690" y="1017"/>
                </a:cubicBezTo>
                <a:cubicBezTo>
                  <a:pt x="690" y="1019"/>
                  <a:pt x="687" y="1018"/>
                  <a:pt x="688" y="1020"/>
                </a:cubicBezTo>
                <a:cubicBezTo>
                  <a:pt x="693" y="1016"/>
                  <a:pt x="696" y="1026"/>
                  <a:pt x="698" y="1020"/>
                </a:cubicBezTo>
                <a:cubicBezTo>
                  <a:pt x="696" y="1019"/>
                  <a:pt x="692" y="1019"/>
                  <a:pt x="691" y="1017"/>
                </a:cubicBezTo>
                <a:cubicBezTo>
                  <a:pt x="693" y="1015"/>
                  <a:pt x="696" y="1016"/>
                  <a:pt x="699" y="1014"/>
                </a:cubicBezTo>
                <a:cubicBezTo>
                  <a:pt x="701" y="1016"/>
                  <a:pt x="704" y="1017"/>
                  <a:pt x="705" y="1020"/>
                </a:cubicBezTo>
                <a:cubicBezTo>
                  <a:pt x="706" y="1017"/>
                  <a:pt x="703" y="1017"/>
                  <a:pt x="704" y="1015"/>
                </a:cubicBezTo>
                <a:cubicBezTo>
                  <a:pt x="710" y="1014"/>
                  <a:pt x="712" y="1020"/>
                  <a:pt x="717" y="1021"/>
                </a:cubicBezTo>
                <a:cubicBezTo>
                  <a:pt x="717" y="1015"/>
                  <a:pt x="707" y="1015"/>
                  <a:pt x="704" y="1011"/>
                </a:cubicBezTo>
                <a:cubicBezTo>
                  <a:pt x="705" y="1010"/>
                  <a:pt x="709" y="1011"/>
                  <a:pt x="709" y="1009"/>
                </a:cubicBezTo>
                <a:cubicBezTo>
                  <a:pt x="707" y="1008"/>
                  <a:pt x="702" y="1010"/>
                  <a:pt x="701" y="1007"/>
                </a:cubicBezTo>
                <a:cubicBezTo>
                  <a:pt x="704" y="1005"/>
                  <a:pt x="710" y="1006"/>
                  <a:pt x="712" y="1008"/>
                </a:cubicBezTo>
                <a:cubicBezTo>
                  <a:pt x="711" y="1010"/>
                  <a:pt x="711" y="1011"/>
                  <a:pt x="712" y="1013"/>
                </a:cubicBezTo>
                <a:cubicBezTo>
                  <a:pt x="714" y="1014"/>
                  <a:pt x="715" y="1011"/>
                  <a:pt x="719" y="1012"/>
                </a:cubicBezTo>
                <a:cubicBezTo>
                  <a:pt x="720" y="1015"/>
                  <a:pt x="724" y="1015"/>
                  <a:pt x="724" y="1019"/>
                </a:cubicBezTo>
                <a:cubicBezTo>
                  <a:pt x="729" y="1020"/>
                  <a:pt x="732" y="1016"/>
                  <a:pt x="736" y="1014"/>
                </a:cubicBezTo>
                <a:cubicBezTo>
                  <a:pt x="733" y="1013"/>
                  <a:pt x="732" y="1011"/>
                  <a:pt x="730" y="1009"/>
                </a:cubicBezTo>
                <a:cubicBezTo>
                  <a:pt x="730" y="1012"/>
                  <a:pt x="727" y="1010"/>
                  <a:pt x="726" y="1011"/>
                </a:cubicBezTo>
                <a:cubicBezTo>
                  <a:pt x="726" y="1012"/>
                  <a:pt x="727" y="1015"/>
                  <a:pt x="725" y="1015"/>
                </a:cubicBezTo>
                <a:cubicBezTo>
                  <a:pt x="722" y="1013"/>
                  <a:pt x="717" y="1012"/>
                  <a:pt x="713" y="1009"/>
                </a:cubicBezTo>
                <a:cubicBezTo>
                  <a:pt x="720" y="1003"/>
                  <a:pt x="732" y="1007"/>
                  <a:pt x="740" y="1007"/>
                </a:cubicBezTo>
                <a:cubicBezTo>
                  <a:pt x="740" y="1002"/>
                  <a:pt x="734" y="1004"/>
                  <a:pt x="734" y="1000"/>
                </a:cubicBezTo>
                <a:cubicBezTo>
                  <a:pt x="735" y="1000"/>
                  <a:pt x="734" y="997"/>
                  <a:pt x="736" y="997"/>
                </a:cubicBezTo>
                <a:cubicBezTo>
                  <a:pt x="740" y="996"/>
                  <a:pt x="739" y="1000"/>
                  <a:pt x="741" y="1000"/>
                </a:cubicBezTo>
                <a:cubicBezTo>
                  <a:pt x="741" y="1000"/>
                  <a:pt x="740" y="1004"/>
                  <a:pt x="741" y="1006"/>
                </a:cubicBezTo>
                <a:cubicBezTo>
                  <a:pt x="746" y="1006"/>
                  <a:pt x="751" y="1008"/>
                  <a:pt x="751" y="1012"/>
                </a:cubicBezTo>
                <a:cubicBezTo>
                  <a:pt x="753" y="1008"/>
                  <a:pt x="762" y="1007"/>
                  <a:pt x="764" y="1012"/>
                </a:cubicBezTo>
                <a:cubicBezTo>
                  <a:pt x="762" y="1015"/>
                  <a:pt x="756" y="1009"/>
                  <a:pt x="755" y="1013"/>
                </a:cubicBezTo>
                <a:cubicBezTo>
                  <a:pt x="759" y="1014"/>
                  <a:pt x="758" y="1016"/>
                  <a:pt x="759" y="1017"/>
                </a:cubicBezTo>
                <a:cubicBezTo>
                  <a:pt x="764" y="1017"/>
                  <a:pt x="765" y="1015"/>
                  <a:pt x="770" y="1015"/>
                </a:cubicBezTo>
                <a:cubicBezTo>
                  <a:pt x="772" y="1017"/>
                  <a:pt x="771" y="1019"/>
                  <a:pt x="771" y="1021"/>
                </a:cubicBezTo>
                <a:cubicBezTo>
                  <a:pt x="773" y="1022"/>
                  <a:pt x="771" y="1019"/>
                  <a:pt x="773" y="1019"/>
                </a:cubicBezTo>
                <a:cubicBezTo>
                  <a:pt x="777" y="1023"/>
                  <a:pt x="781" y="1022"/>
                  <a:pt x="785" y="1024"/>
                </a:cubicBezTo>
                <a:cubicBezTo>
                  <a:pt x="783" y="1019"/>
                  <a:pt x="781" y="1016"/>
                  <a:pt x="774" y="1017"/>
                </a:cubicBezTo>
                <a:cubicBezTo>
                  <a:pt x="773" y="1014"/>
                  <a:pt x="770" y="1012"/>
                  <a:pt x="768" y="1013"/>
                </a:cubicBezTo>
                <a:cubicBezTo>
                  <a:pt x="769" y="1010"/>
                  <a:pt x="764" y="1009"/>
                  <a:pt x="766" y="1008"/>
                </a:cubicBezTo>
                <a:cubicBezTo>
                  <a:pt x="769" y="1008"/>
                  <a:pt x="770" y="1010"/>
                  <a:pt x="772" y="1013"/>
                </a:cubicBezTo>
                <a:cubicBezTo>
                  <a:pt x="779" y="1013"/>
                  <a:pt x="787" y="1016"/>
                  <a:pt x="792" y="1020"/>
                </a:cubicBezTo>
                <a:cubicBezTo>
                  <a:pt x="793" y="1018"/>
                  <a:pt x="794" y="1015"/>
                  <a:pt x="793" y="1013"/>
                </a:cubicBezTo>
                <a:cubicBezTo>
                  <a:pt x="788" y="1016"/>
                  <a:pt x="784" y="1013"/>
                  <a:pt x="783" y="1008"/>
                </a:cubicBezTo>
                <a:cubicBezTo>
                  <a:pt x="786" y="1006"/>
                  <a:pt x="792" y="1008"/>
                  <a:pt x="790" y="1012"/>
                </a:cubicBezTo>
                <a:cubicBezTo>
                  <a:pt x="793" y="1008"/>
                  <a:pt x="797" y="1014"/>
                  <a:pt x="799" y="1009"/>
                </a:cubicBezTo>
                <a:cubicBezTo>
                  <a:pt x="797" y="1007"/>
                  <a:pt x="792" y="1008"/>
                  <a:pt x="792" y="1004"/>
                </a:cubicBezTo>
                <a:cubicBezTo>
                  <a:pt x="797" y="1005"/>
                  <a:pt x="802" y="1003"/>
                  <a:pt x="803" y="1007"/>
                </a:cubicBezTo>
                <a:cubicBezTo>
                  <a:pt x="803" y="1009"/>
                  <a:pt x="801" y="1008"/>
                  <a:pt x="802" y="1010"/>
                </a:cubicBezTo>
                <a:cubicBezTo>
                  <a:pt x="809" y="1009"/>
                  <a:pt x="812" y="1017"/>
                  <a:pt x="818" y="1019"/>
                </a:cubicBezTo>
                <a:cubicBezTo>
                  <a:pt x="818" y="1014"/>
                  <a:pt x="825" y="1017"/>
                  <a:pt x="825" y="1013"/>
                </a:cubicBezTo>
                <a:cubicBezTo>
                  <a:pt x="823" y="1013"/>
                  <a:pt x="821" y="1015"/>
                  <a:pt x="820" y="1013"/>
                </a:cubicBezTo>
                <a:cubicBezTo>
                  <a:pt x="820" y="1010"/>
                  <a:pt x="824" y="1011"/>
                  <a:pt x="825" y="1009"/>
                </a:cubicBezTo>
                <a:cubicBezTo>
                  <a:pt x="821" y="1008"/>
                  <a:pt x="815" y="1009"/>
                  <a:pt x="809" y="1011"/>
                </a:cubicBezTo>
                <a:cubicBezTo>
                  <a:pt x="810" y="1009"/>
                  <a:pt x="809" y="1009"/>
                  <a:pt x="809" y="1007"/>
                </a:cubicBezTo>
                <a:cubicBezTo>
                  <a:pt x="815" y="1006"/>
                  <a:pt x="824" y="1004"/>
                  <a:pt x="829" y="1008"/>
                </a:cubicBezTo>
                <a:cubicBezTo>
                  <a:pt x="829" y="1013"/>
                  <a:pt x="834" y="1012"/>
                  <a:pt x="835" y="1016"/>
                </a:cubicBezTo>
                <a:cubicBezTo>
                  <a:pt x="834" y="1017"/>
                  <a:pt x="828" y="1016"/>
                  <a:pt x="831" y="1019"/>
                </a:cubicBezTo>
                <a:cubicBezTo>
                  <a:pt x="834" y="1021"/>
                  <a:pt x="834" y="1014"/>
                  <a:pt x="837" y="1018"/>
                </a:cubicBezTo>
                <a:cubicBezTo>
                  <a:pt x="838" y="1016"/>
                  <a:pt x="842" y="1016"/>
                  <a:pt x="840" y="1013"/>
                </a:cubicBezTo>
                <a:cubicBezTo>
                  <a:pt x="837" y="1013"/>
                  <a:pt x="838" y="1016"/>
                  <a:pt x="835" y="1014"/>
                </a:cubicBezTo>
                <a:cubicBezTo>
                  <a:pt x="838" y="1011"/>
                  <a:pt x="836" y="1011"/>
                  <a:pt x="835" y="1006"/>
                </a:cubicBezTo>
                <a:cubicBezTo>
                  <a:pt x="840" y="1010"/>
                  <a:pt x="845" y="1005"/>
                  <a:pt x="850" y="1006"/>
                </a:cubicBezTo>
                <a:cubicBezTo>
                  <a:pt x="852" y="1009"/>
                  <a:pt x="857" y="1013"/>
                  <a:pt x="862" y="1011"/>
                </a:cubicBezTo>
                <a:cubicBezTo>
                  <a:pt x="860" y="1008"/>
                  <a:pt x="855" y="1010"/>
                  <a:pt x="855" y="1006"/>
                </a:cubicBezTo>
                <a:cubicBezTo>
                  <a:pt x="862" y="1010"/>
                  <a:pt x="869" y="1007"/>
                  <a:pt x="877" y="1006"/>
                </a:cubicBezTo>
                <a:cubicBezTo>
                  <a:pt x="879" y="1006"/>
                  <a:pt x="877" y="1009"/>
                  <a:pt x="879" y="1009"/>
                </a:cubicBezTo>
                <a:cubicBezTo>
                  <a:pt x="881" y="1007"/>
                  <a:pt x="882" y="1005"/>
                  <a:pt x="884" y="1004"/>
                </a:cubicBezTo>
                <a:cubicBezTo>
                  <a:pt x="892" y="1007"/>
                  <a:pt x="897" y="1004"/>
                  <a:pt x="906" y="1007"/>
                </a:cubicBezTo>
                <a:cubicBezTo>
                  <a:pt x="906" y="1003"/>
                  <a:pt x="907" y="1000"/>
                  <a:pt x="910" y="999"/>
                </a:cubicBezTo>
                <a:cubicBezTo>
                  <a:pt x="911" y="999"/>
                  <a:pt x="912" y="999"/>
                  <a:pt x="913" y="1000"/>
                </a:cubicBezTo>
                <a:cubicBezTo>
                  <a:pt x="912" y="1003"/>
                  <a:pt x="911" y="1004"/>
                  <a:pt x="913" y="1006"/>
                </a:cubicBezTo>
                <a:cubicBezTo>
                  <a:pt x="917" y="1005"/>
                  <a:pt x="928" y="1008"/>
                  <a:pt x="930" y="1002"/>
                </a:cubicBezTo>
                <a:cubicBezTo>
                  <a:pt x="926" y="999"/>
                  <a:pt x="926" y="994"/>
                  <a:pt x="918" y="995"/>
                </a:cubicBezTo>
                <a:cubicBezTo>
                  <a:pt x="916" y="995"/>
                  <a:pt x="918" y="998"/>
                  <a:pt x="915" y="998"/>
                </a:cubicBezTo>
                <a:cubicBezTo>
                  <a:pt x="912" y="999"/>
                  <a:pt x="913" y="994"/>
                  <a:pt x="911" y="995"/>
                </a:cubicBezTo>
                <a:cubicBezTo>
                  <a:pt x="907" y="998"/>
                  <a:pt x="903" y="998"/>
                  <a:pt x="899" y="996"/>
                </a:cubicBezTo>
                <a:cubicBezTo>
                  <a:pt x="898" y="998"/>
                  <a:pt x="896" y="996"/>
                  <a:pt x="892" y="997"/>
                </a:cubicBezTo>
                <a:cubicBezTo>
                  <a:pt x="891" y="1000"/>
                  <a:pt x="895" y="1000"/>
                  <a:pt x="893" y="1000"/>
                </a:cubicBezTo>
                <a:cubicBezTo>
                  <a:pt x="892" y="1000"/>
                  <a:pt x="891" y="1000"/>
                  <a:pt x="889" y="1000"/>
                </a:cubicBezTo>
                <a:cubicBezTo>
                  <a:pt x="890" y="999"/>
                  <a:pt x="889" y="998"/>
                  <a:pt x="889" y="997"/>
                </a:cubicBezTo>
                <a:cubicBezTo>
                  <a:pt x="877" y="995"/>
                  <a:pt x="861" y="995"/>
                  <a:pt x="846" y="996"/>
                </a:cubicBezTo>
                <a:cubicBezTo>
                  <a:pt x="843" y="988"/>
                  <a:pt x="837" y="982"/>
                  <a:pt x="831" y="977"/>
                </a:cubicBezTo>
                <a:cubicBezTo>
                  <a:pt x="826" y="984"/>
                  <a:pt x="820" y="988"/>
                  <a:pt x="817" y="996"/>
                </a:cubicBezTo>
                <a:cubicBezTo>
                  <a:pt x="821" y="997"/>
                  <a:pt x="822" y="999"/>
                  <a:pt x="824" y="999"/>
                </a:cubicBezTo>
                <a:cubicBezTo>
                  <a:pt x="822" y="1003"/>
                  <a:pt x="815" y="999"/>
                  <a:pt x="814" y="1003"/>
                </a:cubicBezTo>
                <a:cubicBezTo>
                  <a:pt x="814" y="1001"/>
                  <a:pt x="812" y="1002"/>
                  <a:pt x="812" y="1000"/>
                </a:cubicBezTo>
                <a:cubicBezTo>
                  <a:pt x="813" y="1000"/>
                  <a:pt x="815" y="999"/>
                  <a:pt x="816" y="998"/>
                </a:cubicBezTo>
                <a:cubicBezTo>
                  <a:pt x="811" y="995"/>
                  <a:pt x="797" y="995"/>
                  <a:pt x="793" y="998"/>
                </a:cubicBezTo>
                <a:cubicBezTo>
                  <a:pt x="794" y="1000"/>
                  <a:pt x="797" y="998"/>
                  <a:pt x="797" y="1000"/>
                </a:cubicBezTo>
                <a:cubicBezTo>
                  <a:pt x="795" y="1004"/>
                  <a:pt x="788" y="998"/>
                  <a:pt x="789" y="996"/>
                </a:cubicBezTo>
                <a:cubicBezTo>
                  <a:pt x="777" y="998"/>
                  <a:pt x="759" y="994"/>
                  <a:pt x="748" y="996"/>
                </a:cubicBezTo>
                <a:cubicBezTo>
                  <a:pt x="751" y="997"/>
                  <a:pt x="754" y="999"/>
                  <a:pt x="757" y="1000"/>
                </a:cubicBezTo>
                <a:cubicBezTo>
                  <a:pt x="753" y="1000"/>
                  <a:pt x="750" y="1001"/>
                  <a:pt x="748" y="1003"/>
                </a:cubicBezTo>
                <a:cubicBezTo>
                  <a:pt x="748" y="1002"/>
                  <a:pt x="746" y="1003"/>
                  <a:pt x="746" y="1002"/>
                </a:cubicBezTo>
                <a:cubicBezTo>
                  <a:pt x="744" y="1000"/>
                  <a:pt x="748" y="1001"/>
                  <a:pt x="747" y="998"/>
                </a:cubicBezTo>
                <a:cubicBezTo>
                  <a:pt x="744" y="995"/>
                  <a:pt x="737" y="995"/>
                  <a:pt x="730" y="996"/>
                </a:cubicBezTo>
                <a:cubicBezTo>
                  <a:pt x="729" y="1000"/>
                  <a:pt x="733" y="998"/>
                  <a:pt x="733" y="1000"/>
                </a:cubicBezTo>
                <a:cubicBezTo>
                  <a:pt x="730" y="1001"/>
                  <a:pt x="730" y="1003"/>
                  <a:pt x="727" y="1002"/>
                </a:cubicBezTo>
                <a:cubicBezTo>
                  <a:pt x="726" y="1000"/>
                  <a:pt x="726" y="998"/>
                  <a:pt x="725" y="996"/>
                </a:cubicBezTo>
                <a:cubicBezTo>
                  <a:pt x="722" y="995"/>
                  <a:pt x="718" y="996"/>
                  <a:pt x="719" y="991"/>
                </a:cubicBezTo>
                <a:cubicBezTo>
                  <a:pt x="720" y="989"/>
                  <a:pt x="722" y="993"/>
                  <a:pt x="722" y="990"/>
                </a:cubicBezTo>
                <a:cubicBezTo>
                  <a:pt x="726" y="962"/>
                  <a:pt x="731" y="936"/>
                  <a:pt x="736" y="909"/>
                </a:cubicBezTo>
                <a:cubicBezTo>
                  <a:pt x="746" y="854"/>
                  <a:pt x="756" y="797"/>
                  <a:pt x="764" y="742"/>
                </a:cubicBezTo>
                <a:cubicBezTo>
                  <a:pt x="768" y="719"/>
                  <a:pt x="775" y="696"/>
                  <a:pt x="775" y="674"/>
                </a:cubicBezTo>
                <a:cubicBezTo>
                  <a:pt x="775" y="666"/>
                  <a:pt x="777" y="662"/>
                  <a:pt x="778" y="656"/>
                </a:cubicBezTo>
                <a:cubicBezTo>
                  <a:pt x="781" y="636"/>
                  <a:pt x="782" y="618"/>
                  <a:pt x="785" y="599"/>
                </a:cubicBezTo>
                <a:cubicBezTo>
                  <a:pt x="770" y="583"/>
                  <a:pt x="755" y="568"/>
                  <a:pt x="740" y="552"/>
                </a:cubicBezTo>
                <a:cubicBezTo>
                  <a:pt x="745" y="552"/>
                  <a:pt x="747" y="555"/>
                  <a:pt x="747" y="559"/>
                </a:cubicBezTo>
                <a:cubicBezTo>
                  <a:pt x="762" y="570"/>
                  <a:pt x="771" y="585"/>
                  <a:pt x="785" y="596"/>
                </a:cubicBezTo>
                <a:cubicBezTo>
                  <a:pt x="788" y="582"/>
                  <a:pt x="789" y="565"/>
                  <a:pt x="792" y="550"/>
                </a:cubicBezTo>
                <a:cubicBezTo>
                  <a:pt x="775" y="549"/>
                  <a:pt x="753" y="548"/>
                  <a:pt x="738" y="551"/>
                </a:cubicBezTo>
                <a:cubicBezTo>
                  <a:pt x="732" y="548"/>
                  <a:pt x="724" y="550"/>
                  <a:pt x="719" y="551"/>
                </a:cubicBezTo>
                <a:cubicBezTo>
                  <a:pt x="724" y="565"/>
                  <a:pt x="717" y="586"/>
                  <a:pt x="723" y="601"/>
                </a:cubicBezTo>
                <a:cubicBezTo>
                  <a:pt x="721" y="601"/>
                  <a:pt x="721" y="603"/>
                  <a:pt x="721" y="605"/>
                </a:cubicBezTo>
                <a:cubicBezTo>
                  <a:pt x="722" y="606"/>
                  <a:pt x="724" y="607"/>
                  <a:pt x="723" y="611"/>
                </a:cubicBezTo>
                <a:cubicBezTo>
                  <a:pt x="722" y="613"/>
                  <a:pt x="720" y="607"/>
                  <a:pt x="719" y="612"/>
                </a:cubicBezTo>
                <a:cubicBezTo>
                  <a:pt x="721" y="616"/>
                  <a:pt x="729" y="622"/>
                  <a:pt x="732" y="627"/>
                </a:cubicBezTo>
                <a:cubicBezTo>
                  <a:pt x="731" y="627"/>
                  <a:pt x="730" y="626"/>
                  <a:pt x="727" y="627"/>
                </a:cubicBezTo>
                <a:cubicBezTo>
                  <a:pt x="724" y="623"/>
                  <a:pt x="721" y="619"/>
                  <a:pt x="717" y="616"/>
                </a:cubicBezTo>
                <a:cubicBezTo>
                  <a:pt x="714" y="618"/>
                  <a:pt x="713" y="618"/>
                  <a:pt x="712" y="614"/>
                </a:cubicBezTo>
                <a:cubicBezTo>
                  <a:pt x="715" y="613"/>
                  <a:pt x="717" y="617"/>
                  <a:pt x="717" y="614"/>
                </a:cubicBezTo>
                <a:cubicBezTo>
                  <a:pt x="717" y="611"/>
                  <a:pt x="713" y="612"/>
                  <a:pt x="714" y="608"/>
                </a:cubicBezTo>
                <a:cubicBezTo>
                  <a:pt x="720" y="592"/>
                  <a:pt x="715" y="570"/>
                  <a:pt x="717" y="551"/>
                </a:cubicBezTo>
                <a:cubicBezTo>
                  <a:pt x="717" y="549"/>
                  <a:pt x="714" y="551"/>
                  <a:pt x="714" y="548"/>
                </a:cubicBezTo>
                <a:cubicBezTo>
                  <a:pt x="719" y="544"/>
                  <a:pt x="728" y="545"/>
                  <a:pt x="730" y="540"/>
                </a:cubicBezTo>
                <a:cubicBezTo>
                  <a:pt x="746" y="536"/>
                  <a:pt x="759" y="529"/>
                  <a:pt x="773" y="523"/>
                </a:cubicBezTo>
                <a:cubicBezTo>
                  <a:pt x="773" y="521"/>
                  <a:pt x="767" y="520"/>
                  <a:pt x="768" y="519"/>
                </a:cubicBezTo>
                <a:cubicBezTo>
                  <a:pt x="773" y="518"/>
                  <a:pt x="774" y="524"/>
                  <a:pt x="778" y="521"/>
                </a:cubicBezTo>
                <a:cubicBezTo>
                  <a:pt x="779" y="519"/>
                  <a:pt x="775" y="520"/>
                  <a:pt x="776" y="518"/>
                </a:cubicBezTo>
                <a:cubicBezTo>
                  <a:pt x="778" y="519"/>
                  <a:pt x="781" y="521"/>
                  <a:pt x="783" y="519"/>
                </a:cubicBezTo>
                <a:cubicBezTo>
                  <a:pt x="785" y="519"/>
                  <a:pt x="781" y="517"/>
                  <a:pt x="783" y="517"/>
                </a:cubicBezTo>
                <a:cubicBezTo>
                  <a:pt x="787" y="519"/>
                  <a:pt x="789" y="516"/>
                  <a:pt x="794" y="515"/>
                </a:cubicBezTo>
                <a:cubicBezTo>
                  <a:pt x="796" y="504"/>
                  <a:pt x="796" y="489"/>
                  <a:pt x="797" y="475"/>
                </a:cubicBezTo>
                <a:cubicBezTo>
                  <a:pt x="798" y="469"/>
                  <a:pt x="800" y="454"/>
                  <a:pt x="799" y="450"/>
                </a:cubicBezTo>
                <a:cubicBezTo>
                  <a:pt x="798" y="443"/>
                  <a:pt x="790" y="440"/>
                  <a:pt x="788" y="435"/>
                </a:cubicBezTo>
                <a:cubicBezTo>
                  <a:pt x="756" y="436"/>
                  <a:pt x="725" y="437"/>
                  <a:pt x="696" y="439"/>
                </a:cubicBezTo>
                <a:cubicBezTo>
                  <a:pt x="700" y="447"/>
                  <a:pt x="694" y="459"/>
                  <a:pt x="699" y="465"/>
                </a:cubicBezTo>
                <a:cubicBezTo>
                  <a:pt x="706" y="468"/>
                  <a:pt x="712" y="471"/>
                  <a:pt x="717" y="476"/>
                </a:cubicBezTo>
                <a:cubicBezTo>
                  <a:pt x="737" y="487"/>
                  <a:pt x="756" y="499"/>
                  <a:pt x="775" y="512"/>
                </a:cubicBezTo>
                <a:cubicBezTo>
                  <a:pt x="777" y="511"/>
                  <a:pt x="780" y="514"/>
                  <a:pt x="779" y="515"/>
                </a:cubicBezTo>
                <a:cubicBezTo>
                  <a:pt x="772" y="512"/>
                  <a:pt x="767" y="507"/>
                  <a:pt x="759" y="504"/>
                </a:cubicBezTo>
                <a:cubicBezTo>
                  <a:pt x="756" y="499"/>
                  <a:pt x="749" y="499"/>
                  <a:pt x="746" y="494"/>
                </a:cubicBezTo>
                <a:cubicBezTo>
                  <a:pt x="733" y="490"/>
                  <a:pt x="726" y="481"/>
                  <a:pt x="714" y="476"/>
                </a:cubicBezTo>
                <a:cubicBezTo>
                  <a:pt x="709" y="472"/>
                  <a:pt x="703" y="467"/>
                  <a:pt x="697" y="466"/>
                </a:cubicBezTo>
                <a:cubicBezTo>
                  <a:pt x="695" y="472"/>
                  <a:pt x="706" y="472"/>
                  <a:pt x="706" y="476"/>
                </a:cubicBezTo>
                <a:cubicBezTo>
                  <a:pt x="702" y="476"/>
                  <a:pt x="701" y="473"/>
                  <a:pt x="698" y="472"/>
                </a:cubicBezTo>
                <a:cubicBezTo>
                  <a:pt x="698" y="475"/>
                  <a:pt x="697" y="480"/>
                  <a:pt x="697" y="486"/>
                </a:cubicBezTo>
                <a:cubicBezTo>
                  <a:pt x="699" y="488"/>
                  <a:pt x="701" y="488"/>
                  <a:pt x="702" y="491"/>
                </a:cubicBezTo>
                <a:cubicBezTo>
                  <a:pt x="700" y="493"/>
                  <a:pt x="698" y="498"/>
                  <a:pt x="701" y="501"/>
                </a:cubicBezTo>
                <a:cubicBezTo>
                  <a:pt x="699" y="500"/>
                  <a:pt x="697" y="497"/>
                  <a:pt x="695" y="499"/>
                </a:cubicBezTo>
                <a:cubicBezTo>
                  <a:pt x="703" y="513"/>
                  <a:pt x="719" y="525"/>
                  <a:pt x="730" y="540"/>
                </a:cubicBezTo>
                <a:cubicBezTo>
                  <a:pt x="719" y="531"/>
                  <a:pt x="711" y="519"/>
                  <a:pt x="699" y="511"/>
                </a:cubicBezTo>
                <a:cubicBezTo>
                  <a:pt x="699" y="510"/>
                  <a:pt x="698" y="509"/>
                  <a:pt x="698" y="507"/>
                </a:cubicBezTo>
                <a:cubicBezTo>
                  <a:pt x="696" y="503"/>
                  <a:pt x="690" y="506"/>
                  <a:pt x="689" y="502"/>
                </a:cubicBezTo>
                <a:cubicBezTo>
                  <a:pt x="691" y="500"/>
                  <a:pt x="693" y="505"/>
                  <a:pt x="693" y="502"/>
                </a:cubicBezTo>
                <a:cubicBezTo>
                  <a:pt x="690" y="497"/>
                  <a:pt x="691" y="494"/>
                  <a:pt x="693" y="490"/>
                </a:cubicBezTo>
                <a:cubicBezTo>
                  <a:pt x="692" y="482"/>
                  <a:pt x="695" y="471"/>
                  <a:pt x="691" y="467"/>
                </a:cubicBezTo>
                <a:cubicBezTo>
                  <a:pt x="692" y="467"/>
                  <a:pt x="694" y="467"/>
                  <a:pt x="693" y="464"/>
                </a:cubicBezTo>
                <a:cubicBezTo>
                  <a:pt x="685" y="454"/>
                  <a:pt x="671" y="451"/>
                  <a:pt x="663" y="441"/>
                </a:cubicBezTo>
                <a:cubicBezTo>
                  <a:pt x="642" y="431"/>
                  <a:pt x="626" y="416"/>
                  <a:pt x="605" y="406"/>
                </a:cubicBezTo>
                <a:cubicBezTo>
                  <a:pt x="605" y="407"/>
                  <a:pt x="604" y="408"/>
                  <a:pt x="603" y="408"/>
                </a:cubicBezTo>
                <a:cubicBezTo>
                  <a:pt x="627" y="428"/>
                  <a:pt x="653" y="440"/>
                  <a:pt x="678" y="458"/>
                </a:cubicBezTo>
                <a:cubicBezTo>
                  <a:pt x="652" y="445"/>
                  <a:pt x="628" y="426"/>
                  <a:pt x="601" y="411"/>
                </a:cubicBezTo>
                <a:cubicBezTo>
                  <a:pt x="610" y="423"/>
                  <a:pt x="626" y="427"/>
                  <a:pt x="637" y="437"/>
                </a:cubicBezTo>
                <a:cubicBezTo>
                  <a:pt x="638" y="437"/>
                  <a:pt x="639" y="437"/>
                  <a:pt x="640" y="437"/>
                </a:cubicBezTo>
                <a:cubicBezTo>
                  <a:pt x="644" y="444"/>
                  <a:pt x="657" y="447"/>
                  <a:pt x="660" y="452"/>
                </a:cubicBezTo>
                <a:cubicBezTo>
                  <a:pt x="637" y="439"/>
                  <a:pt x="614" y="425"/>
                  <a:pt x="594" y="410"/>
                </a:cubicBezTo>
                <a:cubicBezTo>
                  <a:pt x="595" y="409"/>
                  <a:pt x="593" y="408"/>
                  <a:pt x="594" y="406"/>
                </a:cubicBezTo>
                <a:cubicBezTo>
                  <a:pt x="564" y="385"/>
                  <a:pt x="533" y="367"/>
                  <a:pt x="505" y="346"/>
                </a:cubicBezTo>
                <a:cubicBezTo>
                  <a:pt x="476" y="330"/>
                  <a:pt x="452" y="309"/>
                  <a:pt x="423" y="292"/>
                </a:cubicBezTo>
                <a:cubicBezTo>
                  <a:pt x="415" y="286"/>
                  <a:pt x="407" y="280"/>
                  <a:pt x="397" y="275"/>
                </a:cubicBezTo>
                <a:cubicBezTo>
                  <a:pt x="396" y="271"/>
                  <a:pt x="393" y="270"/>
                  <a:pt x="389" y="269"/>
                </a:cubicBezTo>
                <a:cubicBezTo>
                  <a:pt x="315" y="216"/>
                  <a:pt x="240" y="164"/>
                  <a:pt x="166" y="113"/>
                </a:cubicBezTo>
                <a:cubicBezTo>
                  <a:pt x="144" y="96"/>
                  <a:pt x="121" y="80"/>
                  <a:pt x="99" y="64"/>
                </a:cubicBezTo>
                <a:cubicBezTo>
                  <a:pt x="91" y="59"/>
                  <a:pt x="84" y="52"/>
                  <a:pt x="75" y="49"/>
                </a:cubicBezTo>
                <a:cubicBezTo>
                  <a:pt x="128" y="90"/>
                  <a:pt x="184" y="128"/>
                  <a:pt x="240" y="166"/>
                </a:cubicBezTo>
                <a:cubicBezTo>
                  <a:pt x="309" y="217"/>
                  <a:pt x="382" y="264"/>
                  <a:pt x="451" y="314"/>
                </a:cubicBezTo>
                <a:cubicBezTo>
                  <a:pt x="471" y="325"/>
                  <a:pt x="487" y="339"/>
                  <a:pt x="507" y="350"/>
                </a:cubicBezTo>
                <a:cubicBezTo>
                  <a:pt x="513" y="356"/>
                  <a:pt x="520" y="360"/>
                  <a:pt x="528" y="364"/>
                </a:cubicBezTo>
                <a:cubicBezTo>
                  <a:pt x="528" y="366"/>
                  <a:pt x="530" y="366"/>
                  <a:pt x="531" y="368"/>
                </a:cubicBezTo>
                <a:cubicBezTo>
                  <a:pt x="540" y="373"/>
                  <a:pt x="549" y="379"/>
                  <a:pt x="557" y="385"/>
                </a:cubicBezTo>
                <a:cubicBezTo>
                  <a:pt x="569" y="391"/>
                  <a:pt x="579" y="398"/>
                  <a:pt x="588" y="406"/>
                </a:cubicBezTo>
                <a:cubicBezTo>
                  <a:pt x="591" y="405"/>
                  <a:pt x="594" y="408"/>
                  <a:pt x="592" y="409"/>
                </a:cubicBezTo>
                <a:cubicBezTo>
                  <a:pt x="490" y="344"/>
                  <a:pt x="392" y="275"/>
                  <a:pt x="292" y="208"/>
                </a:cubicBezTo>
                <a:cubicBezTo>
                  <a:pt x="220" y="156"/>
                  <a:pt x="146" y="106"/>
                  <a:pt x="75" y="54"/>
                </a:cubicBezTo>
                <a:cubicBezTo>
                  <a:pt x="73" y="54"/>
                  <a:pt x="71" y="53"/>
                  <a:pt x="69" y="53"/>
                </a:cubicBezTo>
                <a:cubicBezTo>
                  <a:pt x="69" y="51"/>
                  <a:pt x="68" y="51"/>
                  <a:pt x="68" y="49"/>
                </a:cubicBezTo>
                <a:cubicBezTo>
                  <a:pt x="60" y="44"/>
                  <a:pt x="52" y="39"/>
                  <a:pt x="45" y="34"/>
                </a:cubicBezTo>
                <a:cubicBezTo>
                  <a:pt x="38" y="30"/>
                  <a:pt x="32" y="23"/>
                  <a:pt x="25" y="18"/>
                </a:cubicBezTo>
                <a:cubicBezTo>
                  <a:pt x="17" y="13"/>
                  <a:pt x="5" y="7"/>
                  <a:pt x="0" y="0"/>
                </a:cubicBezTo>
                <a:close/>
                <a:moveTo>
                  <a:pt x="918" y="593"/>
                </a:moveTo>
                <a:cubicBezTo>
                  <a:pt x="918" y="595"/>
                  <a:pt x="920" y="595"/>
                  <a:pt x="921" y="596"/>
                </a:cubicBezTo>
                <a:cubicBezTo>
                  <a:pt x="921" y="595"/>
                  <a:pt x="922" y="595"/>
                  <a:pt x="922" y="593"/>
                </a:cubicBezTo>
                <a:cubicBezTo>
                  <a:pt x="920" y="593"/>
                  <a:pt x="919" y="593"/>
                  <a:pt x="918" y="593"/>
                </a:cubicBezTo>
                <a:close/>
                <a:moveTo>
                  <a:pt x="721" y="1021"/>
                </a:moveTo>
                <a:cubicBezTo>
                  <a:pt x="723" y="1021"/>
                  <a:pt x="724" y="1022"/>
                  <a:pt x="726" y="1022"/>
                </a:cubicBezTo>
                <a:cubicBezTo>
                  <a:pt x="726" y="1019"/>
                  <a:pt x="722" y="1019"/>
                  <a:pt x="721" y="1021"/>
                </a:cubicBezTo>
                <a:close/>
                <a:moveTo>
                  <a:pt x="587" y="393"/>
                </a:moveTo>
                <a:cubicBezTo>
                  <a:pt x="548" y="366"/>
                  <a:pt x="510" y="340"/>
                  <a:pt x="471" y="314"/>
                </a:cubicBezTo>
                <a:cubicBezTo>
                  <a:pt x="362" y="238"/>
                  <a:pt x="252" y="160"/>
                  <a:pt x="145" y="83"/>
                </a:cubicBezTo>
                <a:cubicBezTo>
                  <a:pt x="124" y="67"/>
                  <a:pt x="103" y="50"/>
                  <a:pt x="80" y="36"/>
                </a:cubicBezTo>
                <a:cubicBezTo>
                  <a:pt x="80" y="36"/>
                  <a:pt x="79" y="36"/>
                  <a:pt x="79" y="36"/>
                </a:cubicBezTo>
                <a:cubicBezTo>
                  <a:pt x="80" y="40"/>
                  <a:pt x="78" y="42"/>
                  <a:pt x="78" y="45"/>
                </a:cubicBezTo>
                <a:cubicBezTo>
                  <a:pt x="229" y="153"/>
                  <a:pt x="380" y="261"/>
                  <a:pt x="535" y="364"/>
                </a:cubicBezTo>
                <a:cubicBezTo>
                  <a:pt x="553" y="376"/>
                  <a:pt x="573" y="392"/>
                  <a:pt x="593" y="402"/>
                </a:cubicBezTo>
                <a:cubicBezTo>
                  <a:pt x="595" y="403"/>
                  <a:pt x="599" y="408"/>
                  <a:pt x="602" y="404"/>
                </a:cubicBezTo>
                <a:cubicBezTo>
                  <a:pt x="598" y="399"/>
                  <a:pt x="592" y="396"/>
                  <a:pt x="587" y="393"/>
                </a:cubicBezTo>
                <a:close/>
                <a:moveTo>
                  <a:pt x="75" y="42"/>
                </a:moveTo>
                <a:cubicBezTo>
                  <a:pt x="75" y="39"/>
                  <a:pt x="74" y="38"/>
                  <a:pt x="70" y="38"/>
                </a:cubicBezTo>
                <a:cubicBezTo>
                  <a:pt x="70" y="41"/>
                  <a:pt x="72" y="42"/>
                  <a:pt x="75" y="42"/>
                </a:cubicBezTo>
                <a:close/>
                <a:moveTo>
                  <a:pt x="825" y="236"/>
                </a:moveTo>
                <a:cubicBezTo>
                  <a:pt x="825" y="235"/>
                  <a:pt x="826" y="232"/>
                  <a:pt x="824" y="232"/>
                </a:cubicBezTo>
                <a:cubicBezTo>
                  <a:pt x="823" y="232"/>
                  <a:pt x="823" y="237"/>
                  <a:pt x="825" y="236"/>
                </a:cubicBezTo>
                <a:close/>
                <a:moveTo>
                  <a:pt x="819" y="257"/>
                </a:moveTo>
                <a:cubicBezTo>
                  <a:pt x="825" y="255"/>
                  <a:pt x="823" y="262"/>
                  <a:pt x="827" y="262"/>
                </a:cubicBezTo>
                <a:cubicBezTo>
                  <a:pt x="829" y="253"/>
                  <a:pt x="826" y="247"/>
                  <a:pt x="820" y="243"/>
                </a:cubicBezTo>
                <a:cubicBezTo>
                  <a:pt x="820" y="240"/>
                  <a:pt x="821" y="235"/>
                  <a:pt x="819" y="234"/>
                </a:cubicBezTo>
                <a:cubicBezTo>
                  <a:pt x="818" y="243"/>
                  <a:pt x="819" y="250"/>
                  <a:pt x="819" y="257"/>
                </a:cubicBezTo>
                <a:close/>
                <a:moveTo>
                  <a:pt x="817" y="271"/>
                </a:moveTo>
                <a:cubicBezTo>
                  <a:pt x="818" y="271"/>
                  <a:pt x="818" y="270"/>
                  <a:pt x="820" y="270"/>
                </a:cubicBezTo>
                <a:cubicBezTo>
                  <a:pt x="820" y="268"/>
                  <a:pt x="820" y="267"/>
                  <a:pt x="819" y="266"/>
                </a:cubicBezTo>
                <a:cubicBezTo>
                  <a:pt x="818" y="266"/>
                  <a:pt x="818" y="266"/>
                  <a:pt x="817" y="266"/>
                </a:cubicBezTo>
                <a:cubicBezTo>
                  <a:pt x="817" y="268"/>
                  <a:pt x="817" y="269"/>
                  <a:pt x="817" y="271"/>
                </a:cubicBezTo>
                <a:close/>
                <a:moveTo>
                  <a:pt x="827" y="270"/>
                </a:moveTo>
                <a:cubicBezTo>
                  <a:pt x="827" y="268"/>
                  <a:pt x="826" y="267"/>
                  <a:pt x="824" y="267"/>
                </a:cubicBezTo>
                <a:cubicBezTo>
                  <a:pt x="824" y="269"/>
                  <a:pt x="826" y="269"/>
                  <a:pt x="827" y="270"/>
                </a:cubicBezTo>
                <a:close/>
                <a:moveTo>
                  <a:pt x="790" y="282"/>
                </a:moveTo>
                <a:cubicBezTo>
                  <a:pt x="797" y="281"/>
                  <a:pt x="805" y="280"/>
                  <a:pt x="809" y="275"/>
                </a:cubicBezTo>
                <a:cubicBezTo>
                  <a:pt x="801" y="276"/>
                  <a:pt x="795" y="279"/>
                  <a:pt x="790" y="282"/>
                </a:cubicBezTo>
                <a:close/>
                <a:moveTo>
                  <a:pt x="831" y="282"/>
                </a:moveTo>
                <a:cubicBezTo>
                  <a:pt x="830" y="280"/>
                  <a:pt x="830" y="279"/>
                  <a:pt x="829" y="278"/>
                </a:cubicBezTo>
                <a:cubicBezTo>
                  <a:pt x="827" y="280"/>
                  <a:pt x="829" y="282"/>
                  <a:pt x="831" y="282"/>
                </a:cubicBezTo>
                <a:close/>
                <a:moveTo>
                  <a:pt x="817" y="288"/>
                </a:moveTo>
                <a:cubicBezTo>
                  <a:pt x="818" y="285"/>
                  <a:pt x="820" y="283"/>
                  <a:pt x="821" y="279"/>
                </a:cubicBezTo>
                <a:cubicBezTo>
                  <a:pt x="816" y="277"/>
                  <a:pt x="814" y="285"/>
                  <a:pt x="817" y="288"/>
                </a:cubicBezTo>
                <a:close/>
                <a:moveTo>
                  <a:pt x="836" y="279"/>
                </a:moveTo>
                <a:cubicBezTo>
                  <a:pt x="836" y="282"/>
                  <a:pt x="838" y="284"/>
                  <a:pt x="841" y="284"/>
                </a:cubicBezTo>
                <a:cubicBezTo>
                  <a:pt x="842" y="282"/>
                  <a:pt x="845" y="281"/>
                  <a:pt x="847" y="279"/>
                </a:cubicBezTo>
                <a:cubicBezTo>
                  <a:pt x="843" y="280"/>
                  <a:pt x="839" y="278"/>
                  <a:pt x="836" y="279"/>
                </a:cubicBezTo>
                <a:close/>
                <a:moveTo>
                  <a:pt x="820" y="288"/>
                </a:moveTo>
                <a:cubicBezTo>
                  <a:pt x="822" y="289"/>
                  <a:pt x="826" y="287"/>
                  <a:pt x="829" y="287"/>
                </a:cubicBezTo>
                <a:cubicBezTo>
                  <a:pt x="828" y="284"/>
                  <a:pt x="826" y="282"/>
                  <a:pt x="824" y="280"/>
                </a:cubicBezTo>
                <a:cubicBezTo>
                  <a:pt x="823" y="282"/>
                  <a:pt x="822" y="285"/>
                  <a:pt x="820" y="288"/>
                </a:cubicBezTo>
                <a:close/>
                <a:moveTo>
                  <a:pt x="842" y="286"/>
                </a:moveTo>
                <a:cubicBezTo>
                  <a:pt x="847" y="287"/>
                  <a:pt x="854" y="285"/>
                  <a:pt x="855" y="281"/>
                </a:cubicBezTo>
                <a:cubicBezTo>
                  <a:pt x="849" y="281"/>
                  <a:pt x="847" y="284"/>
                  <a:pt x="842" y="286"/>
                </a:cubicBezTo>
                <a:close/>
                <a:moveTo>
                  <a:pt x="794" y="287"/>
                </a:moveTo>
                <a:cubicBezTo>
                  <a:pt x="799" y="287"/>
                  <a:pt x="802" y="288"/>
                  <a:pt x="807" y="288"/>
                </a:cubicBezTo>
                <a:cubicBezTo>
                  <a:pt x="807" y="286"/>
                  <a:pt x="807" y="283"/>
                  <a:pt x="808" y="282"/>
                </a:cubicBezTo>
                <a:cubicBezTo>
                  <a:pt x="803" y="284"/>
                  <a:pt x="797" y="282"/>
                  <a:pt x="794" y="287"/>
                </a:cubicBezTo>
                <a:close/>
                <a:moveTo>
                  <a:pt x="861" y="286"/>
                </a:moveTo>
                <a:cubicBezTo>
                  <a:pt x="866" y="285"/>
                  <a:pt x="871" y="286"/>
                  <a:pt x="874" y="284"/>
                </a:cubicBezTo>
                <a:cubicBezTo>
                  <a:pt x="871" y="282"/>
                  <a:pt x="865" y="283"/>
                  <a:pt x="862" y="282"/>
                </a:cubicBezTo>
                <a:cubicBezTo>
                  <a:pt x="861" y="283"/>
                  <a:pt x="861" y="284"/>
                  <a:pt x="861" y="286"/>
                </a:cubicBezTo>
                <a:close/>
                <a:moveTo>
                  <a:pt x="854" y="286"/>
                </a:moveTo>
                <a:cubicBezTo>
                  <a:pt x="855" y="287"/>
                  <a:pt x="860" y="284"/>
                  <a:pt x="857" y="284"/>
                </a:cubicBezTo>
                <a:cubicBezTo>
                  <a:pt x="856" y="285"/>
                  <a:pt x="854" y="284"/>
                  <a:pt x="854" y="286"/>
                </a:cubicBezTo>
                <a:close/>
                <a:moveTo>
                  <a:pt x="788" y="288"/>
                </a:moveTo>
                <a:cubicBezTo>
                  <a:pt x="788" y="289"/>
                  <a:pt x="788" y="290"/>
                  <a:pt x="788" y="290"/>
                </a:cubicBezTo>
                <a:cubicBezTo>
                  <a:pt x="792" y="290"/>
                  <a:pt x="795" y="291"/>
                  <a:pt x="796" y="288"/>
                </a:cubicBezTo>
                <a:cubicBezTo>
                  <a:pt x="793" y="289"/>
                  <a:pt x="790" y="286"/>
                  <a:pt x="788" y="288"/>
                </a:cubicBezTo>
                <a:close/>
                <a:moveTo>
                  <a:pt x="772" y="292"/>
                </a:moveTo>
                <a:cubicBezTo>
                  <a:pt x="775" y="293"/>
                  <a:pt x="784" y="294"/>
                  <a:pt x="783" y="289"/>
                </a:cubicBezTo>
                <a:cubicBezTo>
                  <a:pt x="779" y="289"/>
                  <a:pt x="775" y="290"/>
                  <a:pt x="772" y="292"/>
                </a:cubicBezTo>
                <a:close/>
                <a:moveTo>
                  <a:pt x="855" y="290"/>
                </a:moveTo>
                <a:cubicBezTo>
                  <a:pt x="856" y="291"/>
                  <a:pt x="857" y="291"/>
                  <a:pt x="859" y="290"/>
                </a:cubicBezTo>
                <a:cubicBezTo>
                  <a:pt x="858" y="289"/>
                  <a:pt x="855" y="289"/>
                  <a:pt x="855" y="290"/>
                </a:cubicBezTo>
                <a:close/>
                <a:moveTo>
                  <a:pt x="848" y="291"/>
                </a:moveTo>
                <a:cubicBezTo>
                  <a:pt x="848" y="293"/>
                  <a:pt x="851" y="291"/>
                  <a:pt x="852" y="292"/>
                </a:cubicBezTo>
                <a:cubicBezTo>
                  <a:pt x="853" y="289"/>
                  <a:pt x="847" y="289"/>
                  <a:pt x="848" y="291"/>
                </a:cubicBezTo>
                <a:close/>
                <a:moveTo>
                  <a:pt x="902" y="292"/>
                </a:moveTo>
                <a:cubicBezTo>
                  <a:pt x="885" y="289"/>
                  <a:pt x="870" y="295"/>
                  <a:pt x="853" y="295"/>
                </a:cubicBezTo>
                <a:cubicBezTo>
                  <a:pt x="852" y="299"/>
                  <a:pt x="856" y="300"/>
                  <a:pt x="858" y="301"/>
                </a:cubicBezTo>
                <a:cubicBezTo>
                  <a:pt x="865" y="308"/>
                  <a:pt x="873" y="317"/>
                  <a:pt x="881" y="325"/>
                </a:cubicBezTo>
                <a:cubicBezTo>
                  <a:pt x="888" y="333"/>
                  <a:pt x="897" y="341"/>
                  <a:pt x="906" y="347"/>
                </a:cubicBezTo>
                <a:cubicBezTo>
                  <a:pt x="906" y="343"/>
                  <a:pt x="902" y="343"/>
                  <a:pt x="902" y="340"/>
                </a:cubicBezTo>
                <a:cubicBezTo>
                  <a:pt x="911" y="332"/>
                  <a:pt x="905" y="306"/>
                  <a:pt x="906" y="290"/>
                </a:cubicBezTo>
                <a:cubicBezTo>
                  <a:pt x="904" y="289"/>
                  <a:pt x="903" y="291"/>
                  <a:pt x="902" y="292"/>
                </a:cubicBezTo>
                <a:close/>
                <a:moveTo>
                  <a:pt x="817" y="295"/>
                </a:moveTo>
                <a:cubicBezTo>
                  <a:pt x="820" y="294"/>
                  <a:pt x="826" y="296"/>
                  <a:pt x="826" y="292"/>
                </a:cubicBezTo>
                <a:cubicBezTo>
                  <a:pt x="823" y="292"/>
                  <a:pt x="817" y="290"/>
                  <a:pt x="817" y="295"/>
                </a:cubicBezTo>
                <a:close/>
                <a:moveTo>
                  <a:pt x="823" y="301"/>
                </a:moveTo>
                <a:cubicBezTo>
                  <a:pt x="824" y="302"/>
                  <a:pt x="825" y="303"/>
                  <a:pt x="827" y="303"/>
                </a:cubicBezTo>
                <a:cubicBezTo>
                  <a:pt x="829" y="302"/>
                  <a:pt x="832" y="301"/>
                  <a:pt x="831" y="297"/>
                </a:cubicBezTo>
                <a:cubicBezTo>
                  <a:pt x="827" y="297"/>
                  <a:pt x="824" y="297"/>
                  <a:pt x="823" y="301"/>
                </a:cubicBezTo>
                <a:close/>
                <a:moveTo>
                  <a:pt x="741" y="303"/>
                </a:moveTo>
                <a:cubicBezTo>
                  <a:pt x="741" y="315"/>
                  <a:pt x="741" y="334"/>
                  <a:pt x="741" y="350"/>
                </a:cubicBezTo>
                <a:cubicBezTo>
                  <a:pt x="742" y="352"/>
                  <a:pt x="746" y="353"/>
                  <a:pt x="744" y="356"/>
                </a:cubicBezTo>
                <a:cubicBezTo>
                  <a:pt x="742" y="356"/>
                  <a:pt x="744" y="352"/>
                  <a:pt x="742" y="353"/>
                </a:cubicBezTo>
                <a:cubicBezTo>
                  <a:pt x="739" y="356"/>
                  <a:pt x="746" y="359"/>
                  <a:pt x="742" y="363"/>
                </a:cubicBezTo>
                <a:cubicBezTo>
                  <a:pt x="741" y="363"/>
                  <a:pt x="739" y="360"/>
                  <a:pt x="737" y="362"/>
                </a:cubicBezTo>
                <a:cubicBezTo>
                  <a:pt x="749" y="376"/>
                  <a:pt x="758" y="392"/>
                  <a:pt x="770" y="405"/>
                </a:cubicBezTo>
                <a:cubicBezTo>
                  <a:pt x="781" y="401"/>
                  <a:pt x="791" y="397"/>
                  <a:pt x="802" y="393"/>
                </a:cubicBezTo>
                <a:cubicBezTo>
                  <a:pt x="801" y="383"/>
                  <a:pt x="806" y="368"/>
                  <a:pt x="801" y="361"/>
                </a:cubicBezTo>
                <a:cubicBezTo>
                  <a:pt x="805" y="354"/>
                  <a:pt x="803" y="342"/>
                  <a:pt x="804" y="333"/>
                </a:cubicBezTo>
                <a:cubicBezTo>
                  <a:pt x="805" y="322"/>
                  <a:pt x="807" y="311"/>
                  <a:pt x="807" y="299"/>
                </a:cubicBezTo>
                <a:cubicBezTo>
                  <a:pt x="787" y="300"/>
                  <a:pt x="770" y="300"/>
                  <a:pt x="752" y="302"/>
                </a:cubicBezTo>
                <a:cubicBezTo>
                  <a:pt x="765" y="311"/>
                  <a:pt x="774" y="323"/>
                  <a:pt x="786" y="332"/>
                </a:cubicBezTo>
                <a:cubicBezTo>
                  <a:pt x="790" y="339"/>
                  <a:pt x="800" y="342"/>
                  <a:pt x="801" y="349"/>
                </a:cubicBezTo>
                <a:cubicBezTo>
                  <a:pt x="800" y="347"/>
                  <a:pt x="796" y="347"/>
                  <a:pt x="796" y="343"/>
                </a:cubicBezTo>
                <a:cubicBezTo>
                  <a:pt x="780" y="332"/>
                  <a:pt x="768" y="316"/>
                  <a:pt x="751" y="304"/>
                </a:cubicBezTo>
                <a:cubicBezTo>
                  <a:pt x="751" y="303"/>
                  <a:pt x="751" y="302"/>
                  <a:pt x="751" y="301"/>
                </a:cubicBezTo>
                <a:cubicBezTo>
                  <a:pt x="749" y="302"/>
                  <a:pt x="744" y="300"/>
                  <a:pt x="745" y="303"/>
                </a:cubicBezTo>
                <a:cubicBezTo>
                  <a:pt x="750" y="307"/>
                  <a:pt x="755" y="313"/>
                  <a:pt x="760" y="318"/>
                </a:cubicBezTo>
                <a:cubicBezTo>
                  <a:pt x="756" y="318"/>
                  <a:pt x="756" y="315"/>
                  <a:pt x="753" y="314"/>
                </a:cubicBezTo>
                <a:cubicBezTo>
                  <a:pt x="753" y="315"/>
                  <a:pt x="754" y="317"/>
                  <a:pt x="753" y="317"/>
                </a:cubicBezTo>
                <a:cubicBezTo>
                  <a:pt x="750" y="314"/>
                  <a:pt x="745" y="312"/>
                  <a:pt x="743" y="307"/>
                </a:cubicBezTo>
                <a:cubicBezTo>
                  <a:pt x="747" y="308"/>
                  <a:pt x="749" y="314"/>
                  <a:pt x="753" y="313"/>
                </a:cubicBezTo>
                <a:cubicBezTo>
                  <a:pt x="748" y="310"/>
                  <a:pt x="747" y="305"/>
                  <a:pt x="741" y="303"/>
                </a:cubicBezTo>
                <a:close/>
                <a:moveTo>
                  <a:pt x="823" y="307"/>
                </a:moveTo>
                <a:cubicBezTo>
                  <a:pt x="822" y="301"/>
                  <a:pt x="811" y="305"/>
                  <a:pt x="815" y="315"/>
                </a:cubicBezTo>
                <a:cubicBezTo>
                  <a:pt x="817" y="313"/>
                  <a:pt x="824" y="309"/>
                  <a:pt x="823" y="307"/>
                </a:cubicBezTo>
                <a:close/>
                <a:moveTo>
                  <a:pt x="831" y="307"/>
                </a:moveTo>
                <a:cubicBezTo>
                  <a:pt x="831" y="306"/>
                  <a:pt x="831" y="305"/>
                  <a:pt x="831" y="304"/>
                </a:cubicBezTo>
                <a:cubicBezTo>
                  <a:pt x="829" y="304"/>
                  <a:pt x="829" y="307"/>
                  <a:pt x="831" y="307"/>
                </a:cubicBezTo>
                <a:close/>
                <a:moveTo>
                  <a:pt x="818" y="319"/>
                </a:moveTo>
                <a:cubicBezTo>
                  <a:pt x="823" y="321"/>
                  <a:pt x="825" y="314"/>
                  <a:pt x="829" y="313"/>
                </a:cubicBezTo>
                <a:cubicBezTo>
                  <a:pt x="829" y="311"/>
                  <a:pt x="827" y="310"/>
                  <a:pt x="826" y="309"/>
                </a:cubicBezTo>
                <a:cubicBezTo>
                  <a:pt x="823" y="312"/>
                  <a:pt x="818" y="313"/>
                  <a:pt x="818" y="319"/>
                </a:cubicBezTo>
                <a:close/>
                <a:moveTo>
                  <a:pt x="823" y="323"/>
                </a:moveTo>
                <a:cubicBezTo>
                  <a:pt x="825" y="323"/>
                  <a:pt x="826" y="325"/>
                  <a:pt x="829" y="325"/>
                </a:cubicBezTo>
                <a:cubicBezTo>
                  <a:pt x="833" y="323"/>
                  <a:pt x="831" y="319"/>
                  <a:pt x="832" y="315"/>
                </a:cubicBezTo>
                <a:cubicBezTo>
                  <a:pt x="828" y="316"/>
                  <a:pt x="825" y="319"/>
                  <a:pt x="823" y="323"/>
                </a:cubicBezTo>
                <a:close/>
                <a:moveTo>
                  <a:pt x="814" y="337"/>
                </a:moveTo>
                <a:cubicBezTo>
                  <a:pt x="818" y="335"/>
                  <a:pt x="819" y="332"/>
                  <a:pt x="823" y="330"/>
                </a:cubicBezTo>
                <a:cubicBezTo>
                  <a:pt x="822" y="328"/>
                  <a:pt x="821" y="326"/>
                  <a:pt x="818" y="325"/>
                </a:cubicBezTo>
                <a:cubicBezTo>
                  <a:pt x="815" y="328"/>
                  <a:pt x="814" y="330"/>
                  <a:pt x="814" y="337"/>
                </a:cubicBezTo>
                <a:close/>
                <a:moveTo>
                  <a:pt x="830" y="327"/>
                </a:moveTo>
                <a:cubicBezTo>
                  <a:pt x="830" y="328"/>
                  <a:pt x="830" y="328"/>
                  <a:pt x="831" y="329"/>
                </a:cubicBezTo>
                <a:cubicBezTo>
                  <a:pt x="832" y="329"/>
                  <a:pt x="833" y="328"/>
                  <a:pt x="833" y="326"/>
                </a:cubicBezTo>
                <a:cubicBezTo>
                  <a:pt x="831" y="326"/>
                  <a:pt x="831" y="326"/>
                  <a:pt x="830" y="327"/>
                </a:cubicBezTo>
                <a:close/>
                <a:moveTo>
                  <a:pt x="838" y="332"/>
                </a:moveTo>
                <a:cubicBezTo>
                  <a:pt x="838" y="330"/>
                  <a:pt x="838" y="329"/>
                  <a:pt x="837" y="328"/>
                </a:cubicBezTo>
                <a:cubicBezTo>
                  <a:pt x="836" y="329"/>
                  <a:pt x="836" y="333"/>
                  <a:pt x="838" y="332"/>
                </a:cubicBezTo>
                <a:close/>
                <a:moveTo>
                  <a:pt x="817" y="340"/>
                </a:moveTo>
                <a:cubicBezTo>
                  <a:pt x="819" y="340"/>
                  <a:pt x="818" y="342"/>
                  <a:pt x="820" y="342"/>
                </a:cubicBezTo>
                <a:cubicBezTo>
                  <a:pt x="824" y="338"/>
                  <a:pt x="828" y="337"/>
                  <a:pt x="831" y="333"/>
                </a:cubicBezTo>
                <a:cubicBezTo>
                  <a:pt x="824" y="329"/>
                  <a:pt x="820" y="336"/>
                  <a:pt x="817" y="340"/>
                </a:cubicBezTo>
                <a:close/>
                <a:moveTo>
                  <a:pt x="823" y="344"/>
                </a:moveTo>
                <a:cubicBezTo>
                  <a:pt x="825" y="345"/>
                  <a:pt x="827" y="346"/>
                  <a:pt x="829" y="346"/>
                </a:cubicBezTo>
                <a:cubicBezTo>
                  <a:pt x="833" y="345"/>
                  <a:pt x="835" y="340"/>
                  <a:pt x="833" y="336"/>
                </a:cubicBezTo>
                <a:cubicBezTo>
                  <a:pt x="828" y="338"/>
                  <a:pt x="826" y="341"/>
                  <a:pt x="823" y="344"/>
                </a:cubicBezTo>
                <a:close/>
                <a:moveTo>
                  <a:pt x="809" y="342"/>
                </a:moveTo>
                <a:cubicBezTo>
                  <a:pt x="810" y="341"/>
                  <a:pt x="811" y="338"/>
                  <a:pt x="809" y="338"/>
                </a:cubicBezTo>
                <a:cubicBezTo>
                  <a:pt x="808" y="339"/>
                  <a:pt x="808" y="341"/>
                  <a:pt x="809" y="342"/>
                </a:cubicBezTo>
                <a:close/>
                <a:moveTo>
                  <a:pt x="814" y="357"/>
                </a:moveTo>
                <a:cubicBezTo>
                  <a:pt x="817" y="358"/>
                  <a:pt x="821" y="353"/>
                  <a:pt x="824" y="351"/>
                </a:cubicBezTo>
                <a:cubicBezTo>
                  <a:pt x="822" y="349"/>
                  <a:pt x="820" y="348"/>
                  <a:pt x="818" y="346"/>
                </a:cubicBezTo>
                <a:cubicBezTo>
                  <a:pt x="815" y="348"/>
                  <a:pt x="813" y="354"/>
                  <a:pt x="814" y="357"/>
                </a:cubicBezTo>
                <a:close/>
                <a:moveTo>
                  <a:pt x="831" y="350"/>
                </a:moveTo>
                <a:cubicBezTo>
                  <a:pt x="835" y="351"/>
                  <a:pt x="835" y="346"/>
                  <a:pt x="832" y="346"/>
                </a:cubicBezTo>
                <a:cubicBezTo>
                  <a:pt x="832" y="348"/>
                  <a:pt x="831" y="348"/>
                  <a:pt x="831" y="350"/>
                </a:cubicBezTo>
                <a:close/>
                <a:moveTo>
                  <a:pt x="839" y="355"/>
                </a:moveTo>
                <a:cubicBezTo>
                  <a:pt x="840" y="353"/>
                  <a:pt x="840" y="350"/>
                  <a:pt x="838" y="350"/>
                </a:cubicBezTo>
                <a:cubicBezTo>
                  <a:pt x="839" y="351"/>
                  <a:pt x="837" y="354"/>
                  <a:pt x="839" y="355"/>
                </a:cubicBezTo>
                <a:close/>
                <a:moveTo>
                  <a:pt x="818" y="361"/>
                </a:moveTo>
                <a:cubicBezTo>
                  <a:pt x="820" y="361"/>
                  <a:pt x="819" y="362"/>
                  <a:pt x="821" y="362"/>
                </a:cubicBezTo>
                <a:cubicBezTo>
                  <a:pt x="824" y="359"/>
                  <a:pt x="828" y="358"/>
                  <a:pt x="831" y="355"/>
                </a:cubicBezTo>
                <a:cubicBezTo>
                  <a:pt x="826" y="350"/>
                  <a:pt x="819" y="356"/>
                  <a:pt x="818" y="361"/>
                </a:cubicBezTo>
                <a:close/>
                <a:moveTo>
                  <a:pt x="824" y="364"/>
                </a:moveTo>
                <a:cubicBezTo>
                  <a:pt x="829" y="371"/>
                  <a:pt x="837" y="364"/>
                  <a:pt x="834" y="357"/>
                </a:cubicBezTo>
                <a:cubicBezTo>
                  <a:pt x="830" y="358"/>
                  <a:pt x="826" y="360"/>
                  <a:pt x="824" y="364"/>
                </a:cubicBezTo>
                <a:close/>
                <a:moveTo>
                  <a:pt x="819" y="374"/>
                </a:moveTo>
                <a:cubicBezTo>
                  <a:pt x="819" y="371"/>
                  <a:pt x="822" y="373"/>
                  <a:pt x="824" y="372"/>
                </a:cubicBezTo>
                <a:cubicBezTo>
                  <a:pt x="823" y="370"/>
                  <a:pt x="821" y="369"/>
                  <a:pt x="818" y="368"/>
                </a:cubicBezTo>
                <a:cubicBezTo>
                  <a:pt x="815" y="370"/>
                  <a:pt x="812" y="372"/>
                  <a:pt x="813" y="379"/>
                </a:cubicBezTo>
                <a:cubicBezTo>
                  <a:pt x="816" y="379"/>
                  <a:pt x="818" y="378"/>
                  <a:pt x="818" y="376"/>
                </a:cubicBezTo>
                <a:cubicBezTo>
                  <a:pt x="818" y="373"/>
                  <a:pt x="815" y="374"/>
                  <a:pt x="816" y="372"/>
                </a:cubicBezTo>
                <a:cubicBezTo>
                  <a:pt x="818" y="373"/>
                  <a:pt x="818" y="368"/>
                  <a:pt x="820" y="371"/>
                </a:cubicBezTo>
                <a:cubicBezTo>
                  <a:pt x="819" y="371"/>
                  <a:pt x="816" y="375"/>
                  <a:pt x="819" y="374"/>
                </a:cubicBezTo>
                <a:close/>
                <a:moveTo>
                  <a:pt x="842" y="377"/>
                </a:moveTo>
                <a:cubicBezTo>
                  <a:pt x="841" y="375"/>
                  <a:pt x="842" y="372"/>
                  <a:pt x="840" y="372"/>
                </a:cubicBezTo>
                <a:cubicBezTo>
                  <a:pt x="840" y="374"/>
                  <a:pt x="839" y="377"/>
                  <a:pt x="842" y="377"/>
                </a:cubicBezTo>
                <a:close/>
                <a:moveTo>
                  <a:pt x="825" y="374"/>
                </a:moveTo>
                <a:cubicBezTo>
                  <a:pt x="825" y="375"/>
                  <a:pt x="825" y="376"/>
                  <a:pt x="825" y="376"/>
                </a:cubicBezTo>
                <a:cubicBezTo>
                  <a:pt x="826" y="377"/>
                  <a:pt x="830" y="378"/>
                  <a:pt x="831" y="376"/>
                </a:cubicBezTo>
                <a:cubicBezTo>
                  <a:pt x="830" y="375"/>
                  <a:pt x="828" y="372"/>
                  <a:pt x="825" y="374"/>
                </a:cubicBezTo>
                <a:close/>
                <a:moveTo>
                  <a:pt x="818" y="381"/>
                </a:moveTo>
                <a:cubicBezTo>
                  <a:pt x="822" y="385"/>
                  <a:pt x="822" y="377"/>
                  <a:pt x="825" y="379"/>
                </a:cubicBezTo>
                <a:cubicBezTo>
                  <a:pt x="825" y="377"/>
                  <a:pt x="825" y="376"/>
                  <a:pt x="822" y="376"/>
                </a:cubicBezTo>
                <a:cubicBezTo>
                  <a:pt x="823" y="380"/>
                  <a:pt x="817" y="377"/>
                  <a:pt x="818" y="381"/>
                </a:cubicBezTo>
                <a:close/>
                <a:moveTo>
                  <a:pt x="824" y="383"/>
                </a:moveTo>
                <a:cubicBezTo>
                  <a:pt x="828" y="389"/>
                  <a:pt x="838" y="387"/>
                  <a:pt x="835" y="379"/>
                </a:cubicBezTo>
                <a:cubicBezTo>
                  <a:pt x="829" y="378"/>
                  <a:pt x="830" y="384"/>
                  <a:pt x="824" y="383"/>
                </a:cubicBezTo>
                <a:close/>
                <a:moveTo>
                  <a:pt x="809" y="383"/>
                </a:moveTo>
                <a:cubicBezTo>
                  <a:pt x="810" y="380"/>
                  <a:pt x="809" y="379"/>
                  <a:pt x="807" y="379"/>
                </a:cubicBezTo>
                <a:cubicBezTo>
                  <a:pt x="807" y="381"/>
                  <a:pt x="807" y="383"/>
                  <a:pt x="809" y="383"/>
                </a:cubicBezTo>
                <a:close/>
                <a:moveTo>
                  <a:pt x="813" y="393"/>
                </a:moveTo>
                <a:cubicBezTo>
                  <a:pt x="816" y="391"/>
                  <a:pt x="821" y="393"/>
                  <a:pt x="823" y="390"/>
                </a:cubicBezTo>
                <a:cubicBezTo>
                  <a:pt x="820" y="389"/>
                  <a:pt x="812" y="386"/>
                  <a:pt x="813" y="393"/>
                </a:cubicBezTo>
                <a:close/>
                <a:moveTo>
                  <a:pt x="817" y="401"/>
                </a:moveTo>
                <a:cubicBezTo>
                  <a:pt x="824" y="400"/>
                  <a:pt x="829" y="401"/>
                  <a:pt x="832" y="396"/>
                </a:cubicBezTo>
                <a:cubicBezTo>
                  <a:pt x="826" y="393"/>
                  <a:pt x="820" y="397"/>
                  <a:pt x="817" y="401"/>
                </a:cubicBezTo>
                <a:close/>
                <a:moveTo>
                  <a:pt x="812" y="396"/>
                </a:moveTo>
                <a:cubicBezTo>
                  <a:pt x="812" y="397"/>
                  <a:pt x="812" y="398"/>
                  <a:pt x="812" y="399"/>
                </a:cubicBezTo>
                <a:cubicBezTo>
                  <a:pt x="815" y="399"/>
                  <a:pt x="816" y="398"/>
                  <a:pt x="818" y="396"/>
                </a:cubicBezTo>
                <a:cubicBezTo>
                  <a:pt x="817" y="395"/>
                  <a:pt x="813" y="395"/>
                  <a:pt x="812" y="396"/>
                </a:cubicBezTo>
                <a:close/>
                <a:moveTo>
                  <a:pt x="865" y="400"/>
                </a:moveTo>
                <a:cubicBezTo>
                  <a:pt x="859" y="401"/>
                  <a:pt x="856" y="398"/>
                  <a:pt x="849" y="397"/>
                </a:cubicBezTo>
                <a:cubicBezTo>
                  <a:pt x="852" y="400"/>
                  <a:pt x="862" y="403"/>
                  <a:pt x="865" y="400"/>
                </a:cubicBezTo>
                <a:close/>
                <a:moveTo>
                  <a:pt x="778" y="407"/>
                </a:moveTo>
                <a:cubicBezTo>
                  <a:pt x="785" y="411"/>
                  <a:pt x="793" y="404"/>
                  <a:pt x="801" y="403"/>
                </a:cubicBezTo>
                <a:cubicBezTo>
                  <a:pt x="801" y="400"/>
                  <a:pt x="802" y="400"/>
                  <a:pt x="801" y="398"/>
                </a:cubicBezTo>
                <a:cubicBezTo>
                  <a:pt x="792" y="400"/>
                  <a:pt x="784" y="402"/>
                  <a:pt x="778" y="407"/>
                </a:cubicBezTo>
                <a:close/>
                <a:moveTo>
                  <a:pt x="824" y="404"/>
                </a:moveTo>
                <a:cubicBezTo>
                  <a:pt x="823" y="403"/>
                  <a:pt x="819" y="403"/>
                  <a:pt x="817" y="403"/>
                </a:cubicBezTo>
                <a:cubicBezTo>
                  <a:pt x="817" y="407"/>
                  <a:pt x="823" y="407"/>
                  <a:pt x="824" y="404"/>
                </a:cubicBezTo>
                <a:close/>
                <a:moveTo>
                  <a:pt x="822" y="409"/>
                </a:moveTo>
                <a:cubicBezTo>
                  <a:pt x="825" y="410"/>
                  <a:pt x="826" y="413"/>
                  <a:pt x="830" y="413"/>
                </a:cubicBezTo>
                <a:cubicBezTo>
                  <a:pt x="832" y="410"/>
                  <a:pt x="836" y="409"/>
                  <a:pt x="837" y="405"/>
                </a:cubicBezTo>
                <a:cubicBezTo>
                  <a:pt x="831" y="401"/>
                  <a:pt x="825" y="406"/>
                  <a:pt x="822" y="409"/>
                </a:cubicBezTo>
                <a:close/>
                <a:moveTo>
                  <a:pt x="846" y="404"/>
                </a:moveTo>
                <a:cubicBezTo>
                  <a:pt x="847" y="408"/>
                  <a:pt x="846" y="414"/>
                  <a:pt x="849" y="415"/>
                </a:cubicBezTo>
                <a:cubicBezTo>
                  <a:pt x="851" y="412"/>
                  <a:pt x="858" y="410"/>
                  <a:pt x="856" y="405"/>
                </a:cubicBezTo>
                <a:cubicBezTo>
                  <a:pt x="853" y="404"/>
                  <a:pt x="849" y="404"/>
                  <a:pt x="846" y="404"/>
                </a:cubicBezTo>
                <a:close/>
                <a:moveTo>
                  <a:pt x="883" y="404"/>
                </a:moveTo>
                <a:cubicBezTo>
                  <a:pt x="881" y="404"/>
                  <a:pt x="877" y="403"/>
                  <a:pt x="876" y="405"/>
                </a:cubicBezTo>
                <a:cubicBezTo>
                  <a:pt x="878" y="405"/>
                  <a:pt x="882" y="406"/>
                  <a:pt x="883" y="404"/>
                </a:cubicBezTo>
                <a:close/>
                <a:moveTo>
                  <a:pt x="812" y="413"/>
                </a:moveTo>
                <a:cubicBezTo>
                  <a:pt x="814" y="414"/>
                  <a:pt x="816" y="411"/>
                  <a:pt x="816" y="409"/>
                </a:cubicBezTo>
                <a:cubicBezTo>
                  <a:pt x="814" y="409"/>
                  <a:pt x="815" y="406"/>
                  <a:pt x="812" y="407"/>
                </a:cubicBezTo>
                <a:cubicBezTo>
                  <a:pt x="812" y="409"/>
                  <a:pt x="812" y="411"/>
                  <a:pt x="812" y="413"/>
                </a:cubicBezTo>
                <a:close/>
                <a:moveTo>
                  <a:pt x="841" y="412"/>
                </a:moveTo>
                <a:cubicBezTo>
                  <a:pt x="841" y="411"/>
                  <a:pt x="843" y="407"/>
                  <a:pt x="840" y="407"/>
                </a:cubicBezTo>
                <a:cubicBezTo>
                  <a:pt x="841" y="408"/>
                  <a:pt x="839" y="412"/>
                  <a:pt x="841" y="412"/>
                </a:cubicBezTo>
                <a:close/>
                <a:moveTo>
                  <a:pt x="864" y="411"/>
                </a:moveTo>
                <a:cubicBezTo>
                  <a:pt x="867" y="411"/>
                  <a:pt x="868" y="409"/>
                  <a:pt x="868" y="407"/>
                </a:cubicBezTo>
                <a:cubicBezTo>
                  <a:pt x="864" y="406"/>
                  <a:pt x="863" y="408"/>
                  <a:pt x="864" y="411"/>
                </a:cubicBezTo>
                <a:close/>
                <a:moveTo>
                  <a:pt x="786" y="411"/>
                </a:moveTo>
                <a:cubicBezTo>
                  <a:pt x="789" y="416"/>
                  <a:pt x="794" y="420"/>
                  <a:pt x="800" y="423"/>
                </a:cubicBezTo>
                <a:cubicBezTo>
                  <a:pt x="800" y="418"/>
                  <a:pt x="802" y="411"/>
                  <a:pt x="801" y="407"/>
                </a:cubicBezTo>
                <a:cubicBezTo>
                  <a:pt x="795" y="408"/>
                  <a:pt x="791" y="410"/>
                  <a:pt x="786" y="411"/>
                </a:cubicBezTo>
                <a:close/>
                <a:moveTo>
                  <a:pt x="872" y="409"/>
                </a:moveTo>
                <a:cubicBezTo>
                  <a:pt x="874" y="410"/>
                  <a:pt x="876" y="413"/>
                  <a:pt x="879" y="415"/>
                </a:cubicBezTo>
                <a:cubicBezTo>
                  <a:pt x="883" y="414"/>
                  <a:pt x="887" y="413"/>
                  <a:pt x="889" y="410"/>
                </a:cubicBezTo>
                <a:cubicBezTo>
                  <a:pt x="883" y="410"/>
                  <a:pt x="876" y="405"/>
                  <a:pt x="872" y="409"/>
                </a:cubicBezTo>
                <a:close/>
                <a:moveTo>
                  <a:pt x="777" y="411"/>
                </a:moveTo>
                <a:cubicBezTo>
                  <a:pt x="777" y="408"/>
                  <a:pt x="775" y="408"/>
                  <a:pt x="773" y="408"/>
                </a:cubicBezTo>
                <a:cubicBezTo>
                  <a:pt x="772" y="411"/>
                  <a:pt x="775" y="410"/>
                  <a:pt x="777" y="411"/>
                </a:cubicBezTo>
                <a:close/>
                <a:moveTo>
                  <a:pt x="751" y="417"/>
                </a:moveTo>
                <a:cubicBezTo>
                  <a:pt x="759" y="416"/>
                  <a:pt x="766" y="415"/>
                  <a:pt x="771" y="411"/>
                </a:cubicBezTo>
                <a:cubicBezTo>
                  <a:pt x="764" y="409"/>
                  <a:pt x="756" y="413"/>
                  <a:pt x="751" y="417"/>
                </a:cubicBezTo>
                <a:close/>
                <a:moveTo>
                  <a:pt x="848" y="417"/>
                </a:moveTo>
                <a:cubicBezTo>
                  <a:pt x="849" y="419"/>
                  <a:pt x="847" y="419"/>
                  <a:pt x="848" y="420"/>
                </a:cubicBezTo>
                <a:cubicBezTo>
                  <a:pt x="857" y="422"/>
                  <a:pt x="861" y="418"/>
                  <a:pt x="863" y="412"/>
                </a:cubicBezTo>
                <a:cubicBezTo>
                  <a:pt x="860" y="414"/>
                  <a:pt x="860" y="411"/>
                  <a:pt x="857" y="411"/>
                </a:cubicBezTo>
                <a:cubicBezTo>
                  <a:pt x="855" y="413"/>
                  <a:pt x="853" y="416"/>
                  <a:pt x="848" y="417"/>
                </a:cubicBezTo>
                <a:close/>
                <a:moveTo>
                  <a:pt x="881" y="418"/>
                </a:moveTo>
                <a:cubicBezTo>
                  <a:pt x="889" y="421"/>
                  <a:pt x="893" y="415"/>
                  <a:pt x="897" y="412"/>
                </a:cubicBezTo>
                <a:cubicBezTo>
                  <a:pt x="892" y="409"/>
                  <a:pt x="885" y="416"/>
                  <a:pt x="881" y="418"/>
                </a:cubicBezTo>
                <a:close/>
                <a:moveTo>
                  <a:pt x="832" y="415"/>
                </a:moveTo>
                <a:cubicBezTo>
                  <a:pt x="833" y="417"/>
                  <a:pt x="835" y="418"/>
                  <a:pt x="837" y="419"/>
                </a:cubicBezTo>
                <a:cubicBezTo>
                  <a:pt x="838" y="412"/>
                  <a:pt x="835" y="410"/>
                  <a:pt x="832" y="415"/>
                </a:cubicBezTo>
                <a:close/>
                <a:moveTo>
                  <a:pt x="872" y="418"/>
                </a:moveTo>
                <a:cubicBezTo>
                  <a:pt x="873" y="417"/>
                  <a:pt x="877" y="418"/>
                  <a:pt x="877" y="416"/>
                </a:cubicBezTo>
                <a:cubicBezTo>
                  <a:pt x="873" y="416"/>
                  <a:pt x="874" y="411"/>
                  <a:pt x="870" y="411"/>
                </a:cubicBezTo>
                <a:cubicBezTo>
                  <a:pt x="869" y="413"/>
                  <a:pt x="872" y="415"/>
                  <a:pt x="872" y="418"/>
                </a:cubicBezTo>
                <a:close/>
                <a:moveTo>
                  <a:pt x="812" y="422"/>
                </a:moveTo>
                <a:cubicBezTo>
                  <a:pt x="820" y="426"/>
                  <a:pt x="821" y="418"/>
                  <a:pt x="820" y="413"/>
                </a:cubicBezTo>
                <a:cubicBezTo>
                  <a:pt x="816" y="412"/>
                  <a:pt x="813" y="417"/>
                  <a:pt x="812" y="422"/>
                </a:cubicBezTo>
                <a:close/>
                <a:moveTo>
                  <a:pt x="891" y="418"/>
                </a:moveTo>
                <a:cubicBezTo>
                  <a:pt x="899" y="419"/>
                  <a:pt x="907" y="419"/>
                  <a:pt x="913" y="417"/>
                </a:cubicBezTo>
                <a:cubicBezTo>
                  <a:pt x="915" y="418"/>
                  <a:pt x="919" y="420"/>
                  <a:pt x="921" y="417"/>
                </a:cubicBezTo>
                <a:cubicBezTo>
                  <a:pt x="913" y="412"/>
                  <a:pt x="898" y="412"/>
                  <a:pt x="891" y="418"/>
                </a:cubicBezTo>
                <a:close/>
                <a:moveTo>
                  <a:pt x="777" y="417"/>
                </a:moveTo>
                <a:cubicBezTo>
                  <a:pt x="780" y="417"/>
                  <a:pt x="780" y="413"/>
                  <a:pt x="777" y="413"/>
                </a:cubicBezTo>
                <a:cubicBezTo>
                  <a:pt x="777" y="415"/>
                  <a:pt x="777" y="416"/>
                  <a:pt x="777" y="417"/>
                </a:cubicBezTo>
                <a:close/>
                <a:moveTo>
                  <a:pt x="781" y="415"/>
                </a:moveTo>
                <a:cubicBezTo>
                  <a:pt x="781" y="416"/>
                  <a:pt x="780" y="421"/>
                  <a:pt x="783" y="424"/>
                </a:cubicBezTo>
                <a:cubicBezTo>
                  <a:pt x="787" y="425"/>
                  <a:pt x="788" y="423"/>
                  <a:pt x="792" y="424"/>
                </a:cubicBezTo>
                <a:cubicBezTo>
                  <a:pt x="790" y="420"/>
                  <a:pt x="785" y="416"/>
                  <a:pt x="781" y="415"/>
                </a:cubicBezTo>
                <a:close/>
                <a:moveTo>
                  <a:pt x="822" y="420"/>
                </a:moveTo>
                <a:cubicBezTo>
                  <a:pt x="823" y="418"/>
                  <a:pt x="825" y="418"/>
                  <a:pt x="825" y="416"/>
                </a:cubicBezTo>
                <a:cubicBezTo>
                  <a:pt x="825" y="415"/>
                  <a:pt x="823" y="414"/>
                  <a:pt x="821" y="414"/>
                </a:cubicBezTo>
                <a:cubicBezTo>
                  <a:pt x="822" y="417"/>
                  <a:pt x="820" y="418"/>
                  <a:pt x="822" y="420"/>
                </a:cubicBezTo>
                <a:close/>
                <a:moveTo>
                  <a:pt x="760" y="420"/>
                </a:moveTo>
                <a:cubicBezTo>
                  <a:pt x="763" y="423"/>
                  <a:pt x="768" y="425"/>
                  <a:pt x="772" y="426"/>
                </a:cubicBezTo>
                <a:cubicBezTo>
                  <a:pt x="774" y="424"/>
                  <a:pt x="772" y="420"/>
                  <a:pt x="773" y="416"/>
                </a:cubicBezTo>
                <a:cubicBezTo>
                  <a:pt x="770" y="416"/>
                  <a:pt x="762" y="417"/>
                  <a:pt x="760" y="420"/>
                </a:cubicBezTo>
                <a:close/>
                <a:moveTo>
                  <a:pt x="843" y="420"/>
                </a:moveTo>
                <a:cubicBezTo>
                  <a:pt x="844" y="419"/>
                  <a:pt x="844" y="416"/>
                  <a:pt x="842" y="416"/>
                </a:cubicBezTo>
                <a:cubicBezTo>
                  <a:pt x="843" y="418"/>
                  <a:pt x="840" y="420"/>
                  <a:pt x="843" y="420"/>
                </a:cubicBezTo>
                <a:close/>
                <a:moveTo>
                  <a:pt x="862" y="420"/>
                </a:moveTo>
                <a:cubicBezTo>
                  <a:pt x="864" y="419"/>
                  <a:pt x="867" y="420"/>
                  <a:pt x="868" y="419"/>
                </a:cubicBezTo>
                <a:cubicBezTo>
                  <a:pt x="868" y="418"/>
                  <a:pt x="868" y="417"/>
                  <a:pt x="868" y="416"/>
                </a:cubicBezTo>
                <a:cubicBezTo>
                  <a:pt x="865" y="416"/>
                  <a:pt x="862" y="417"/>
                  <a:pt x="862" y="420"/>
                </a:cubicBezTo>
                <a:close/>
                <a:moveTo>
                  <a:pt x="805" y="421"/>
                </a:moveTo>
                <a:cubicBezTo>
                  <a:pt x="806" y="420"/>
                  <a:pt x="807" y="417"/>
                  <a:pt x="805" y="417"/>
                </a:cubicBezTo>
                <a:cubicBezTo>
                  <a:pt x="805" y="418"/>
                  <a:pt x="803" y="420"/>
                  <a:pt x="805" y="421"/>
                </a:cubicBezTo>
                <a:close/>
                <a:moveTo>
                  <a:pt x="745" y="419"/>
                </a:moveTo>
                <a:cubicBezTo>
                  <a:pt x="747" y="419"/>
                  <a:pt x="750" y="420"/>
                  <a:pt x="750" y="417"/>
                </a:cubicBezTo>
                <a:cubicBezTo>
                  <a:pt x="748" y="418"/>
                  <a:pt x="744" y="416"/>
                  <a:pt x="745" y="419"/>
                </a:cubicBezTo>
                <a:close/>
                <a:moveTo>
                  <a:pt x="937" y="418"/>
                </a:moveTo>
                <a:cubicBezTo>
                  <a:pt x="936" y="417"/>
                  <a:pt x="933" y="418"/>
                  <a:pt x="931" y="417"/>
                </a:cubicBezTo>
                <a:cubicBezTo>
                  <a:pt x="930" y="420"/>
                  <a:pt x="936" y="419"/>
                  <a:pt x="937" y="418"/>
                </a:cubicBezTo>
                <a:close/>
                <a:moveTo>
                  <a:pt x="775" y="426"/>
                </a:moveTo>
                <a:cubicBezTo>
                  <a:pt x="777" y="425"/>
                  <a:pt x="779" y="425"/>
                  <a:pt x="779" y="424"/>
                </a:cubicBezTo>
                <a:cubicBezTo>
                  <a:pt x="778" y="422"/>
                  <a:pt x="778" y="418"/>
                  <a:pt x="775" y="418"/>
                </a:cubicBezTo>
                <a:cubicBezTo>
                  <a:pt x="775" y="421"/>
                  <a:pt x="774" y="424"/>
                  <a:pt x="775" y="426"/>
                </a:cubicBezTo>
                <a:close/>
                <a:moveTo>
                  <a:pt x="739" y="421"/>
                </a:moveTo>
                <a:cubicBezTo>
                  <a:pt x="741" y="422"/>
                  <a:pt x="745" y="420"/>
                  <a:pt x="743" y="419"/>
                </a:cubicBezTo>
                <a:cubicBezTo>
                  <a:pt x="743" y="421"/>
                  <a:pt x="738" y="418"/>
                  <a:pt x="739" y="421"/>
                </a:cubicBezTo>
                <a:close/>
                <a:moveTo>
                  <a:pt x="825" y="422"/>
                </a:moveTo>
                <a:cubicBezTo>
                  <a:pt x="828" y="421"/>
                  <a:pt x="830" y="422"/>
                  <a:pt x="831" y="420"/>
                </a:cubicBezTo>
                <a:cubicBezTo>
                  <a:pt x="829" y="419"/>
                  <a:pt x="825" y="419"/>
                  <a:pt x="825" y="422"/>
                </a:cubicBezTo>
                <a:close/>
                <a:moveTo>
                  <a:pt x="734" y="428"/>
                </a:moveTo>
                <a:cubicBezTo>
                  <a:pt x="744" y="430"/>
                  <a:pt x="754" y="429"/>
                  <a:pt x="762" y="426"/>
                </a:cubicBezTo>
                <a:cubicBezTo>
                  <a:pt x="755" y="419"/>
                  <a:pt x="740" y="423"/>
                  <a:pt x="734" y="428"/>
                </a:cubicBezTo>
                <a:close/>
                <a:moveTo>
                  <a:pt x="855" y="428"/>
                </a:moveTo>
                <a:cubicBezTo>
                  <a:pt x="860" y="426"/>
                  <a:pt x="872" y="428"/>
                  <a:pt x="872" y="424"/>
                </a:cubicBezTo>
                <a:cubicBezTo>
                  <a:pt x="869" y="427"/>
                  <a:pt x="855" y="421"/>
                  <a:pt x="855" y="428"/>
                </a:cubicBezTo>
                <a:close/>
                <a:moveTo>
                  <a:pt x="953" y="427"/>
                </a:moveTo>
                <a:cubicBezTo>
                  <a:pt x="953" y="425"/>
                  <a:pt x="953" y="424"/>
                  <a:pt x="952" y="424"/>
                </a:cubicBezTo>
                <a:cubicBezTo>
                  <a:pt x="951" y="424"/>
                  <a:pt x="950" y="425"/>
                  <a:pt x="948" y="424"/>
                </a:cubicBezTo>
                <a:cubicBezTo>
                  <a:pt x="951" y="428"/>
                  <a:pt x="951" y="434"/>
                  <a:pt x="956" y="436"/>
                </a:cubicBezTo>
                <a:cubicBezTo>
                  <a:pt x="954" y="431"/>
                  <a:pt x="956" y="426"/>
                  <a:pt x="954" y="424"/>
                </a:cubicBezTo>
                <a:cubicBezTo>
                  <a:pt x="953" y="425"/>
                  <a:pt x="956" y="427"/>
                  <a:pt x="953" y="427"/>
                </a:cubicBezTo>
                <a:close/>
                <a:moveTo>
                  <a:pt x="817" y="430"/>
                </a:moveTo>
                <a:cubicBezTo>
                  <a:pt x="821" y="429"/>
                  <a:pt x="827" y="433"/>
                  <a:pt x="828" y="428"/>
                </a:cubicBezTo>
                <a:cubicBezTo>
                  <a:pt x="824" y="426"/>
                  <a:pt x="818" y="425"/>
                  <a:pt x="817" y="430"/>
                </a:cubicBezTo>
                <a:close/>
                <a:moveTo>
                  <a:pt x="783" y="430"/>
                </a:moveTo>
                <a:cubicBezTo>
                  <a:pt x="789" y="430"/>
                  <a:pt x="796" y="433"/>
                  <a:pt x="799" y="428"/>
                </a:cubicBezTo>
                <a:cubicBezTo>
                  <a:pt x="795" y="429"/>
                  <a:pt x="786" y="428"/>
                  <a:pt x="783" y="430"/>
                </a:cubicBezTo>
                <a:close/>
                <a:moveTo>
                  <a:pt x="757" y="433"/>
                </a:moveTo>
                <a:cubicBezTo>
                  <a:pt x="762" y="433"/>
                  <a:pt x="766" y="431"/>
                  <a:pt x="771" y="433"/>
                </a:cubicBezTo>
                <a:cubicBezTo>
                  <a:pt x="768" y="430"/>
                  <a:pt x="759" y="431"/>
                  <a:pt x="757" y="433"/>
                </a:cubicBezTo>
                <a:close/>
                <a:moveTo>
                  <a:pt x="824" y="436"/>
                </a:moveTo>
                <a:cubicBezTo>
                  <a:pt x="828" y="437"/>
                  <a:pt x="829" y="439"/>
                  <a:pt x="832" y="440"/>
                </a:cubicBezTo>
                <a:cubicBezTo>
                  <a:pt x="834" y="438"/>
                  <a:pt x="838" y="437"/>
                  <a:pt x="838" y="434"/>
                </a:cubicBezTo>
                <a:cubicBezTo>
                  <a:pt x="834" y="433"/>
                  <a:pt x="826" y="433"/>
                  <a:pt x="824" y="436"/>
                </a:cubicBezTo>
                <a:close/>
                <a:moveTo>
                  <a:pt x="792" y="437"/>
                </a:moveTo>
                <a:cubicBezTo>
                  <a:pt x="795" y="438"/>
                  <a:pt x="796" y="443"/>
                  <a:pt x="799" y="445"/>
                </a:cubicBezTo>
                <a:cubicBezTo>
                  <a:pt x="800" y="443"/>
                  <a:pt x="799" y="438"/>
                  <a:pt x="800" y="435"/>
                </a:cubicBezTo>
                <a:cubicBezTo>
                  <a:pt x="797" y="437"/>
                  <a:pt x="793" y="434"/>
                  <a:pt x="792" y="437"/>
                </a:cubicBezTo>
                <a:close/>
                <a:moveTo>
                  <a:pt x="811" y="452"/>
                </a:moveTo>
                <a:cubicBezTo>
                  <a:pt x="817" y="451"/>
                  <a:pt x="821" y="447"/>
                  <a:pt x="825" y="443"/>
                </a:cubicBezTo>
                <a:cubicBezTo>
                  <a:pt x="818" y="437"/>
                  <a:pt x="809" y="441"/>
                  <a:pt x="811" y="452"/>
                </a:cubicBezTo>
                <a:close/>
                <a:moveTo>
                  <a:pt x="835" y="442"/>
                </a:moveTo>
                <a:cubicBezTo>
                  <a:pt x="836" y="443"/>
                  <a:pt x="837" y="443"/>
                  <a:pt x="839" y="443"/>
                </a:cubicBezTo>
                <a:cubicBezTo>
                  <a:pt x="839" y="441"/>
                  <a:pt x="839" y="440"/>
                  <a:pt x="838" y="439"/>
                </a:cubicBezTo>
                <a:cubicBezTo>
                  <a:pt x="837" y="439"/>
                  <a:pt x="837" y="439"/>
                  <a:pt x="836" y="439"/>
                </a:cubicBezTo>
                <a:cubicBezTo>
                  <a:pt x="836" y="441"/>
                  <a:pt x="835" y="441"/>
                  <a:pt x="835" y="442"/>
                </a:cubicBezTo>
                <a:close/>
                <a:moveTo>
                  <a:pt x="847" y="451"/>
                </a:moveTo>
                <a:cubicBezTo>
                  <a:pt x="845" y="449"/>
                  <a:pt x="847" y="443"/>
                  <a:pt x="844" y="441"/>
                </a:cubicBezTo>
                <a:cubicBezTo>
                  <a:pt x="843" y="444"/>
                  <a:pt x="843" y="452"/>
                  <a:pt x="847" y="451"/>
                </a:cubicBezTo>
                <a:close/>
                <a:moveTo>
                  <a:pt x="816" y="453"/>
                </a:moveTo>
                <a:cubicBezTo>
                  <a:pt x="816" y="456"/>
                  <a:pt x="819" y="456"/>
                  <a:pt x="820" y="457"/>
                </a:cubicBezTo>
                <a:cubicBezTo>
                  <a:pt x="824" y="454"/>
                  <a:pt x="830" y="453"/>
                  <a:pt x="833" y="449"/>
                </a:cubicBezTo>
                <a:cubicBezTo>
                  <a:pt x="828" y="440"/>
                  <a:pt x="823" y="453"/>
                  <a:pt x="816" y="453"/>
                </a:cubicBezTo>
                <a:close/>
                <a:moveTo>
                  <a:pt x="825" y="459"/>
                </a:moveTo>
                <a:cubicBezTo>
                  <a:pt x="831" y="465"/>
                  <a:pt x="843" y="462"/>
                  <a:pt x="839" y="451"/>
                </a:cubicBezTo>
                <a:cubicBezTo>
                  <a:pt x="833" y="453"/>
                  <a:pt x="828" y="455"/>
                  <a:pt x="825" y="459"/>
                </a:cubicBezTo>
                <a:close/>
                <a:moveTo>
                  <a:pt x="805" y="465"/>
                </a:moveTo>
                <a:cubicBezTo>
                  <a:pt x="805" y="465"/>
                  <a:pt x="807" y="466"/>
                  <a:pt x="807" y="465"/>
                </a:cubicBezTo>
                <a:cubicBezTo>
                  <a:pt x="805" y="464"/>
                  <a:pt x="808" y="463"/>
                  <a:pt x="807" y="462"/>
                </a:cubicBezTo>
                <a:cubicBezTo>
                  <a:pt x="806" y="462"/>
                  <a:pt x="805" y="463"/>
                  <a:pt x="805" y="465"/>
                </a:cubicBezTo>
                <a:close/>
                <a:moveTo>
                  <a:pt x="837" y="466"/>
                </a:moveTo>
                <a:cubicBezTo>
                  <a:pt x="838" y="466"/>
                  <a:pt x="840" y="466"/>
                  <a:pt x="840" y="465"/>
                </a:cubicBezTo>
                <a:cubicBezTo>
                  <a:pt x="839" y="464"/>
                  <a:pt x="840" y="462"/>
                  <a:pt x="837" y="463"/>
                </a:cubicBezTo>
                <a:cubicBezTo>
                  <a:pt x="837" y="463"/>
                  <a:pt x="837" y="464"/>
                  <a:pt x="837" y="466"/>
                </a:cubicBezTo>
                <a:close/>
                <a:moveTo>
                  <a:pt x="814" y="464"/>
                </a:moveTo>
                <a:cubicBezTo>
                  <a:pt x="813" y="468"/>
                  <a:pt x="819" y="467"/>
                  <a:pt x="818" y="471"/>
                </a:cubicBezTo>
                <a:cubicBezTo>
                  <a:pt x="822" y="471"/>
                  <a:pt x="823" y="469"/>
                  <a:pt x="826" y="467"/>
                </a:cubicBezTo>
                <a:cubicBezTo>
                  <a:pt x="822" y="466"/>
                  <a:pt x="819" y="462"/>
                  <a:pt x="814" y="464"/>
                </a:cubicBezTo>
                <a:close/>
                <a:moveTo>
                  <a:pt x="849" y="476"/>
                </a:moveTo>
                <a:cubicBezTo>
                  <a:pt x="849" y="471"/>
                  <a:pt x="849" y="467"/>
                  <a:pt x="846" y="466"/>
                </a:cubicBezTo>
                <a:cubicBezTo>
                  <a:pt x="844" y="469"/>
                  <a:pt x="846" y="475"/>
                  <a:pt x="849" y="476"/>
                </a:cubicBezTo>
                <a:close/>
                <a:moveTo>
                  <a:pt x="811" y="476"/>
                </a:moveTo>
                <a:cubicBezTo>
                  <a:pt x="818" y="477"/>
                  <a:pt x="817" y="467"/>
                  <a:pt x="811" y="467"/>
                </a:cubicBezTo>
                <a:cubicBezTo>
                  <a:pt x="811" y="469"/>
                  <a:pt x="809" y="473"/>
                  <a:pt x="811" y="476"/>
                </a:cubicBezTo>
                <a:close/>
                <a:moveTo>
                  <a:pt x="822" y="474"/>
                </a:moveTo>
                <a:cubicBezTo>
                  <a:pt x="822" y="475"/>
                  <a:pt x="822" y="476"/>
                  <a:pt x="822" y="477"/>
                </a:cubicBezTo>
                <a:cubicBezTo>
                  <a:pt x="824" y="477"/>
                  <a:pt x="824" y="478"/>
                  <a:pt x="826" y="478"/>
                </a:cubicBezTo>
                <a:cubicBezTo>
                  <a:pt x="828" y="475"/>
                  <a:pt x="833" y="475"/>
                  <a:pt x="835" y="471"/>
                </a:cubicBezTo>
                <a:cubicBezTo>
                  <a:pt x="830" y="467"/>
                  <a:pt x="826" y="472"/>
                  <a:pt x="822" y="474"/>
                </a:cubicBezTo>
                <a:close/>
                <a:moveTo>
                  <a:pt x="825" y="482"/>
                </a:moveTo>
                <a:cubicBezTo>
                  <a:pt x="829" y="485"/>
                  <a:pt x="836" y="487"/>
                  <a:pt x="841" y="483"/>
                </a:cubicBezTo>
                <a:cubicBezTo>
                  <a:pt x="842" y="480"/>
                  <a:pt x="841" y="479"/>
                  <a:pt x="841" y="475"/>
                </a:cubicBezTo>
                <a:cubicBezTo>
                  <a:pt x="834" y="473"/>
                  <a:pt x="831" y="480"/>
                  <a:pt x="825" y="482"/>
                </a:cubicBezTo>
                <a:close/>
                <a:moveTo>
                  <a:pt x="802" y="482"/>
                </a:moveTo>
                <a:cubicBezTo>
                  <a:pt x="804" y="483"/>
                  <a:pt x="806" y="480"/>
                  <a:pt x="806" y="478"/>
                </a:cubicBezTo>
                <a:cubicBezTo>
                  <a:pt x="804" y="477"/>
                  <a:pt x="803" y="476"/>
                  <a:pt x="801" y="476"/>
                </a:cubicBezTo>
                <a:cubicBezTo>
                  <a:pt x="801" y="478"/>
                  <a:pt x="802" y="479"/>
                  <a:pt x="802" y="482"/>
                </a:cubicBezTo>
                <a:close/>
                <a:moveTo>
                  <a:pt x="816" y="477"/>
                </a:moveTo>
                <a:cubicBezTo>
                  <a:pt x="816" y="479"/>
                  <a:pt x="819" y="480"/>
                  <a:pt x="822" y="480"/>
                </a:cubicBezTo>
                <a:cubicBezTo>
                  <a:pt x="821" y="475"/>
                  <a:pt x="819" y="476"/>
                  <a:pt x="816" y="477"/>
                </a:cubicBezTo>
                <a:close/>
                <a:moveTo>
                  <a:pt x="813" y="482"/>
                </a:moveTo>
                <a:cubicBezTo>
                  <a:pt x="814" y="482"/>
                  <a:pt x="814" y="483"/>
                  <a:pt x="816" y="482"/>
                </a:cubicBezTo>
                <a:cubicBezTo>
                  <a:pt x="816" y="482"/>
                  <a:pt x="816" y="481"/>
                  <a:pt x="816" y="480"/>
                </a:cubicBezTo>
                <a:cubicBezTo>
                  <a:pt x="814" y="480"/>
                  <a:pt x="813" y="481"/>
                  <a:pt x="813" y="482"/>
                </a:cubicBezTo>
                <a:close/>
                <a:moveTo>
                  <a:pt x="812" y="487"/>
                </a:moveTo>
                <a:cubicBezTo>
                  <a:pt x="813" y="485"/>
                  <a:pt x="812" y="484"/>
                  <a:pt x="811" y="484"/>
                </a:cubicBezTo>
                <a:cubicBezTo>
                  <a:pt x="810" y="485"/>
                  <a:pt x="810" y="487"/>
                  <a:pt x="812" y="487"/>
                </a:cubicBezTo>
                <a:close/>
                <a:moveTo>
                  <a:pt x="805" y="490"/>
                </a:moveTo>
                <a:cubicBezTo>
                  <a:pt x="806" y="489"/>
                  <a:pt x="807" y="484"/>
                  <a:pt x="805" y="484"/>
                </a:cubicBezTo>
                <a:cubicBezTo>
                  <a:pt x="805" y="487"/>
                  <a:pt x="803" y="489"/>
                  <a:pt x="805" y="490"/>
                </a:cubicBezTo>
                <a:close/>
                <a:moveTo>
                  <a:pt x="809" y="500"/>
                </a:moveTo>
                <a:cubicBezTo>
                  <a:pt x="814" y="500"/>
                  <a:pt x="820" y="494"/>
                  <a:pt x="826" y="491"/>
                </a:cubicBezTo>
                <a:cubicBezTo>
                  <a:pt x="818" y="483"/>
                  <a:pt x="807" y="488"/>
                  <a:pt x="809" y="500"/>
                </a:cubicBezTo>
                <a:close/>
                <a:moveTo>
                  <a:pt x="838" y="487"/>
                </a:moveTo>
                <a:cubicBezTo>
                  <a:pt x="838" y="489"/>
                  <a:pt x="839" y="490"/>
                  <a:pt x="842" y="490"/>
                </a:cubicBezTo>
                <a:cubicBezTo>
                  <a:pt x="842" y="489"/>
                  <a:pt x="842" y="488"/>
                  <a:pt x="842" y="487"/>
                </a:cubicBezTo>
                <a:cubicBezTo>
                  <a:pt x="841" y="486"/>
                  <a:pt x="839" y="486"/>
                  <a:pt x="838" y="487"/>
                </a:cubicBezTo>
                <a:close/>
                <a:moveTo>
                  <a:pt x="850" y="498"/>
                </a:moveTo>
                <a:cubicBezTo>
                  <a:pt x="851" y="496"/>
                  <a:pt x="850" y="490"/>
                  <a:pt x="848" y="488"/>
                </a:cubicBezTo>
                <a:cubicBezTo>
                  <a:pt x="846" y="491"/>
                  <a:pt x="846" y="498"/>
                  <a:pt x="850" y="498"/>
                </a:cubicBezTo>
                <a:close/>
                <a:moveTo>
                  <a:pt x="697" y="493"/>
                </a:moveTo>
                <a:cubicBezTo>
                  <a:pt x="701" y="494"/>
                  <a:pt x="701" y="489"/>
                  <a:pt x="698" y="489"/>
                </a:cubicBezTo>
                <a:cubicBezTo>
                  <a:pt x="698" y="491"/>
                  <a:pt x="697" y="491"/>
                  <a:pt x="697" y="493"/>
                </a:cubicBezTo>
                <a:close/>
                <a:moveTo>
                  <a:pt x="829" y="493"/>
                </a:moveTo>
                <a:cubicBezTo>
                  <a:pt x="823" y="497"/>
                  <a:pt x="815" y="500"/>
                  <a:pt x="811" y="504"/>
                </a:cubicBezTo>
                <a:cubicBezTo>
                  <a:pt x="818" y="520"/>
                  <a:pt x="830" y="505"/>
                  <a:pt x="836" y="497"/>
                </a:cubicBezTo>
                <a:cubicBezTo>
                  <a:pt x="835" y="495"/>
                  <a:pt x="833" y="493"/>
                  <a:pt x="829" y="493"/>
                </a:cubicBezTo>
                <a:close/>
                <a:moveTo>
                  <a:pt x="803" y="498"/>
                </a:moveTo>
                <a:cubicBezTo>
                  <a:pt x="805" y="496"/>
                  <a:pt x="803" y="494"/>
                  <a:pt x="801" y="494"/>
                </a:cubicBezTo>
                <a:cubicBezTo>
                  <a:pt x="800" y="497"/>
                  <a:pt x="801" y="498"/>
                  <a:pt x="803" y="498"/>
                </a:cubicBezTo>
                <a:close/>
                <a:moveTo>
                  <a:pt x="827" y="514"/>
                </a:moveTo>
                <a:cubicBezTo>
                  <a:pt x="835" y="512"/>
                  <a:pt x="848" y="513"/>
                  <a:pt x="840" y="502"/>
                </a:cubicBezTo>
                <a:cubicBezTo>
                  <a:pt x="840" y="501"/>
                  <a:pt x="843" y="499"/>
                  <a:pt x="840" y="499"/>
                </a:cubicBezTo>
                <a:cubicBezTo>
                  <a:pt x="837" y="505"/>
                  <a:pt x="827" y="507"/>
                  <a:pt x="827" y="514"/>
                </a:cubicBezTo>
                <a:close/>
                <a:moveTo>
                  <a:pt x="801" y="509"/>
                </a:moveTo>
                <a:cubicBezTo>
                  <a:pt x="805" y="509"/>
                  <a:pt x="804" y="501"/>
                  <a:pt x="801" y="501"/>
                </a:cubicBezTo>
                <a:cubicBezTo>
                  <a:pt x="801" y="504"/>
                  <a:pt x="801" y="506"/>
                  <a:pt x="801" y="509"/>
                </a:cubicBezTo>
                <a:close/>
                <a:moveTo>
                  <a:pt x="809" y="514"/>
                </a:moveTo>
                <a:cubicBezTo>
                  <a:pt x="812" y="513"/>
                  <a:pt x="814" y="515"/>
                  <a:pt x="816" y="514"/>
                </a:cubicBezTo>
                <a:cubicBezTo>
                  <a:pt x="814" y="511"/>
                  <a:pt x="811" y="510"/>
                  <a:pt x="809" y="508"/>
                </a:cubicBezTo>
                <a:cubicBezTo>
                  <a:pt x="808" y="509"/>
                  <a:pt x="809" y="511"/>
                  <a:pt x="809" y="514"/>
                </a:cubicBezTo>
                <a:close/>
                <a:moveTo>
                  <a:pt x="835" y="521"/>
                </a:moveTo>
                <a:cubicBezTo>
                  <a:pt x="838" y="523"/>
                  <a:pt x="840" y="521"/>
                  <a:pt x="843" y="522"/>
                </a:cubicBezTo>
                <a:cubicBezTo>
                  <a:pt x="843" y="520"/>
                  <a:pt x="843" y="517"/>
                  <a:pt x="843" y="515"/>
                </a:cubicBezTo>
                <a:cubicBezTo>
                  <a:pt x="840" y="516"/>
                  <a:pt x="838" y="519"/>
                  <a:pt x="835" y="521"/>
                </a:cubicBezTo>
                <a:close/>
                <a:moveTo>
                  <a:pt x="809" y="517"/>
                </a:moveTo>
                <a:cubicBezTo>
                  <a:pt x="810" y="520"/>
                  <a:pt x="807" y="523"/>
                  <a:pt x="809" y="523"/>
                </a:cubicBezTo>
                <a:cubicBezTo>
                  <a:pt x="811" y="520"/>
                  <a:pt x="816" y="519"/>
                  <a:pt x="815" y="516"/>
                </a:cubicBezTo>
                <a:cubicBezTo>
                  <a:pt x="813" y="517"/>
                  <a:pt x="810" y="516"/>
                  <a:pt x="809" y="517"/>
                </a:cubicBezTo>
                <a:close/>
                <a:moveTo>
                  <a:pt x="831" y="521"/>
                </a:moveTo>
                <a:cubicBezTo>
                  <a:pt x="833" y="519"/>
                  <a:pt x="835" y="519"/>
                  <a:pt x="835" y="516"/>
                </a:cubicBezTo>
                <a:cubicBezTo>
                  <a:pt x="831" y="516"/>
                  <a:pt x="830" y="516"/>
                  <a:pt x="825" y="516"/>
                </a:cubicBezTo>
                <a:cubicBezTo>
                  <a:pt x="826" y="519"/>
                  <a:pt x="828" y="520"/>
                  <a:pt x="831" y="521"/>
                </a:cubicBezTo>
                <a:close/>
                <a:moveTo>
                  <a:pt x="803" y="521"/>
                </a:moveTo>
                <a:cubicBezTo>
                  <a:pt x="805" y="522"/>
                  <a:pt x="806" y="517"/>
                  <a:pt x="803" y="517"/>
                </a:cubicBezTo>
                <a:cubicBezTo>
                  <a:pt x="802" y="517"/>
                  <a:pt x="803" y="520"/>
                  <a:pt x="803" y="521"/>
                </a:cubicBezTo>
                <a:close/>
                <a:moveTo>
                  <a:pt x="848" y="520"/>
                </a:moveTo>
                <a:cubicBezTo>
                  <a:pt x="849" y="519"/>
                  <a:pt x="849" y="517"/>
                  <a:pt x="848" y="517"/>
                </a:cubicBezTo>
                <a:cubicBezTo>
                  <a:pt x="847" y="518"/>
                  <a:pt x="847" y="519"/>
                  <a:pt x="848" y="520"/>
                </a:cubicBezTo>
                <a:close/>
                <a:moveTo>
                  <a:pt x="816" y="523"/>
                </a:moveTo>
                <a:cubicBezTo>
                  <a:pt x="819" y="522"/>
                  <a:pt x="821" y="522"/>
                  <a:pt x="825" y="522"/>
                </a:cubicBezTo>
                <a:cubicBezTo>
                  <a:pt x="824" y="517"/>
                  <a:pt x="816" y="517"/>
                  <a:pt x="816" y="523"/>
                </a:cubicBezTo>
                <a:close/>
                <a:moveTo>
                  <a:pt x="779" y="526"/>
                </a:moveTo>
                <a:cubicBezTo>
                  <a:pt x="784" y="528"/>
                  <a:pt x="791" y="528"/>
                  <a:pt x="794" y="525"/>
                </a:cubicBezTo>
                <a:cubicBezTo>
                  <a:pt x="793" y="524"/>
                  <a:pt x="792" y="523"/>
                  <a:pt x="792" y="523"/>
                </a:cubicBezTo>
                <a:cubicBezTo>
                  <a:pt x="793" y="522"/>
                  <a:pt x="794" y="522"/>
                  <a:pt x="794" y="519"/>
                </a:cubicBezTo>
                <a:cubicBezTo>
                  <a:pt x="793" y="519"/>
                  <a:pt x="793" y="518"/>
                  <a:pt x="792" y="519"/>
                </a:cubicBezTo>
                <a:cubicBezTo>
                  <a:pt x="790" y="523"/>
                  <a:pt x="782" y="521"/>
                  <a:pt x="779" y="526"/>
                </a:cubicBezTo>
                <a:close/>
                <a:moveTo>
                  <a:pt x="867" y="521"/>
                </a:moveTo>
                <a:cubicBezTo>
                  <a:pt x="863" y="520"/>
                  <a:pt x="861" y="519"/>
                  <a:pt x="857" y="519"/>
                </a:cubicBezTo>
                <a:cubicBezTo>
                  <a:pt x="857" y="522"/>
                  <a:pt x="866" y="523"/>
                  <a:pt x="867" y="521"/>
                </a:cubicBezTo>
                <a:close/>
                <a:moveTo>
                  <a:pt x="884" y="525"/>
                </a:moveTo>
                <a:cubicBezTo>
                  <a:pt x="879" y="524"/>
                  <a:pt x="876" y="522"/>
                  <a:pt x="871" y="522"/>
                </a:cubicBezTo>
                <a:cubicBezTo>
                  <a:pt x="873" y="525"/>
                  <a:pt x="880" y="526"/>
                  <a:pt x="884" y="525"/>
                </a:cubicBezTo>
                <a:close/>
                <a:moveTo>
                  <a:pt x="844" y="532"/>
                </a:moveTo>
                <a:cubicBezTo>
                  <a:pt x="844" y="530"/>
                  <a:pt x="844" y="526"/>
                  <a:pt x="843" y="524"/>
                </a:cubicBezTo>
                <a:cubicBezTo>
                  <a:pt x="840" y="524"/>
                  <a:pt x="837" y="524"/>
                  <a:pt x="835" y="524"/>
                </a:cubicBezTo>
                <a:cubicBezTo>
                  <a:pt x="837" y="528"/>
                  <a:pt x="841" y="530"/>
                  <a:pt x="844" y="532"/>
                </a:cubicBezTo>
                <a:close/>
                <a:moveTo>
                  <a:pt x="853" y="534"/>
                </a:moveTo>
                <a:cubicBezTo>
                  <a:pt x="852" y="530"/>
                  <a:pt x="854" y="525"/>
                  <a:pt x="850" y="525"/>
                </a:cubicBezTo>
                <a:cubicBezTo>
                  <a:pt x="850" y="528"/>
                  <a:pt x="847" y="535"/>
                  <a:pt x="853" y="534"/>
                </a:cubicBezTo>
                <a:close/>
                <a:moveTo>
                  <a:pt x="809" y="527"/>
                </a:moveTo>
                <a:cubicBezTo>
                  <a:pt x="809" y="528"/>
                  <a:pt x="809" y="529"/>
                  <a:pt x="808" y="529"/>
                </a:cubicBezTo>
                <a:cubicBezTo>
                  <a:pt x="808" y="531"/>
                  <a:pt x="810" y="532"/>
                  <a:pt x="811" y="533"/>
                </a:cubicBezTo>
                <a:cubicBezTo>
                  <a:pt x="809" y="533"/>
                  <a:pt x="808" y="535"/>
                  <a:pt x="809" y="536"/>
                </a:cubicBezTo>
                <a:cubicBezTo>
                  <a:pt x="817" y="536"/>
                  <a:pt x="822" y="532"/>
                  <a:pt x="825" y="525"/>
                </a:cubicBezTo>
                <a:cubicBezTo>
                  <a:pt x="821" y="527"/>
                  <a:pt x="813" y="525"/>
                  <a:pt x="809" y="527"/>
                </a:cubicBezTo>
                <a:close/>
                <a:moveTo>
                  <a:pt x="857" y="527"/>
                </a:moveTo>
                <a:cubicBezTo>
                  <a:pt x="859" y="528"/>
                  <a:pt x="857" y="533"/>
                  <a:pt x="859" y="535"/>
                </a:cubicBezTo>
                <a:cubicBezTo>
                  <a:pt x="863" y="534"/>
                  <a:pt x="864" y="535"/>
                  <a:pt x="868" y="533"/>
                </a:cubicBezTo>
                <a:cubicBezTo>
                  <a:pt x="870" y="530"/>
                  <a:pt x="866" y="530"/>
                  <a:pt x="868" y="527"/>
                </a:cubicBezTo>
                <a:cubicBezTo>
                  <a:pt x="866" y="527"/>
                  <a:pt x="865" y="526"/>
                  <a:pt x="863" y="526"/>
                </a:cubicBezTo>
                <a:cubicBezTo>
                  <a:pt x="861" y="528"/>
                  <a:pt x="866" y="529"/>
                  <a:pt x="865" y="532"/>
                </a:cubicBezTo>
                <a:cubicBezTo>
                  <a:pt x="865" y="532"/>
                  <a:pt x="865" y="532"/>
                  <a:pt x="864" y="532"/>
                </a:cubicBezTo>
                <a:cubicBezTo>
                  <a:pt x="863" y="529"/>
                  <a:pt x="858" y="530"/>
                  <a:pt x="859" y="525"/>
                </a:cubicBezTo>
                <a:cubicBezTo>
                  <a:pt x="858" y="525"/>
                  <a:pt x="857" y="526"/>
                  <a:pt x="857" y="527"/>
                </a:cubicBezTo>
                <a:close/>
                <a:moveTo>
                  <a:pt x="831" y="527"/>
                </a:moveTo>
                <a:cubicBezTo>
                  <a:pt x="827" y="528"/>
                  <a:pt x="824" y="532"/>
                  <a:pt x="821" y="536"/>
                </a:cubicBezTo>
                <a:cubicBezTo>
                  <a:pt x="829" y="535"/>
                  <a:pt x="834" y="535"/>
                  <a:pt x="841" y="536"/>
                </a:cubicBezTo>
                <a:cubicBezTo>
                  <a:pt x="839" y="531"/>
                  <a:pt x="835" y="529"/>
                  <a:pt x="831" y="527"/>
                </a:cubicBezTo>
                <a:close/>
                <a:moveTo>
                  <a:pt x="744" y="539"/>
                </a:moveTo>
                <a:cubicBezTo>
                  <a:pt x="757" y="536"/>
                  <a:pt x="771" y="533"/>
                  <a:pt x="783" y="528"/>
                </a:cubicBezTo>
                <a:cubicBezTo>
                  <a:pt x="766" y="525"/>
                  <a:pt x="756" y="535"/>
                  <a:pt x="744" y="539"/>
                </a:cubicBezTo>
                <a:close/>
                <a:moveTo>
                  <a:pt x="799" y="532"/>
                </a:moveTo>
                <a:cubicBezTo>
                  <a:pt x="801" y="532"/>
                  <a:pt x="801" y="528"/>
                  <a:pt x="799" y="528"/>
                </a:cubicBezTo>
                <a:cubicBezTo>
                  <a:pt x="797" y="529"/>
                  <a:pt x="798" y="530"/>
                  <a:pt x="799" y="532"/>
                </a:cubicBezTo>
                <a:close/>
                <a:moveTo>
                  <a:pt x="872" y="534"/>
                </a:moveTo>
                <a:cubicBezTo>
                  <a:pt x="876" y="533"/>
                  <a:pt x="880" y="532"/>
                  <a:pt x="881" y="528"/>
                </a:cubicBezTo>
                <a:cubicBezTo>
                  <a:pt x="875" y="529"/>
                  <a:pt x="873" y="528"/>
                  <a:pt x="872" y="534"/>
                </a:cubicBezTo>
                <a:close/>
                <a:moveTo>
                  <a:pt x="787" y="532"/>
                </a:moveTo>
                <a:cubicBezTo>
                  <a:pt x="788" y="534"/>
                  <a:pt x="790" y="535"/>
                  <a:pt x="792" y="536"/>
                </a:cubicBezTo>
                <a:cubicBezTo>
                  <a:pt x="792" y="532"/>
                  <a:pt x="791" y="533"/>
                  <a:pt x="793" y="530"/>
                </a:cubicBezTo>
                <a:cubicBezTo>
                  <a:pt x="790" y="530"/>
                  <a:pt x="790" y="532"/>
                  <a:pt x="787" y="532"/>
                </a:cubicBezTo>
                <a:close/>
                <a:moveTo>
                  <a:pt x="878" y="535"/>
                </a:moveTo>
                <a:cubicBezTo>
                  <a:pt x="884" y="535"/>
                  <a:pt x="890" y="535"/>
                  <a:pt x="891" y="531"/>
                </a:cubicBezTo>
                <a:cubicBezTo>
                  <a:pt x="887" y="529"/>
                  <a:pt x="879" y="530"/>
                  <a:pt x="878" y="535"/>
                </a:cubicBezTo>
                <a:close/>
                <a:moveTo>
                  <a:pt x="893" y="535"/>
                </a:moveTo>
                <a:cubicBezTo>
                  <a:pt x="894" y="535"/>
                  <a:pt x="901" y="535"/>
                  <a:pt x="902" y="533"/>
                </a:cubicBezTo>
                <a:cubicBezTo>
                  <a:pt x="900" y="532"/>
                  <a:pt x="893" y="531"/>
                  <a:pt x="893" y="535"/>
                </a:cubicBezTo>
                <a:close/>
                <a:moveTo>
                  <a:pt x="776" y="534"/>
                </a:moveTo>
                <a:cubicBezTo>
                  <a:pt x="775" y="535"/>
                  <a:pt x="776" y="538"/>
                  <a:pt x="775" y="538"/>
                </a:cubicBezTo>
                <a:cubicBezTo>
                  <a:pt x="774" y="534"/>
                  <a:pt x="768" y="536"/>
                  <a:pt x="767" y="538"/>
                </a:cubicBezTo>
                <a:cubicBezTo>
                  <a:pt x="773" y="541"/>
                  <a:pt x="782" y="538"/>
                  <a:pt x="788" y="538"/>
                </a:cubicBezTo>
                <a:cubicBezTo>
                  <a:pt x="786" y="533"/>
                  <a:pt x="781" y="533"/>
                  <a:pt x="776" y="534"/>
                </a:cubicBezTo>
                <a:close/>
                <a:moveTo>
                  <a:pt x="911" y="534"/>
                </a:moveTo>
                <a:cubicBezTo>
                  <a:pt x="908" y="535"/>
                  <a:pt x="904" y="533"/>
                  <a:pt x="903" y="534"/>
                </a:cubicBezTo>
                <a:cubicBezTo>
                  <a:pt x="905" y="535"/>
                  <a:pt x="910" y="537"/>
                  <a:pt x="911" y="534"/>
                </a:cubicBezTo>
                <a:close/>
                <a:moveTo>
                  <a:pt x="854" y="540"/>
                </a:moveTo>
                <a:cubicBezTo>
                  <a:pt x="855" y="538"/>
                  <a:pt x="853" y="538"/>
                  <a:pt x="851" y="538"/>
                </a:cubicBezTo>
                <a:cubicBezTo>
                  <a:pt x="851" y="540"/>
                  <a:pt x="853" y="540"/>
                  <a:pt x="854" y="540"/>
                </a:cubicBezTo>
                <a:close/>
                <a:moveTo>
                  <a:pt x="859" y="542"/>
                </a:moveTo>
                <a:cubicBezTo>
                  <a:pt x="861" y="541"/>
                  <a:pt x="863" y="541"/>
                  <a:pt x="863" y="538"/>
                </a:cubicBezTo>
                <a:cubicBezTo>
                  <a:pt x="861" y="537"/>
                  <a:pt x="858" y="538"/>
                  <a:pt x="859" y="542"/>
                </a:cubicBezTo>
                <a:close/>
                <a:moveTo>
                  <a:pt x="872" y="538"/>
                </a:moveTo>
                <a:cubicBezTo>
                  <a:pt x="871" y="541"/>
                  <a:pt x="874" y="539"/>
                  <a:pt x="875" y="540"/>
                </a:cubicBezTo>
                <a:cubicBezTo>
                  <a:pt x="876" y="537"/>
                  <a:pt x="873" y="537"/>
                  <a:pt x="872" y="538"/>
                </a:cubicBezTo>
                <a:close/>
                <a:moveTo>
                  <a:pt x="879" y="539"/>
                </a:moveTo>
                <a:cubicBezTo>
                  <a:pt x="880" y="540"/>
                  <a:pt x="883" y="540"/>
                  <a:pt x="883" y="538"/>
                </a:cubicBezTo>
                <a:cubicBezTo>
                  <a:pt x="881" y="538"/>
                  <a:pt x="880" y="537"/>
                  <a:pt x="879" y="539"/>
                </a:cubicBezTo>
                <a:close/>
                <a:moveTo>
                  <a:pt x="751" y="541"/>
                </a:moveTo>
                <a:cubicBezTo>
                  <a:pt x="756" y="543"/>
                  <a:pt x="759" y="540"/>
                  <a:pt x="765" y="540"/>
                </a:cubicBezTo>
                <a:cubicBezTo>
                  <a:pt x="762" y="535"/>
                  <a:pt x="755" y="541"/>
                  <a:pt x="751" y="541"/>
                </a:cubicBezTo>
                <a:close/>
                <a:moveTo>
                  <a:pt x="864" y="543"/>
                </a:moveTo>
                <a:cubicBezTo>
                  <a:pt x="867" y="542"/>
                  <a:pt x="870" y="542"/>
                  <a:pt x="871" y="540"/>
                </a:cubicBezTo>
                <a:cubicBezTo>
                  <a:pt x="869" y="539"/>
                  <a:pt x="864" y="538"/>
                  <a:pt x="864" y="543"/>
                </a:cubicBezTo>
                <a:close/>
                <a:moveTo>
                  <a:pt x="797" y="540"/>
                </a:moveTo>
                <a:cubicBezTo>
                  <a:pt x="797" y="543"/>
                  <a:pt x="802" y="542"/>
                  <a:pt x="802" y="540"/>
                </a:cubicBezTo>
                <a:cubicBezTo>
                  <a:pt x="801" y="540"/>
                  <a:pt x="798" y="540"/>
                  <a:pt x="797" y="540"/>
                </a:cubicBezTo>
                <a:close/>
                <a:moveTo>
                  <a:pt x="827" y="545"/>
                </a:moveTo>
                <a:cubicBezTo>
                  <a:pt x="832" y="543"/>
                  <a:pt x="837" y="545"/>
                  <a:pt x="842" y="542"/>
                </a:cubicBezTo>
                <a:cubicBezTo>
                  <a:pt x="837" y="540"/>
                  <a:pt x="830" y="541"/>
                  <a:pt x="825" y="540"/>
                </a:cubicBezTo>
                <a:cubicBezTo>
                  <a:pt x="824" y="543"/>
                  <a:pt x="828" y="541"/>
                  <a:pt x="827" y="545"/>
                </a:cubicBezTo>
                <a:close/>
                <a:moveTo>
                  <a:pt x="790" y="543"/>
                </a:moveTo>
                <a:cubicBezTo>
                  <a:pt x="786" y="543"/>
                  <a:pt x="784" y="543"/>
                  <a:pt x="779" y="543"/>
                </a:cubicBezTo>
                <a:cubicBezTo>
                  <a:pt x="781" y="546"/>
                  <a:pt x="788" y="546"/>
                  <a:pt x="792" y="545"/>
                </a:cubicBezTo>
                <a:cubicBezTo>
                  <a:pt x="790" y="543"/>
                  <a:pt x="793" y="541"/>
                  <a:pt x="790" y="540"/>
                </a:cubicBezTo>
                <a:cubicBezTo>
                  <a:pt x="790" y="541"/>
                  <a:pt x="790" y="542"/>
                  <a:pt x="790" y="543"/>
                </a:cubicBezTo>
                <a:close/>
                <a:moveTo>
                  <a:pt x="822" y="543"/>
                </a:moveTo>
                <a:cubicBezTo>
                  <a:pt x="822" y="542"/>
                  <a:pt x="822" y="542"/>
                  <a:pt x="822" y="541"/>
                </a:cubicBezTo>
                <a:cubicBezTo>
                  <a:pt x="821" y="541"/>
                  <a:pt x="820" y="541"/>
                  <a:pt x="819" y="541"/>
                </a:cubicBezTo>
                <a:cubicBezTo>
                  <a:pt x="818" y="544"/>
                  <a:pt x="822" y="544"/>
                  <a:pt x="822" y="543"/>
                </a:cubicBezTo>
                <a:close/>
                <a:moveTo>
                  <a:pt x="763" y="545"/>
                </a:moveTo>
                <a:cubicBezTo>
                  <a:pt x="763" y="547"/>
                  <a:pt x="772" y="547"/>
                  <a:pt x="772" y="545"/>
                </a:cubicBezTo>
                <a:cubicBezTo>
                  <a:pt x="770" y="544"/>
                  <a:pt x="765" y="544"/>
                  <a:pt x="763" y="545"/>
                </a:cubicBezTo>
                <a:close/>
                <a:moveTo>
                  <a:pt x="807" y="568"/>
                </a:moveTo>
                <a:cubicBezTo>
                  <a:pt x="820" y="569"/>
                  <a:pt x="823" y="557"/>
                  <a:pt x="827" y="549"/>
                </a:cubicBezTo>
                <a:cubicBezTo>
                  <a:pt x="815" y="545"/>
                  <a:pt x="806" y="555"/>
                  <a:pt x="807" y="568"/>
                </a:cubicBezTo>
                <a:close/>
                <a:moveTo>
                  <a:pt x="841" y="549"/>
                </a:moveTo>
                <a:cubicBezTo>
                  <a:pt x="842" y="550"/>
                  <a:pt x="843" y="550"/>
                  <a:pt x="843" y="551"/>
                </a:cubicBezTo>
                <a:cubicBezTo>
                  <a:pt x="841" y="551"/>
                  <a:pt x="840" y="552"/>
                  <a:pt x="839" y="552"/>
                </a:cubicBezTo>
                <a:cubicBezTo>
                  <a:pt x="840" y="554"/>
                  <a:pt x="840" y="557"/>
                  <a:pt x="842" y="558"/>
                </a:cubicBezTo>
                <a:cubicBezTo>
                  <a:pt x="842" y="555"/>
                  <a:pt x="844" y="558"/>
                  <a:pt x="846" y="557"/>
                </a:cubicBezTo>
                <a:cubicBezTo>
                  <a:pt x="847" y="554"/>
                  <a:pt x="844" y="553"/>
                  <a:pt x="842" y="552"/>
                </a:cubicBezTo>
                <a:cubicBezTo>
                  <a:pt x="845" y="553"/>
                  <a:pt x="846" y="551"/>
                  <a:pt x="846" y="549"/>
                </a:cubicBezTo>
                <a:cubicBezTo>
                  <a:pt x="845" y="548"/>
                  <a:pt x="841" y="547"/>
                  <a:pt x="841" y="549"/>
                </a:cubicBezTo>
                <a:close/>
                <a:moveTo>
                  <a:pt x="809" y="552"/>
                </a:moveTo>
                <a:cubicBezTo>
                  <a:pt x="811" y="552"/>
                  <a:pt x="811" y="548"/>
                  <a:pt x="809" y="549"/>
                </a:cubicBezTo>
                <a:cubicBezTo>
                  <a:pt x="808" y="549"/>
                  <a:pt x="807" y="553"/>
                  <a:pt x="809" y="552"/>
                </a:cubicBezTo>
                <a:close/>
                <a:moveTo>
                  <a:pt x="801" y="551"/>
                </a:moveTo>
                <a:cubicBezTo>
                  <a:pt x="802" y="551"/>
                  <a:pt x="801" y="553"/>
                  <a:pt x="803" y="553"/>
                </a:cubicBezTo>
                <a:cubicBezTo>
                  <a:pt x="803" y="552"/>
                  <a:pt x="803" y="551"/>
                  <a:pt x="803" y="550"/>
                </a:cubicBezTo>
                <a:cubicBezTo>
                  <a:pt x="802" y="550"/>
                  <a:pt x="801" y="550"/>
                  <a:pt x="801" y="551"/>
                </a:cubicBezTo>
                <a:close/>
                <a:moveTo>
                  <a:pt x="828" y="554"/>
                </a:moveTo>
                <a:cubicBezTo>
                  <a:pt x="823" y="563"/>
                  <a:pt x="816" y="571"/>
                  <a:pt x="812" y="581"/>
                </a:cubicBezTo>
                <a:cubicBezTo>
                  <a:pt x="823" y="582"/>
                  <a:pt x="836" y="579"/>
                  <a:pt x="848" y="579"/>
                </a:cubicBezTo>
                <a:cubicBezTo>
                  <a:pt x="842" y="570"/>
                  <a:pt x="837" y="560"/>
                  <a:pt x="828" y="554"/>
                </a:cubicBezTo>
                <a:close/>
                <a:moveTo>
                  <a:pt x="855" y="562"/>
                </a:moveTo>
                <a:cubicBezTo>
                  <a:pt x="857" y="561"/>
                  <a:pt x="855" y="558"/>
                  <a:pt x="854" y="557"/>
                </a:cubicBezTo>
                <a:cubicBezTo>
                  <a:pt x="854" y="559"/>
                  <a:pt x="853" y="562"/>
                  <a:pt x="855" y="562"/>
                </a:cubicBezTo>
                <a:close/>
                <a:moveTo>
                  <a:pt x="842" y="564"/>
                </a:moveTo>
                <a:cubicBezTo>
                  <a:pt x="842" y="563"/>
                  <a:pt x="841" y="561"/>
                  <a:pt x="840" y="562"/>
                </a:cubicBezTo>
                <a:cubicBezTo>
                  <a:pt x="839" y="563"/>
                  <a:pt x="840" y="565"/>
                  <a:pt x="842" y="564"/>
                </a:cubicBezTo>
                <a:close/>
                <a:moveTo>
                  <a:pt x="794" y="575"/>
                </a:moveTo>
                <a:cubicBezTo>
                  <a:pt x="795" y="571"/>
                  <a:pt x="799" y="569"/>
                  <a:pt x="799" y="564"/>
                </a:cubicBezTo>
                <a:cubicBezTo>
                  <a:pt x="798" y="564"/>
                  <a:pt x="797" y="563"/>
                  <a:pt x="796" y="563"/>
                </a:cubicBezTo>
                <a:cubicBezTo>
                  <a:pt x="794" y="565"/>
                  <a:pt x="792" y="573"/>
                  <a:pt x="794" y="575"/>
                </a:cubicBezTo>
                <a:close/>
                <a:moveTo>
                  <a:pt x="848" y="575"/>
                </a:moveTo>
                <a:cubicBezTo>
                  <a:pt x="849" y="571"/>
                  <a:pt x="846" y="566"/>
                  <a:pt x="842" y="565"/>
                </a:cubicBezTo>
                <a:cubicBezTo>
                  <a:pt x="843" y="569"/>
                  <a:pt x="847" y="571"/>
                  <a:pt x="848" y="575"/>
                </a:cubicBezTo>
                <a:close/>
                <a:moveTo>
                  <a:pt x="859" y="582"/>
                </a:moveTo>
                <a:cubicBezTo>
                  <a:pt x="859" y="576"/>
                  <a:pt x="859" y="570"/>
                  <a:pt x="855" y="568"/>
                </a:cubicBezTo>
                <a:cubicBezTo>
                  <a:pt x="852" y="575"/>
                  <a:pt x="856" y="579"/>
                  <a:pt x="859" y="582"/>
                </a:cubicBezTo>
                <a:close/>
                <a:moveTo>
                  <a:pt x="805" y="581"/>
                </a:moveTo>
                <a:cubicBezTo>
                  <a:pt x="811" y="581"/>
                  <a:pt x="811" y="575"/>
                  <a:pt x="814" y="572"/>
                </a:cubicBezTo>
                <a:cubicBezTo>
                  <a:pt x="811" y="570"/>
                  <a:pt x="809" y="572"/>
                  <a:pt x="807" y="571"/>
                </a:cubicBezTo>
                <a:cubicBezTo>
                  <a:pt x="805" y="573"/>
                  <a:pt x="805" y="578"/>
                  <a:pt x="805" y="581"/>
                </a:cubicBezTo>
                <a:close/>
                <a:moveTo>
                  <a:pt x="792" y="581"/>
                </a:moveTo>
                <a:cubicBezTo>
                  <a:pt x="794" y="583"/>
                  <a:pt x="797" y="582"/>
                  <a:pt x="799" y="581"/>
                </a:cubicBezTo>
                <a:cubicBezTo>
                  <a:pt x="799" y="578"/>
                  <a:pt x="799" y="574"/>
                  <a:pt x="797" y="573"/>
                </a:cubicBezTo>
                <a:cubicBezTo>
                  <a:pt x="797" y="577"/>
                  <a:pt x="793" y="577"/>
                  <a:pt x="792" y="581"/>
                </a:cubicBezTo>
                <a:close/>
                <a:moveTo>
                  <a:pt x="806" y="590"/>
                </a:moveTo>
                <a:cubicBezTo>
                  <a:pt x="809" y="591"/>
                  <a:pt x="810" y="590"/>
                  <a:pt x="814" y="590"/>
                </a:cubicBezTo>
                <a:cubicBezTo>
                  <a:pt x="814" y="587"/>
                  <a:pt x="817" y="587"/>
                  <a:pt x="817" y="584"/>
                </a:cubicBezTo>
                <a:cubicBezTo>
                  <a:pt x="810" y="582"/>
                  <a:pt x="807" y="585"/>
                  <a:pt x="806" y="590"/>
                </a:cubicBezTo>
                <a:close/>
                <a:moveTo>
                  <a:pt x="828" y="591"/>
                </a:moveTo>
                <a:cubicBezTo>
                  <a:pt x="837" y="590"/>
                  <a:pt x="842" y="590"/>
                  <a:pt x="848" y="586"/>
                </a:cubicBezTo>
                <a:cubicBezTo>
                  <a:pt x="848" y="588"/>
                  <a:pt x="845" y="589"/>
                  <a:pt x="848" y="589"/>
                </a:cubicBezTo>
                <a:cubicBezTo>
                  <a:pt x="852" y="580"/>
                  <a:pt x="831" y="585"/>
                  <a:pt x="822" y="584"/>
                </a:cubicBezTo>
                <a:cubicBezTo>
                  <a:pt x="824" y="587"/>
                  <a:pt x="826" y="589"/>
                  <a:pt x="828" y="591"/>
                </a:cubicBezTo>
                <a:close/>
                <a:moveTo>
                  <a:pt x="800" y="588"/>
                </a:moveTo>
                <a:cubicBezTo>
                  <a:pt x="801" y="585"/>
                  <a:pt x="797" y="586"/>
                  <a:pt x="794" y="586"/>
                </a:cubicBezTo>
                <a:cubicBezTo>
                  <a:pt x="795" y="587"/>
                  <a:pt x="798" y="590"/>
                  <a:pt x="800" y="588"/>
                </a:cubicBezTo>
                <a:close/>
                <a:moveTo>
                  <a:pt x="817" y="590"/>
                </a:moveTo>
                <a:cubicBezTo>
                  <a:pt x="818" y="592"/>
                  <a:pt x="821" y="591"/>
                  <a:pt x="824" y="591"/>
                </a:cubicBezTo>
                <a:cubicBezTo>
                  <a:pt x="822" y="589"/>
                  <a:pt x="822" y="586"/>
                  <a:pt x="820" y="586"/>
                </a:cubicBezTo>
                <a:cubicBezTo>
                  <a:pt x="818" y="587"/>
                  <a:pt x="818" y="589"/>
                  <a:pt x="817" y="590"/>
                </a:cubicBezTo>
                <a:close/>
                <a:moveTo>
                  <a:pt x="792" y="596"/>
                </a:moveTo>
                <a:cubicBezTo>
                  <a:pt x="791" y="592"/>
                  <a:pt x="794" y="589"/>
                  <a:pt x="790" y="588"/>
                </a:cubicBezTo>
                <a:cubicBezTo>
                  <a:pt x="790" y="590"/>
                  <a:pt x="788" y="596"/>
                  <a:pt x="792" y="596"/>
                </a:cubicBezTo>
                <a:close/>
                <a:moveTo>
                  <a:pt x="806" y="601"/>
                </a:moveTo>
                <a:cubicBezTo>
                  <a:pt x="806" y="597"/>
                  <a:pt x="811" y="598"/>
                  <a:pt x="810" y="594"/>
                </a:cubicBezTo>
                <a:cubicBezTo>
                  <a:pt x="809" y="593"/>
                  <a:pt x="806" y="593"/>
                  <a:pt x="805" y="592"/>
                </a:cubicBezTo>
                <a:cubicBezTo>
                  <a:pt x="806" y="596"/>
                  <a:pt x="802" y="601"/>
                  <a:pt x="806" y="601"/>
                </a:cubicBezTo>
                <a:close/>
                <a:moveTo>
                  <a:pt x="835" y="595"/>
                </a:moveTo>
                <a:cubicBezTo>
                  <a:pt x="836" y="595"/>
                  <a:pt x="837" y="595"/>
                  <a:pt x="838" y="595"/>
                </a:cubicBezTo>
                <a:cubicBezTo>
                  <a:pt x="838" y="594"/>
                  <a:pt x="838" y="593"/>
                  <a:pt x="837" y="592"/>
                </a:cubicBezTo>
                <a:cubicBezTo>
                  <a:pt x="837" y="594"/>
                  <a:pt x="835" y="593"/>
                  <a:pt x="835" y="595"/>
                </a:cubicBezTo>
                <a:close/>
                <a:moveTo>
                  <a:pt x="838" y="599"/>
                </a:moveTo>
                <a:cubicBezTo>
                  <a:pt x="842" y="601"/>
                  <a:pt x="849" y="600"/>
                  <a:pt x="851" y="601"/>
                </a:cubicBezTo>
                <a:cubicBezTo>
                  <a:pt x="851" y="597"/>
                  <a:pt x="851" y="595"/>
                  <a:pt x="850" y="592"/>
                </a:cubicBezTo>
                <a:cubicBezTo>
                  <a:pt x="844" y="593"/>
                  <a:pt x="839" y="592"/>
                  <a:pt x="838" y="599"/>
                </a:cubicBezTo>
                <a:close/>
                <a:moveTo>
                  <a:pt x="814" y="594"/>
                </a:moveTo>
                <a:cubicBezTo>
                  <a:pt x="814" y="597"/>
                  <a:pt x="810" y="597"/>
                  <a:pt x="811" y="602"/>
                </a:cubicBezTo>
                <a:cubicBezTo>
                  <a:pt x="811" y="604"/>
                  <a:pt x="815" y="603"/>
                  <a:pt x="814" y="605"/>
                </a:cubicBezTo>
                <a:cubicBezTo>
                  <a:pt x="812" y="607"/>
                  <a:pt x="811" y="603"/>
                  <a:pt x="809" y="602"/>
                </a:cubicBezTo>
                <a:cubicBezTo>
                  <a:pt x="808" y="605"/>
                  <a:pt x="805" y="606"/>
                  <a:pt x="805" y="609"/>
                </a:cubicBezTo>
                <a:cubicBezTo>
                  <a:pt x="807" y="611"/>
                  <a:pt x="812" y="610"/>
                  <a:pt x="816" y="610"/>
                </a:cubicBezTo>
                <a:cubicBezTo>
                  <a:pt x="815" y="609"/>
                  <a:pt x="816" y="608"/>
                  <a:pt x="817" y="607"/>
                </a:cubicBezTo>
                <a:cubicBezTo>
                  <a:pt x="817" y="609"/>
                  <a:pt x="819" y="610"/>
                  <a:pt x="821" y="610"/>
                </a:cubicBezTo>
                <a:cubicBezTo>
                  <a:pt x="823" y="605"/>
                  <a:pt x="827" y="602"/>
                  <a:pt x="828" y="597"/>
                </a:cubicBezTo>
                <a:cubicBezTo>
                  <a:pt x="826" y="592"/>
                  <a:pt x="819" y="593"/>
                  <a:pt x="814" y="594"/>
                </a:cubicBezTo>
                <a:close/>
                <a:moveTo>
                  <a:pt x="856" y="598"/>
                </a:moveTo>
                <a:cubicBezTo>
                  <a:pt x="856" y="596"/>
                  <a:pt x="857" y="593"/>
                  <a:pt x="855" y="593"/>
                </a:cubicBezTo>
                <a:cubicBezTo>
                  <a:pt x="855" y="595"/>
                  <a:pt x="853" y="598"/>
                  <a:pt x="856" y="598"/>
                </a:cubicBezTo>
                <a:close/>
                <a:moveTo>
                  <a:pt x="799" y="602"/>
                </a:moveTo>
                <a:cubicBezTo>
                  <a:pt x="797" y="600"/>
                  <a:pt x="800" y="594"/>
                  <a:pt x="797" y="594"/>
                </a:cubicBezTo>
                <a:cubicBezTo>
                  <a:pt x="796" y="597"/>
                  <a:pt x="797" y="601"/>
                  <a:pt x="799" y="602"/>
                </a:cubicBezTo>
                <a:close/>
                <a:moveTo>
                  <a:pt x="831" y="596"/>
                </a:moveTo>
                <a:cubicBezTo>
                  <a:pt x="831" y="597"/>
                  <a:pt x="833" y="597"/>
                  <a:pt x="832" y="599"/>
                </a:cubicBezTo>
                <a:cubicBezTo>
                  <a:pt x="835" y="599"/>
                  <a:pt x="835" y="596"/>
                  <a:pt x="833" y="595"/>
                </a:cubicBezTo>
                <a:cubicBezTo>
                  <a:pt x="833" y="596"/>
                  <a:pt x="832" y="596"/>
                  <a:pt x="831" y="596"/>
                </a:cubicBezTo>
                <a:close/>
                <a:moveTo>
                  <a:pt x="920" y="599"/>
                </a:moveTo>
                <a:cubicBezTo>
                  <a:pt x="922" y="600"/>
                  <a:pt x="925" y="601"/>
                  <a:pt x="926" y="603"/>
                </a:cubicBezTo>
                <a:cubicBezTo>
                  <a:pt x="926" y="599"/>
                  <a:pt x="924" y="598"/>
                  <a:pt x="922" y="596"/>
                </a:cubicBezTo>
                <a:cubicBezTo>
                  <a:pt x="921" y="597"/>
                  <a:pt x="921" y="598"/>
                  <a:pt x="920" y="599"/>
                </a:cubicBezTo>
                <a:close/>
                <a:moveTo>
                  <a:pt x="815" y="629"/>
                </a:moveTo>
                <a:cubicBezTo>
                  <a:pt x="810" y="630"/>
                  <a:pt x="808" y="638"/>
                  <a:pt x="807" y="641"/>
                </a:cubicBezTo>
                <a:cubicBezTo>
                  <a:pt x="825" y="639"/>
                  <a:pt x="839" y="641"/>
                  <a:pt x="855" y="638"/>
                </a:cubicBezTo>
                <a:cubicBezTo>
                  <a:pt x="846" y="626"/>
                  <a:pt x="839" y="612"/>
                  <a:pt x="829" y="601"/>
                </a:cubicBezTo>
                <a:cubicBezTo>
                  <a:pt x="829" y="601"/>
                  <a:pt x="828" y="601"/>
                  <a:pt x="828" y="601"/>
                </a:cubicBezTo>
                <a:cubicBezTo>
                  <a:pt x="826" y="610"/>
                  <a:pt x="817" y="617"/>
                  <a:pt x="815" y="629"/>
                </a:cubicBezTo>
                <a:close/>
                <a:moveTo>
                  <a:pt x="848" y="620"/>
                </a:moveTo>
                <a:cubicBezTo>
                  <a:pt x="847" y="627"/>
                  <a:pt x="854" y="627"/>
                  <a:pt x="853" y="634"/>
                </a:cubicBezTo>
                <a:cubicBezTo>
                  <a:pt x="860" y="629"/>
                  <a:pt x="848" y="622"/>
                  <a:pt x="850" y="618"/>
                </a:cubicBezTo>
                <a:cubicBezTo>
                  <a:pt x="842" y="615"/>
                  <a:pt x="844" y="604"/>
                  <a:pt x="835" y="603"/>
                </a:cubicBezTo>
                <a:cubicBezTo>
                  <a:pt x="838" y="610"/>
                  <a:pt x="842" y="616"/>
                  <a:pt x="848" y="620"/>
                </a:cubicBezTo>
                <a:close/>
                <a:moveTo>
                  <a:pt x="931" y="604"/>
                </a:moveTo>
                <a:cubicBezTo>
                  <a:pt x="932" y="605"/>
                  <a:pt x="935" y="605"/>
                  <a:pt x="934" y="603"/>
                </a:cubicBezTo>
                <a:cubicBezTo>
                  <a:pt x="933" y="603"/>
                  <a:pt x="931" y="603"/>
                  <a:pt x="931" y="604"/>
                </a:cubicBezTo>
                <a:close/>
                <a:moveTo>
                  <a:pt x="847" y="609"/>
                </a:moveTo>
                <a:cubicBezTo>
                  <a:pt x="849" y="607"/>
                  <a:pt x="851" y="607"/>
                  <a:pt x="850" y="603"/>
                </a:cubicBezTo>
                <a:cubicBezTo>
                  <a:pt x="848" y="603"/>
                  <a:pt x="845" y="603"/>
                  <a:pt x="842" y="603"/>
                </a:cubicBezTo>
                <a:cubicBezTo>
                  <a:pt x="842" y="607"/>
                  <a:pt x="845" y="608"/>
                  <a:pt x="847" y="609"/>
                </a:cubicBezTo>
                <a:close/>
                <a:moveTo>
                  <a:pt x="930" y="608"/>
                </a:moveTo>
                <a:cubicBezTo>
                  <a:pt x="930" y="607"/>
                  <a:pt x="930" y="606"/>
                  <a:pt x="930" y="604"/>
                </a:cubicBezTo>
                <a:cubicBezTo>
                  <a:pt x="928" y="605"/>
                  <a:pt x="929" y="603"/>
                  <a:pt x="927" y="603"/>
                </a:cubicBezTo>
                <a:cubicBezTo>
                  <a:pt x="927" y="606"/>
                  <a:pt x="928" y="607"/>
                  <a:pt x="930" y="608"/>
                </a:cubicBezTo>
                <a:close/>
                <a:moveTo>
                  <a:pt x="792" y="618"/>
                </a:moveTo>
                <a:cubicBezTo>
                  <a:pt x="790" y="619"/>
                  <a:pt x="791" y="616"/>
                  <a:pt x="789" y="617"/>
                </a:cubicBezTo>
                <a:cubicBezTo>
                  <a:pt x="789" y="619"/>
                  <a:pt x="788" y="620"/>
                  <a:pt x="788" y="622"/>
                </a:cubicBezTo>
                <a:cubicBezTo>
                  <a:pt x="796" y="624"/>
                  <a:pt x="792" y="614"/>
                  <a:pt x="793" y="608"/>
                </a:cubicBezTo>
                <a:cubicBezTo>
                  <a:pt x="792" y="608"/>
                  <a:pt x="792" y="608"/>
                  <a:pt x="791" y="608"/>
                </a:cubicBezTo>
                <a:cubicBezTo>
                  <a:pt x="790" y="612"/>
                  <a:pt x="790" y="616"/>
                  <a:pt x="792" y="618"/>
                </a:cubicBezTo>
                <a:close/>
                <a:moveTo>
                  <a:pt x="861" y="623"/>
                </a:moveTo>
                <a:cubicBezTo>
                  <a:pt x="863" y="620"/>
                  <a:pt x="864" y="612"/>
                  <a:pt x="861" y="610"/>
                </a:cubicBezTo>
                <a:cubicBezTo>
                  <a:pt x="860" y="613"/>
                  <a:pt x="859" y="621"/>
                  <a:pt x="861" y="623"/>
                </a:cubicBezTo>
                <a:close/>
                <a:moveTo>
                  <a:pt x="853" y="619"/>
                </a:moveTo>
                <a:cubicBezTo>
                  <a:pt x="854" y="617"/>
                  <a:pt x="852" y="614"/>
                  <a:pt x="853" y="612"/>
                </a:cubicBezTo>
                <a:cubicBezTo>
                  <a:pt x="852" y="612"/>
                  <a:pt x="851" y="612"/>
                  <a:pt x="850" y="612"/>
                </a:cubicBezTo>
                <a:cubicBezTo>
                  <a:pt x="848" y="614"/>
                  <a:pt x="851" y="617"/>
                  <a:pt x="853" y="619"/>
                </a:cubicBezTo>
                <a:close/>
                <a:moveTo>
                  <a:pt x="814" y="624"/>
                </a:moveTo>
                <a:cubicBezTo>
                  <a:pt x="813" y="618"/>
                  <a:pt x="818" y="619"/>
                  <a:pt x="818" y="614"/>
                </a:cubicBezTo>
                <a:cubicBezTo>
                  <a:pt x="814" y="614"/>
                  <a:pt x="810" y="613"/>
                  <a:pt x="809" y="616"/>
                </a:cubicBezTo>
                <a:cubicBezTo>
                  <a:pt x="808" y="615"/>
                  <a:pt x="806" y="614"/>
                  <a:pt x="803" y="614"/>
                </a:cubicBezTo>
                <a:cubicBezTo>
                  <a:pt x="803" y="618"/>
                  <a:pt x="807" y="617"/>
                  <a:pt x="807" y="620"/>
                </a:cubicBezTo>
                <a:cubicBezTo>
                  <a:pt x="804" y="622"/>
                  <a:pt x="808" y="626"/>
                  <a:pt x="807" y="629"/>
                </a:cubicBezTo>
                <a:cubicBezTo>
                  <a:pt x="803" y="628"/>
                  <a:pt x="806" y="621"/>
                  <a:pt x="803" y="619"/>
                </a:cubicBezTo>
                <a:cubicBezTo>
                  <a:pt x="801" y="623"/>
                  <a:pt x="800" y="628"/>
                  <a:pt x="803" y="631"/>
                </a:cubicBezTo>
                <a:cubicBezTo>
                  <a:pt x="811" y="632"/>
                  <a:pt x="812" y="625"/>
                  <a:pt x="808" y="620"/>
                </a:cubicBezTo>
                <a:cubicBezTo>
                  <a:pt x="810" y="621"/>
                  <a:pt x="810" y="625"/>
                  <a:pt x="814" y="624"/>
                </a:cubicBezTo>
                <a:close/>
                <a:moveTo>
                  <a:pt x="861" y="628"/>
                </a:moveTo>
                <a:cubicBezTo>
                  <a:pt x="862" y="628"/>
                  <a:pt x="864" y="629"/>
                  <a:pt x="865" y="628"/>
                </a:cubicBezTo>
                <a:cubicBezTo>
                  <a:pt x="865" y="625"/>
                  <a:pt x="865" y="622"/>
                  <a:pt x="863" y="621"/>
                </a:cubicBezTo>
                <a:cubicBezTo>
                  <a:pt x="863" y="624"/>
                  <a:pt x="861" y="625"/>
                  <a:pt x="861" y="628"/>
                </a:cubicBezTo>
                <a:close/>
                <a:moveTo>
                  <a:pt x="785" y="634"/>
                </a:moveTo>
                <a:cubicBezTo>
                  <a:pt x="788" y="632"/>
                  <a:pt x="789" y="629"/>
                  <a:pt x="790" y="625"/>
                </a:cubicBezTo>
                <a:cubicBezTo>
                  <a:pt x="789" y="625"/>
                  <a:pt x="789" y="624"/>
                  <a:pt x="788" y="625"/>
                </a:cubicBezTo>
                <a:cubicBezTo>
                  <a:pt x="786" y="627"/>
                  <a:pt x="786" y="631"/>
                  <a:pt x="785" y="634"/>
                </a:cubicBezTo>
                <a:close/>
                <a:moveTo>
                  <a:pt x="785" y="642"/>
                </a:moveTo>
                <a:cubicBezTo>
                  <a:pt x="786" y="642"/>
                  <a:pt x="790" y="641"/>
                  <a:pt x="794" y="642"/>
                </a:cubicBezTo>
                <a:cubicBezTo>
                  <a:pt x="793" y="637"/>
                  <a:pt x="795" y="629"/>
                  <a:pt x="792" y="627"/>
                </a:cubicBezTo>
                <a:cubicBezTo>
                  <a:pt x="791" y="633"/>
                  <a:pt x="785" y="635"/>
                  <a:pt x="785" y="642"/>
                </a:cubicBezTo>
                <a:close/>
                <a:moveTo>
                  <a:pt x="862" y="634"/>
                </a:moveTo>
                <a:cubicBezTo>
                  <a:pt x="866" y="635"/>
                  <a:pt x="865" y="641"/>
                  <a:pt x="869" y="643"/>
                </a:cubicBezTo>
                <a:cubicBezTo>
                  <a:pt x="869" y="638"/>
                  <a:pt x="867" y="635"/>
                  <a:pt x="865" y="631"/>
                </a:cubicBezTo>
                <a:cubicBezTo>
                  <a:pt x="863" y="631"/>
                  <a:pt x="862" y="632"/>
                  <a:pt x="862" y="634"/>
                </a:cubicBezTo>
                <a:close/>
                <a:moveTo>
                  <a:pt x="801" y="641"/>
                </a:moveTo>
                <a:cubicBezTo>
                  <a:pt x="804" y="640"/>
                  <a:pt x="805" y="638"/>
                  <a:pt x="806" y="635"/>
                </a:cubicBezTo>
                <a:cubicBezTo>
                  <a:pt x="805" y="634"/>
                  <a:pt x="803" y="634"/>
                  <a:pt x="801" y="634"/>
                </a:cubicBezTo>
                <a:cubicBezTo>
                  <a:pt x="801" y="637"/>
                  <a:pt x="800" y="638"/>
                  <a:pt x="801" y="641"/>
                </a:cubicBezTo>
                <a:close/>
                <a:moveTo>
                  <a:pt x="865" y="641"/>
                </a:moveTo>
                <a:cubicBezTo>
                  <a:pt x="863" y="640"/>
                  <a:pt x="863" y="636"/>
                  <a:pt x="860" y="636"/>
                </a:cubicBezTo>
                <a:cubicBezTo>
                  <a:pt x="859" y="640"/>
                  <a:pt x="863" y="643"/>
                  <a:pt x="865" y="641"/>
                </a:cubicBezTo>
                <a:close/>
                <a:moveTo>
                  <a:pt x="801" y="650"/>
                </a:moveTo>
                <a:cubicBezTo>
                  <a:pt x="807" y="651"/>
                  <a:pt x="817" y="651"/>
                  <a:pt x="816" y="643"/>
                </a:cubicBezTo>
                <a:cubicBezTo>
                  <a:pt x="809" y="643"/>
                  <a:pt x="801" y="643"/>
                  <a:pt x="801" y="650"/>
                </a:cubicBezTo>
                <a:close/>
                <a:moveTo>
                  <a:pt x="822" y="643"/>
                </a:moveTo>
                <a:cubicBezTo>
                  <a:pt x="822" y="644"/>
                  <a:pt x="822" y="644"/>
                  <a:pt x="822" y="645"/>
                </a:cubicBezTo>
                <a:cubicBezTo>
                  <a:pt x="821" y="647"/>
                  <a:pt x="820" y="644"/>
                  <a:pt x="818" y="645"/>
                </a:cubicBezTo>
                <a:cubicBezTo>
                  <a:pt x="818" y="647"/>
                  <a:pt x="816" y="648"/>
                  <a:pt x="816" y="650"/>
                </a:cubicBezTo>
                <a:cubicBezTo>
                  <a:pt x="818" y="651"/>
                  <a:pt x="820" y="653"/>
                  <a:pt x="822" y="651"/>
                </a:cubicBezTo>
                <a:cubicBezTo>
                  <a:pt x="824" y="648"/>
                  <a:pt x="820" y="648"/>
                  <a:pt x="822" y="646"/>
                </a:cubicBezTo>
                <a:cubicBezTo>
                  <a:pt x="824" y="645"/>
                  <a:pt x="825" y="649"/>
                  <a:pt x="826" y="650"/>
                </a:cubicBezTo>
                <a:cubicBezTo>
                  <a:pt x="835" y="650"/>
                  <a:pt x="850" y="653"/>
                  <a:pt x="853" y="643"/>
                </a:cubicBezTo>
                <a:cubicBezTo>
                  <a:pt x="840" y="643"/>
                  <a:pt x="833" y="644"/>
                  <a:pt x="822" y="643"/>
                </a:cubicBezTo>
                <a:close/>
                <a:moveTo>
                  <a:pt x="861" y="647"/>
                </a:moveTo>
                <a:cubicBezTo>
                  <a:pt x="862" y="647"/>
                  <a:pt x="863" y="647"/>
                  <a:pt x="863" y="647"/>
                </a:cubicBezTo>
                <a:cubicBezTo>
                  <a:pt x="864" y="645"/>
                  <a:pt x="863" y="644"/>
                  <a:pt x="861" y="644"/>
                </a:cubicBezTo>
                <a:cubicBezTo>
                  <a:pt x="861" y="645"/>
                  <a:pt x="861" y="646"/>
                  <a:pt x="861" y="647"/>
                </a:cubicBezTo>
                <a:close/>
                <a:moveTo>
                  <a:pt x="794" y="649"/>
                </a:moveTo>
                <a:cubicBezTo>
                  <a:pt x="795" y="647"/>
                  <a:pt x="795" y="646"/>
                  <a:pt x="794" y="645"/>
                </a:cubicBezTo>
                <a:cubicBezTo>
                  <a:pt x="791" y="646"/>
                  <a:pt x="789" y="644"/>
                  <a:pt x="788" y="646"/>
                </a:cubicBezTo>
                <a:cubicBezTo>
                  <a:pt x="790" y="647"/>
                  <a:pt x="790" y="650"/>
                  <a:pt x="794" y="649"/>
                </a:cubicBezTo>
                <a:close/>
                <a:moveTo>
                  <a:pt x="851" y="650"/>
                </a:moveTo>
                <a:cubicBezTo>
                  <a:pt x="854" y="649"/>
                  <a:pt x="857" y="649"/>
                  <a:pt x="857" y="646"/>
                </a:cubicBezTo>
                <a:cubicBezTo>
                  <a:pt x="854" y="644"/>
                  <a:pt x="852" y="648"/>
                  <a:pt x="851" y="650"/>
                </a:cubicBezTo>
                <a:close/>
                <a:moveTo>
                  <a:pt x="782" y="661"/>
                </a:moveTo>
                <a:cubicBezTo>
                  <a:pt x="785" y="659"/>
                  <a:pt x="786" y="652"/>
                  <a:pt x="785" y="648"/>
                </a:cubicBezTo>
                <a:cubicBezTo>
                  <a:pt x="784" y="648"/>
                  <a:pt x="784" y="648"/>
                  <a:pt x="783" y="648"/>
                </a:cubicBezTo>
                <a:cubicBezTo>
                  <a:pt x="782" y="651"/>
                  <a:pt x="782" y="656"/>
                  <a:pt x="782" y="661"/>
                </a:cubicBezTo>
                <a:close/>
                <a:moveTo>
                  <a:pt x="792" y="664"/>
                </a:moveTo>
                <a:cubicBezTo>
                  <a:pt x="798" y="664"/>
                  <a:pt x="789" y="656"/>
                  <a:pt x="794" y="653"/>
                </a:cubicBezTo>
                <a:cubicBezTo>
                  <a:pt x="793" y="653"/>
                  <a:pt x="793" y="652"/>
                  <a:pt x="792" y="653"/>
                </a:cubicBezTo>
                <a:cubicBezTo>
                  <a:pt x="790" y="656"/>
                  <a:pt x="790" y="661"/>
                  <a:pt x="792" y="664"/>
                </a:cubicBezTo>
                <a:close/>
                <a:moveTo>
                  <a:pt x="829" y="656"/>
                </a:moveTo>
                <a:cubicBezTo>
                  <a:pt x="830" y="656"/>
                  <a:pt x="831" y="656"/>
                  <a:pt x="832" y="656"/>
                </a:cubicBezTo>
                <a:cubicBezTo>
                  <a:pt x="832" y="654"/>
                  <a:pt x="831" y="653"/>
                  <a:pt x="830" y="653"/>
                </a:cubicBezTo>
                <a:cubicBezTo>
                  <a:pt x="829" y="653"/>
                  <a:pt x="829" y="654"/>
                  <a:pt x="829" y="656"/>
                </a:cubicBezTo>
                <a:close/>
                <a:moveTo>
                  <a:pt x="842" y="659"/>
                </a:moveTo>
                <a:cubicBezTo>
                  <a:pt x="843" y="665"/>
                  <a:pt x="851" y="661"/>
                  <a:pt x="857" y="661"/>
                </a:cubicBezTo>
                <a:cubicBezTo>
                  <a:pt x="857" y="657"/>
                  <a:pt x="857" y="656"/>
                  <a:pt x="856" y="653"/>
                </a:cubicBezTo>
                <a:cubicBezTo>
                  <a:pt x="849" y="652"/>
                  <a:pt x="846" y="655"/>
                  <a:pt x="842" y="659"/>
                </a:cubicBezTo>
                <a:close/>
                <a:moveTo>
                  <a:pt x="841" y="656"/>
                </a:moveTo>
                <a:cubicBezTo>
                  <a:pt x="841" y="654"/>
                  <a:pt x="840" y="653"/>
                  <a:pt x="838" y="653"/>
                </a:cubicBezTo>
                <a:cubicBezTo>
                  <a:pt x="838" y="655"/>
                  <a:pt x="839" y="656"/>
                  <a:pt x="841" y="656"/>
                </a:cubicBezTo>
                <a:close/>
                <a:moveTo>
                  <a:pt x="805" y="659"/>
                </a:moveTo>
                <a:cubicBezTo>
                  <a:pt x="807" y="658"/>
                  <a:pt x="809" y="657"/>
                  <a:pt x="809" y="654"/>
                </a:cubicBezTo>
                <a:cubicBezTo>
                  <a:pt x="806" y="654"/>
                  <a:pt x="804" y="654"/>
                  <a:pt x="801" y="654"/>
                </a:cubicBezTo>
                <a:cubicBezTo>
                  <a:pt x="801" y="657"/>
                  <a:pt x="804" y="657"/>
                  <a:pt x="805" y="659"/>
                </a:cubicBezTo>
                <a:close/>
                <a:moveTo>
                  <a:pt x="807" y="663"/>
                </a:moveTo>
                <a:cubicBezTo>
                  <a:pt x="805" y="665"/>
                  <a:pt x="803" y="668"/>
                  <a:pt x="802" y="672"/>
                </a:cubicBezTo>
                <a:cubicBezTo>
                  <a:pt x="805" y="673"/>
                  <a:pt x="811" y="672"/>
                  <a:pt x="815" y="673"/>
                </a:cubicBezTo>
                <a:cubicBezTo>
                  <a:pt x="816" y="673"/>
                  <a:pt x="814" y="671"/>
                  <a:pt x="816" y="671"/>
                </a:cubicBezTo>
                <a:cubicBezTo>
                  <a:pt x="819" y="671"/>
                  <a:pt x="818" y="674"/>
                  <a:pt x="821" y="673"/>
                </a:cubicBezTo>
                <a:cubicBezTo>
                  <a:pt x="823" y="667"/>
                  <a:pt x="828" y="664"/>
                  <a:pt x="829" y="657"/>
                </a:cubicBezTo>
                <a:cubicBezTo>
                  <a:pt x="822" y="652"/>
                  <a:pt x="809" y="653"/>
                  <a:pt x="808" y="662"/>
                </a:cubicBezTo>
                <a:cubicBezTo>
                  <a:pt x="810" y="666"/>
                  <a:pt x="815" y="666"/>
                  <a:pt x="816" y="671"/>
                </a:cubicBezTo>
                <a:cubicBezTo>
                  <a:pt x="812" y="669"/>
                  <a:pt x="809" y="667"/>
                  <a:pt x="807" y="663"/>
                </a:cubicBezTo>
                <a:close/>
                <a:moveTo>
                  <a:pt x="863" y="661"/>
                </a:moveTo>
                <a:cubicBezTo>
                  <a:pt x="863" y="659"/>
                  <a:pt x="865" y="655"/>
                  <a:pt x="862" y="655"/>
                </a:cubicBezTo>
                <a:cubicBezTo>
                  <a:pt x="861" y="656"/>
                  <a:pt x="861" y="660"/>
                  <a:pt x="863" y="661"/>
                </a:cubicBezTo>
                <a:close/>
                <a:moveTo>
                  <a:pt x="833" y="661"/>
                </a:moveTo>
                <a:cubicBezTo>
                  <a:pt x="836" y="661"/>
                  <a:pt x="837" y="660"/>
                  <a:pt x="837" y="658"/>
                </a:cubicBezTo>
                <a:cubicBezTo>
                  <a:pt x="836" y="657"/>
                  <a:pt x="836" y="655"/>
                  <a:pt x="833" y="655"/>
                </a:cubicBezTo>
                <a:cubicBezTo>
                  <a:pt x="832" y="656"/>
                  <a:pt x="832" y="660"/>
                  <a:pt x="833" y="661"/>
                </a:cubicBezTo>
                <a:close/>
                <a:moveTo>
                  <a:pt x="803" y="663"/>
                </a:moveTo>
                <a:cubicBezTo>
                  <a:pt x="805" y="661"/>
                  <a:pt x="802" y="658"/>
                  <a:pt x="799" y="657"/>
                </a:cubicBezTo>
                <a:cubicBezTo>
                  <a:pt x="798" y="660"/>
                  <a:pt x="801" y="663"/>
                  <a:pt x="803" y="663"/>
                </a:cubicBezTo>
                <a:close/>
                <a:moveTo>
                  <a:pt x="802" y="709"/>
                </a:moveTo>
                <a:cubicBezTo>
                  <a:pt x="823" y="709"/>
                  <a:pt x="842" y="708"/>
                  <a:pt x="862" y="708"/>
                </a:cubicBezTo>
                <a:cubicBezTo>
                  <a:pt x="852" y="691"/>
                  <a:pt x="841" y="676"/>
                  <a:pt x="830" y="661"/>
                </a:cubicBezTo>
                <a:cubicBezTo>
                  <a:pt x="821" y="678"/>
                  <a:pt x="810" y="692"/>
                  <a:pt x="802" y="709"/>
                </a:cubicBezTo>
                <a:close/>
                <a:moveTo>
                  <a:pt x="837" y="665"/>
                </a:moveTo>
                <a:cubicBezTo>
                  <a:pt x="840" y="672"/>
                  <a:pt x="845" y="677"/>
                  <a:pt x="849" y="683"/>
                </a:cubicBezTo>
                <a:cubicBezTo>
                  <a:pt x="850" y="682"/>
                  <a:pt x="851" y="680"/>
                  <a:pt x="851" y="677"/>
                </a:cubicBezTo>
                <a:cubicBezTo>
                  <a:pt x="846" y="673"/>
                  <a:pt x="845" y="662"/>
                  <a:pt x="837" y="665"/>
                </a:cubicBezTo>
                <a:close/>
                <a:moveTo>
                  <a:pt x="850" y="672"/>
                </a:moveTo>
                <a:cubicBezTo>
                  <a:pt x="853" y="671"/>
                  <a:pt x="854" y="670"/>
                  <a:pt x="855" y="667"/>
                </a:cubicBezTo>
                <a:cubicBezTo>
                  <a:pt x="852" y="667"/>
                  <a:pt x="851" y="665"/>
                  <a:pt x="847" y="666"/>
                </a:cubicBezTo>
                <a:cubicBezTo>
                  <a:pt x="847" y="669"/>
                  <a:pt x="850" y="669"/>
                  <a:pt x="850" y="672"/>
                </a:cubicBezTo>
                <a:close/>
                <a:moveTo>
                  <a:pt x="798" y="668"/>
                </a:moveTo>
                <a:cubicBezTo>
                  <a:pt x="798" y="669"/>
                  <a:pt x="798" y="671"/>
                  <a:pt x="800" y="670"/>
                </a:cubicBezTo>
                <a:cubicBezTo>
                  <a:pt x="800" y="669"/>
                  <a:pt x="801" y="669"/>
                  <a:pt x="801" y="667"/>
                </a:cubicBezTo>
                <a:cubicBezTo>
                  <a:pt x="799" y="667"/>
                  <a:pt x="798" y="667"/>
                  <a:pt x="798" y="668"/>
                </a:cubicBezTo>
                <a:close/>
                <a:moveTo>
                  <a:pt x="792" y="671"/>
                </a:moveTo>
                <a:cubicBezTo>
                  <a:pt x="794" y="672"/>
                  <a:pt x="794" y="668"/>
                  <a:pt x="792" y="668"/>
                </a:cubicBezTo>
                <a:cubicBezTo>
                  <a:pt x="792" y="669"/>
                  <a:pt x="790" y="670"/>
                  <a:pt x="792" y="671"/>
                </a:cubicBezTo>
                <a:close/>
                <a:moveTo>
                  <a:pt x="780" y="687"/>
                </a:moveTo>
                <a:cubicBezTo>
                  <a:pt x="781" y="688"/>
                  <a:pt x="783" y="688"/>
                  <a:pt x="783" y="689"/>
                </a:cubicBezTo>
                <a:cubicBezTo>
                  <a:pt x="778" y="691"/>
                  <a:pt x="777" y="696"/>
                  <a:pt x="777" y="702"/>
                </a:cubicBezTo>
                <a:cubicBezTo>
                  <a:pt x="782" y="697"/>
                  <a:pt x="784" y="689"/>
                  <a:pt x="788" y="684"/>
                </a:cubicBezTo>
                <a:cubicBezTo>
                  <a:pt x="786" y="679"/>
                  <a:pt x="789" y="673"/>
                  <a:pt x="786" y="669"/>
                </a:cubicBezTo>
                <a:cubicBezTo>
                  <a:pt x="784" y="676"/>
                  <a:pt x="783" y="681"/>
                  <a:pt x="780" y="687"/>
                </a:cubicBezTo>
                <a:close/>
                <a:moveTo>
                  <a:pt x="855" y="676"/>
                </a:moveTo>
                <a:cubicBezTo>
                  <a:pt x="857" y="678"/>
                  <a:pt x="856" y="683"/>
                  <a:pt x="859" y="683"/>
                </a:cubicBezTo>
                <a:cubicBezTo>
                  <a:pt x="859" y="682"/>
                  <a:pt x="860" y="675"/>
                  <a:pt x="858" y="674"/>
                </a:cubicBezTo>
                <a:cubicBezTo>
                  <a:pt x="857" y="675"/>
                  <a:pt x="855" y="675"/>
                  <a:pt x="855" y="676"/>
                </a:cubicBezTo>
                <a:close/>
                <a:moveTo>
                  <a:pt x="870" y="689"/>
                </a:moveTo>
                <a:cubicBezTo>
                  <a:pt x="869" y="684"/>
                  <a:pt x="873" y="677"/>
                  <a:pt x="869" y="674"/>
                </a:cubicBezTo>
                <a:cubicBezTo>
                  <a:pt x="868" y="677"/>
                  <a:pt x="866" y="686"/>
                  <a:pt x="870" y="689"/>
                </a:cubicBezTo>
                <a:close/>
                <a:moveTo>
                  <a:pt x="807" y="695"/>
                </a:moveTo>
                <a:cubicBezTo>
                  <a:pt x="810" y="687"/>
                  <a:pt x="815" y="684"/>
                  <a:pt x="818" y="676"/>
                </a:cubicBezTo>
                <a:cubicBezTo>
                  <a:pt x="810" y="676"/>
                  <a:pt x="804" y="677"/>
                  <a:pt x="799" y="676"/>
                </a:cubicBezTo>
                <a:cubicBezTo>
                  <a:pt x="800" y="682"/>
                  <a:pt x="803" y="690"/>
                  <a:pt x="807" y="695"/>
                </a:cubicBezTo>
                <a:close/>
                <a:moveTo>
                  <a:pt x="852" y="683"/>
                </a:moveTo>
                <a:cubicBezTo>
                  <a:pt x="853" y="684"/>
                  <a:pt x="853" y="686"/>
                  <a:pt x="855" y="685"/>
                </a:cubicBezTo>
                <a:cubicBezTo>
                  <a:pt x="855" y="684"/>
                  <a:pt x="855" y="683"/>
                  <a:pt x="855" y="682"/>
                </a:cubicBezTo>
                <a:cubicBezTo>
                  <a:pt x="854" y="682"/>
                  <a:pt x="852" y="682"/>
                  <a:pt x="852" y="683"/>
                </a:cubicBezTo>
                <a:close/>
                <a:moveTo>
                  <a:pt x="796" y="696"/>
                </a:moveTo>
                <a:cubicBezTo>
                  <a:pt x="799" y="696"/>
                  <a:pt x="802" y="697"/>
                  <a:pt x="803" y="696"/>
                </a:cubicBezTo>
                <a:cubicBezTo>
                  <a:pt x="802" y="691"/>
                  <a:pt x="798" y="691"/>
                  <a:pt x="800" y="685"/>
                </a:cubicBezTo>
                <a:cubicBezTo>
                  <a:pt x="798" y="685"/>
                  <a:pt x="799" y="682"/>
                  <a:pt x="797" y="683"/>
                </a:cubicBezTo>
                <a:cubicBezTo>
                  <a:pt x="799" y="689"/>
                  <a:pt x="796" y="690"/>
                  <a:pt x="796" y="696"/>
                </a:cubicBezTo>
                <a:close/>
                <a:moveTo>
                  <a:pt x="868" y="694"/>
                </a:moveTo>
                <a:cubicBezTo>
                  <a:pt x="871" y="695"/>
                  <a:pt x="872" y="693"/>
                  <a:pt x="874" y="694"/>
                </a:cubicBezTo>
                <a:cubicBezTo>
                  <a:pt x="874" y="690"/>
                  <a:pt x="874" y="685"/>
                  <a:pt x="871" y="684"/>
                </a:cubicBezTo>
                <a:cubicBezTo>
                  <a:pt x="872" y="690"/>
                  <a:pt x="868" y="690"/>
                  <a:pt x="868" y="694"/>
                </a:cubicBezTo>
                <a:close/>
                <a:moveTo>
                  <a:pt x="853" y="687"/>
                </a:moveTo>
                <a:cubicBezTo>
                  <a:pt x="855" y="693"/>
                  <a:pt x="858" y="698"/>
                  <a:pt x="862" y="702"/>
                </a:cubicBezTo>
                <a:cubicBezTo>
                  <a:pt x="862" y="695"/>
                  <a:pt x="861" y="685"/>
                  <a:pt x="853" y="687"/>
                </a:cubicBezTo>
                <a:close/>
                <a:moveTo>
                  <a:pt x="775" y="711"/>
                </a:moveTo>
                <a:cubicBezTo>
                  <a:pt x="779" y="710"/>
                  <a:pt x="785" y="711"/>
                  <a:pt x="789" y="709"/>
                </a:cubicBezTo>
                <a:cubicBezTo>
                  <a:pt x="788" y="703"/>
                  <a:pt x="790" y="694"/>
                  <a:pt x="786" y="691"/>
                </a:cubicBezTo>
                <a:cubicBezTo>
                  <a:pt x="785" y="700"/>
                  <a:pt x="778" y="703"/>
                  <a:pt x="775" y="711"/>
                </a:cubicBezTo>
                <a:close/>
                <a:moveTo>
                  <a:pt x="878" y="711"/>
                </a:moveTo>
                <a:cubicBezTo>
                  <a:pt x="878" y="706"/>
                  <a:pt x="877" y="702"/>
                  <a:pt x="876" y="697"/>
                </a:cubicBezTo>
                <a:cubicBezTo>
                  <a:pt x="874" y="696"/>
                  <a:pt x="871" y="696"/>
                  <a:pt x="868" y="696"/>
                </a:cubicBezTo>
                <a:cubicBezTo>
                  <a:pt x="871" y="702"/>
                  <a:pt x="875" y="706"/>
                  <a:pt x="878" y="711"/>
                </a:cubicBezTo>
                <a:close/>
                <a:moveTo>
                  <a:pt x="795" y="709"/>
                </a:moveTo>
                <a:cubicBezTo>
                  <a:pt x="801" y="709"/>
                  <a:pt x="800" y="703"/>
                  <a:pt x="803" y="700"/>
                </a:cubicBezTo>
                <a:cubicBezTo>
                  <a:pt x="802" y="699"/>
                  <a:pt x="799" y="700"/>
                  <a:pt x="797" y="699"/>
                </a:cubicBezTo>
                <a:cubicBezTo>
                  <a:pt x="795" y="701"/>
                  <a:pt x="795" y="705"/>
                  <a:pt x="795" y="709"/>
                </a:cubicBezTo>
                <a:close/>
                <a:moveTo>
                  <a:pt x="868" y="709"/>
                </a:moveTo>
                <a:cubicBezTo>
                  <a:pt x="871" y="709"/>
                  <a:pt x="875" y="715"/>
                  <a:pt x="878" y="712"/>
                </a:cubicBezTo>
                <a:cubicBezTo>
                  <a:pt x="873" y="710"/>
                  <a:pt x="871" y="706"/>
                  <a:pt x="870" y="702"/>
                </a:cubicBezTo>
                <a:cubicBezTo>
                  <a:pt x="869" y="702"/>
                  <a:pt x="868" y="702"/>
                  <a:pt x="868" y="702"/>
                </a:cubicBezTo>
                <a:cubicBezTo>
                  <a:pt x="868" y="704"/>
                  <a:pt x="868" y="706"/>
                  <a:pt x="868" y="709"/>
                </a:cubicBezTo>
                <a:close/>
                <a:moveTo>
                  <a:pt x="822" y="713"/>
                </a:moveTo>
                <a:cubicBezTo>
                  <a:pt x="822" y="716"/>
                  <a:pt x="825" y="716"/>
                  <a:pt x="826" y="717"/>
                </a:cubicBezTo>
                <a:cubicBezTo>
                  <a:pt x="835" y="715"/>
                  <a:pt x="856" y="722"/>
                  <a:pt x="860" y="713"/>
                </a:cubicBezTo>
                <a:cubicBezTo>
                  <a:pt x="849" y="713"/>
                  <a:pt x="833" y="711"/>
                  <a:pt x="822" y="713"/>
                </a:cubicBezTo>
                <a:close/>
                <a:moveTo>
                  <a:pt x="815" y="717"/>
                </a:moveTo>
                <a:cubicBezTo>
                  <a:pt x="817" y="718"/>
                  <a:pt x="820" y="718"/>
                  <a:pt x="822" y="717"/>
                </a:cubicBezTo>
                <a:cubicBezTo>
                  <a:pt x="822" y="715"/>
                  <a:pt x="820" y="714"/>
                  <a:pt x="818" y="713"/>
                </a:cubicBezTo>
                <a:cubicBezTo>
                  <a:pt x="817" y="715"/>
                  <a:pt x="815" y="715"/>
                  <a:pt x="815" y="717"/>
                </a:cubicBezTo>
                <a:close/>
                <a:moveTo>
                  <a:pt x="797" y="715"/>
                </a:moveTo>
                <a:cubicBezTo>
                  <a:pt x="797" y="715"/>
                  <a:pt x="797" y="716"/>
                  <a:pt x="797" y="717"/>
                </a:cubicBezTo>
                <a:cubicBezTo>
                  <a:pt x="802" y="718"/>
                  <a:pt x="813" y="719"/>
                  <a:pt x="814" y="714"/>
                </a:cubicBezTo>
                <a:cubicBezTo>
                  <a:pt x="808" y="714"/>
                  <a:pt x="801" y="713"/>
                  <a:pt x="797" y="715"/>
                </a:cubicBezTo>
                <a:close/>
                <a:moveTo>
                  <a:pt x="773" y="717"/>
                </a:moveTo>
                <a:cubicBezTo>
                  <a:pt x="773" y="721"/>
                  <a:pt x="771" y="726"/>
                  <a:pt x="773" y="730"/>
                </a:cubicBezTo>
                <a:cubicBezTo>
                  <a:pt x="778" y="729"/>
                  <a:pt x="776" y="721"/>
                  <a:pt x="779" y="717"/>
                </a:cubicBezTo>
                <a:cubicBezTo>
                  <a:pt x="777" y="716"/>
                  <a:pt x="776" y="717"/>
                  <a:pt x="773" y="717"/>
                </a:cubicBezTo>
                <a:close/>
                <a:moveTo>
                  <a:pt x="784" y="730"/>
                </a:moveTo>
                <a:cubicBezTo>
                  <a:pt x="785" y="730"/>
                  <a:pt x="786" y="730"/>
                  <a:pt x="787" y="730"/>
                </a:cubicBezTo>
                <a:cubicBezTo>
                  <a:pt x="789" y="728"/>
                  <a:pt x="789" y="725"/>
                  <a:pt x="790" y="722"/>
                </a:cubicBezTo>
                <a:cubicBezTo>
                  <a:pt x="787" y="722"/>
                  <a:pt x="787" y="720"/>
                  <a:pt x="783" y="720"/>
                </a:cubicBezTo>
                <a:cubicBezTo>
                  <a:pt x="783" y="721"/>
                  <a:pt x="783" y="728"/>
                  <a:pt x="784" y="730"/>
                </a:cubicBezTo>
                <a:close/>
                <a:moveTo>
                  <a:pt x="858" y="729"/>
                </a:moveTo>
                <a:cubicBezTo>
                  <a:pt x="855" y="730"/>
                  <a:pt x="853" y="733"/>
                  <a:pt x="853" y="737"/>
                </a:cubicBezTo>
                <a:cubicBezTo>
                  <a:pt x="855" y="736"/>
                  <a:pt x="857" y="738"/>
                  <a:pt x="859" y="738"/>
                </a:cubicBezTo>
                <a:cubicBezTo>
                  <a:pt x="861" y="737"/>
                  <a:pt x="858" y="734"/>
                  <a:pt x="859" y="734"/>
                </a:cubicBezTo>
                <a:cubicBezTo>
                  <a:pt x="863" y="734"/>
                  <a:pt x="863" y="737"/>
                  <a:pt x="866" y="738"/>
                </a:cubicBezTo>
                <a:cubicBezTo>
                  <a:pt x="865" y="732"/>
                  <a:pt x="865" y="725"/>
                  <a:pt x="863" y="720"/>
                </a:cubicBezTo>
                <a:cubicBezTo>
                  <a:pt x="859" y="721"/>
                  <a:pt x="857" y="724"/>
                  <a:pt x="858" y="729"/>
                </a:cubicBezTo>
                <a:close/>
                <a:moveTo>
                  <a:pt x="873" y="729"/>
                </a:moveTo>
                <a:cubicBezTo>
                  <a:pt x="874" y="727"/>
                  <a:pt x="874" y="721"/>
                  <a:pt x="872" y="720"/>
                </a:cubicBezTo>
                <a:cubicBezTo>
                  <a:pt x="871" y="722"/>
                  <a:pt x="870" y="729"/>
                  <a:pt x="873" y="729"/>
                </a:cubicBezTo>
                <a:close/>
                <a:moveTo>
                  <a:pt x="881" y="724"/>
                </a:moveTo>
                <a:cubicBezTo>
                  <a:pt x="881" y="722"/>
                  <a:pt x="881" y="721"/>
                  <a:pt x="881" y="720"/>
                </a:cubicBezTo>
                <a:cubicBezTo>
                  <a:pt x="880" y="720"/>
                  <a:pt x="879" y="720"/>
                  <a:pt x="878" y="720"/>
                </a:cubicBezTo>
                <a:cubicBezTo>
                  <a:pt x="878" y="722"/>
                  <a:pt x="878" y="724"/>
                  <a:pt x="881" y="724"/>
                </a:cubicBezTo>
                <a:close/>
                <a:moveTo>
                  <a:pt x="840" y="722"/>
                </a:moveTo>
                <a:cubicBezTo>
                  <a:pt x="843" y="728"/>
                  <a:pt x="847" y="726"/>
                  <a:pt x="853" y="728"/>
                </a:cubicBezTo>
                <a:cubicBezTo>
                  <a:pt x="854" y="726"/>
                  <a:pt x="857" y="725"/>
                  <a:pt x="857" y="722"/>
                </a:cubicBezTo>
                <a:cubicBezTo>
                  <a:pt x="852" y="720"/>
                  <a:pt x="846" y="722"/>
                  <a:pt x="840" y="722"/>
                </a:cubicBezTo>
                <a:close/>
                <a:moveTo>
                  <a:pt x="811" y="722"/>
                </a:moveTo>
                <a:cubicBezTo>
                  <a:pt x="808" y="728"/>
                  <a:pt x="803" y="730"/>
                  <a:pt x="801" y="737"/>
                </a:cubicBezTo>
                <a:cubicBezTo>
                  <a:pt x="807" y="737"/>
                  <a:pt x="818" y="741"/>
                  <a:pt x="823" y="738"/>
                </a:cubicBezTo>
                <a:cubicBezTo>
                  <a:pt x="826" y="737"/>
                  <a:pt x="829" y="730"/>
                  <a:pt x="829" y="728"/>
                </a:cubicBezTo>
                <a:cubicBezTo>
                  <a:pt x="829" y="725"/>
                  <a:pt x="827" y="724"/>
                  <a:pt x="825" y="722"/>
                </a:cubicBezTo>
                <a:cubicBezTo>
                  <a:pt x="821" y="722"/>
                  <a:pt x="817" y="722"/>
                  <a:pt x="811" y="722"/>
                </a:cubicBezTo>
                <a:close/>
                <a:moveTo>
                  <a:pt x="829" y="722"/>
                </a:moveTo>
                <a:cubicBezTo>
                  <a:pt x="829" y="725"/>
                  <a:pt x="831" y="724"/>
                  <a:pt x="833" y="724"/>
                </a:cubicBezTo>
                <a:cubicBezTo>
                  <a:pt x="835" y="721"/>
                  <a:pt x="830" y="721"/>
                  <a:pt x="829" y="722"/>
                </a:cubicBezTo>
                <a:close/>
                <a:moveTo>
                  <a:pt x="795" y="723"/>
                </a:moveTo>
                <a:cubicBezTo>
                  <a:pt x="793" y="727"/>
                  <a:pt x="797" y="729"/>
                  <a:pt x="800" y="730"/>
                </a:cubicBezTo>
                <a:cubicBezTo>
                  <a:pt x="803" y="729"/>
                  <a:pt x="807" y="725"/>
                  <a:pt x="807" y="722"/>
                </a:cubicBezTo>
                <a:cubicBezTo>
                  <a:pt x="803" y="722"/>
                  <a:pt x="800" y="723"/>
                  <a:pt x="795" y="723"/>
                </a:cubicBezTo>
                <a:close/>
                <a:moveTo>
                  <a:pt x="833" y="727"/>
                </a:moveTo>
                <a:cubicBezTo>
                  <a:pt x="835" y="729"/>
                  <a:pt x="837" y="728"/>
                  <a:pt x="840" y="727"/>
                </a:cubicBezTo>
                <a:cubicBezTo>
                  <a:pt x="839" y="723"/>
                  <a:pt x="834" y="723"/>
                  <a:pt x="833" y="727"/>
                </a:cubicBezTo>
                <a:close/>
                <a:moveTo>
                  <a:pt x="882" y="732"/>
                </a:moveTo>
                <a:cubicBezTo>
                  <a:pt x="883" y="738"/>
                  <a:pt x="882" y="725"/>
                  <a:pt x="880" y="724"/>
                </a:cubicBezTo>
                <a:cubicBezTo>
                  <a:pt x="879" y="728"/>
                  <a:pt x="881" y="729"/>
                  <a:pt x="882" y="732"/>
                </a:cubicBezTo>
                <a:close/>
                <a:moveTo>
                  <a:pt x="852" y="730"/>
                </a:moveTo>
                <a:cubicBezTo>
                  <a:pt x="851" y="729"/>
                  <a:pt x="849" y="729"/>
                  <a:pt x="848" y="728"/>
                </a:cubicBezTo>
                <a:cubicBezTo>
                  <a:pt x="846" y="732"/>
                  <a:pt x="852" y="734"/>
                  <a:pt x="852" y="730"/>
                </a:cubicBezTo>
                <a:close/>
                <a:moveTo>
                  <a:pt x="836" y="730"/>
                </a:moveTo>
                <a:cubicBezTo>
                  <a:pt x="838" y="736"/>
                  <a:pt x="841" y="740"/>
                  <a:pt x="846" y="743"/>
                </a:cubicBezTo>
                <a:cubicBezTo>
                  <a:pt x="847" y="741"/>
                  <a:pt x="848" y="740"/>
                  <a:pt x="848" y="737"/>
                </a:cubicBezTo>
                <a:cubicBezTo>
                  <a:pt x="845" y="733"/>
                  <a:pt x="843" y="728"/>
                  <a:pt x="836" y="730"/>
                </a:cubicBezTo>
                <a:close/>
                <a:moveTo>
                  <a:pt x="786" y="737"/>
                </a:moveTo>
                <a:cubicBezTo>
                  <a:pt x="788" y="736"/>
                  <a:pt x="786" y="732"/>
                  <a:pt x="786" y="731"/>
                </a:cubicBezTo>
                <a:cubicBezTo>
                  <a:pt x="786" y="731"/>
                  <a:pt x="785" y="731"/>
                  <a:pt x="784" y="731"/>
                </a:cubicBezTo>
                <a:cubicBezTo>
                  <a:pt x="783" y="733"/>
                  <a:pt x="784" y="736"/>
                  <a:pt x="786" y="737"/>
                </a:cubicBezTo>
                <a:close/>
                <a:moveTo>
                  <a:pt x="793" y="739"/>
                </a:moveTo>
                <a:cubicBezTo>
                  <a:pt x="796" y="738"/>
                  <a:pt x="798" y="737"/>
                  <a:pt x="798" y="733"/>
                </a:cubicBezTo>
                <a:cubicBezTo>
                  <a:pt x="797" y="732"/>
                  <a:pt x="796" y="731"/>
                  <a:pt x="794" y="731"/>
                </a:cubicBezTo>
                <a:cubicBezTo>
                  <a:pt x="792" y="733"/>
                  <a:pt x="793" y="737"/>
                  <a:pt x="793" y="739"/>
                </a:cubicBezTo>
                <a:close/>
                <a:moveTo>
                  <a:pt x="870" y="782"/>
                </a:moveTo>
                <a:cubicBezTo>
                  <a:pt x="870" y="781"/>
                  <a:pt x="870" y="780"/>
                  <a:pt x="869" y="780"/>
                </a:cubicBezTo>
                <a:cubicBezTo>
                  <a:pt x="862" y="770"/>
                  <a:pt x="854" y="760"/>
                  <a:pt x="846" y="750"/>
                </a:cubicBezTo>
                <a:cubicBezTo>
                  <a:pt x="841" y="744"/>
                  <a:pt x="838" y="736"/>
                  <a:pt x="831" y="731"/>
                </a:cubicBezTo>
                <a:cubicBezTo>
                  <a:pt x="818" y="749"/>
                  <a:pt x="804" y="769"/>
                  <a:pt x="794" y="787"/>
                </a:cubicBezTo>
                <a:cubicBezTo>
                  <a:pt x="818" y="786"/>
                  <a:pt x="847" y="787"/>
                  <a:pt x="873" y="786"/>
                </a:cubicBezTo>
                <a:cubicBezTo>
                  <a:pt x="871" y="780"/>
                  <a:pt x="873" y="774"/>
                  <a:pt x="870" y="766"/>
                </a:cubicBezTo>
                <a:cubicBezTo>
                  <a:pt x="869" y="766"/>
                  <a:pt x="867" y="768"/>
                  <a:pt x="866" y="766"/>
                </a:cubicBezTo>
                <a:cubicBezTo>
                  <a:pt x="867" y="764"/>
                  <a:pt x="870" y="767"/>
                  <a:pt x="870" y="764"/>
                </a:cubicBezTo>
                <a:cubicBezTo>
                  <a:pt x="863" y="759"/>
                  <a:pt x="862" y="745"/>
                  <a:pt x="848" y="748"/>
                </a:cubicBezTo>
                <a:cubicBezTo>
                  <a:pt x="853" y="754"/>
                  <a:pt x="857" y="762"/>
                  <a:pt x="864" y="766"/>
                </a:cubicBezTo>
                <a:cubicBezTo>
                  <a:pt x="862" y="772"/>
                  <a:pt x="874" y="776"/>
                  <a:pt x="870" y="782"/>
                </a:cubicBezTo>
                <a:close/>
                <a:moveTo>
                  <a:pt x="769" y="741"/>
                </a:moveTo>
                <a:cubicBezTo>
                  <a:pt x="772" y="739"/>
                  <a:pt x="774" y="738"/>
                  <a:pt x="774" y="734"/>
                </a:cubicBezTo>
                <a:cubicBezTo>
                  <a:pt x="774" y="733"/>
                  <a:pt x="773" y="733"/>
                  <a:pt x="773" y="732"/>
                </a:cubicBezTo>
                <a:cubicBezTo>
                  <a:pt x="772" y="736"/>
                  <a:pt x="769" y="737"/>
                  <a:pt x="769" y="741"/>
                </a:cubicBezTo>
                <a:close/>
                <a:moveTo>
                  <a:pt x="773" y="748"/>
                </a:moveTo>
                <a:cubicBezTo>
                  <a:pt x="776" y="747"/>
                  <a:pt x="779" y="748"/>
                  <a:pt x="780" y="747"/>
                </a:cubicBezTo>
                <a:cubicBezTo>
                  <a:pt x="779" y="742"/>
                  <a:pt x="782" y="735"/>
                  <a:pt x="779" y="732"/>
                </a:cubicBezTo>
                <a:cubicBezTo>
                  <a:pt x="777" y="738"/>
                  <a:pt x="775" y="742"/>
                  <a:pt x="773" y="748"/>
                </a:cubicBezTo>
                <a:close/>
                <a:moveTo>
                  <a:pt x="1189" y="741"/>
                </a:moveTo>
                <a:cubicBezTo>
                  <a:pt x="1189" y="740"/>
                  <a:pt x="1190" y="733"/>
                  <a:pt x="1187" y="732"/>
                </a:cubicBezTo>
                <a:cubicBezTo>
                  <a:pt x="1187" y="734"/>
                  <a:pt x="1185" y="741"/>
                  <a:pt x="1189" y="741"/>
                </a:cubicBezTo>
                <a:close/>
                <a:moveTo>
                  <a:pt x="878" y="752"/>
                </a:moveTo>
                <a:cubicBezTo>
                  <a:pt x="880" y="752"/>
                  <a:pt x="881" y="752"/>
                  <a:pt x="883" y="752"/>
                </a:cubicBezTo>
                <a:cubicBezTo>
                  <a:pt x="880" y="745"/>
                  <a:pt x="880" y="738"/>
                  <a:pt x="878" y="733"/>
                </a:cubicBezTo>
                <a:cubicBezTo>
                  <a:pt x="877" y="739"/>
                  <a:pt x="878" y="745"/>
                  <a:pt x="878" y="752"/>
                </a:cubicBezTo>
                <a:close/>
                <a:moveTo>
                  <a:pt x="855" y="741"/>
                </a:moveTo>
                <a:cubicBezTo>
                  <a:pt x="858" y="741"/>
                  <a:pt x="856" y="746"/>
                  <a:pt x="860" y="745"/>
                </a:cubicBezTo>
                <a:cubicBezTo>
                  <a:pt x="860" y="744"/>
                  <a:pt x="860" y="742"/>
                  <a:pt x="861" y="742"/>
                </a:cubicBezTo>
                <a:cubicBezTo>
                  <a:pt x="861" y="744"/>
                  <a:pt x="865" y="745"/>
                  <a:pt x="867" y="744"/>
                </a:cubicBezTo>
                <a:cubicBezTo>
                  <a:pt x="867" y="742"/>
                  <a:pt x="866" y="743"/>
                  <a:pt x="866" y="741"/>
                </a:cubicBezTo>
                <a:cubicBezTo>
                  <a:pt x="861" y="739"/>
                  <a:pt x="858" y="739"/>
                  <a:pt x="855" y="741"/>
                </a:cubicBezTo>
                <a:close/>
                <a:moveTo>
                  <a:pt x="800" y="741"/>
                </a:moveTo>
                <a:cubicBezTo>
                  <a:pt x="800" y="744"/>
                  <a:pt x="799" y="745"/>
                  <a:pt x="797" y="745"/>
                </a:cubicBezTo>
                <a:cubicBezTo>
                  <a:pt x="798" y="744"/>
                  <a:pt x="799" y="743"/>
                  <a:pt x="799" y="741"/>
                </a:cubicBezTo>
                <a:cubicBezTo>
                  <a:pt x="794" y="743"/>
                  <a:pt x="789" y="749"/>
                  <a:pt x="792" y="756"/>
                </a:cubicBezTo>
                <a:cubicBezTo>
                  <a:pt x="798" y="755"/>
                  <a:pt x="807" y="755"/>
                  <a:pt x="813" y="754"/>
                </a:cubicBezTo>
                <a:cubicBezTo>
                  <a:pt x="814" y="748"/>
                  <a:pt x="820" y="747"/>
                  <a:pt x="820" y="740"/>
                </a:cubicBezTo>
                <a:cubicBezTo>
                  <a:pt x="815" y="739"/>
                  <a:pt x="809" y="742"/>
                  <a:pt x="805" y="739"/>
                </a:cubicBezTo>
                <a:cubicBezTo>
                  <a:pt x="802" y="745"/>
                  <a:pt x="812" y="750"/>
                  <a:pt x="809" y="754"/>
                </a:cubicBezTo>
                <a:cubicBezTo>
                  <a:pt x="805" y="750"/>
                  <a:pt x="805" y="743"/>
                  <a:pt x="800" y="741"/>
                </a:cubicBezTo>
                <a:close/>
                <a:moveTo>
                  <a:pt x="848" y="743"/>
                </a:moveTo>
                <a:cubicBezTo>
                  <a:pt x="848" y="744"/>
                  <a:pt x="849" y="744"/>
                  <a:pt x="848" y="745"/>
                </a:cubicBezTo>
                <a:cubicBezTo>
                  <a:pt x="850" y="744"/>
                  <a:pt x="851" y="745"/>
                  <a:pt x="854" y="745"/>
                </a:cubicBezTo>
                <a:cubicBezTo>
                  <a:pt x="853" y="742"/>
                  <a:pt x="852" y="741"/>
                  <a:pt x="850" y="739"/>
                </a:cubicBezTo>
                <a:cubicBezTo>
                  <a:pt x="850" y="742"/>
                  <a:pt x="848" y="741"/>
                  <a:pt x="848" y="743"/>
                </a:cubicBezTo>
                <a:close/>
                <a:moveTo>
                  <a:pt x="873" y="745"/>
                </a:moveTo>
                <a:cubicBezTo>
                  <a:pt x="875" y="744"/>
                  <a:pt x="874" y="742"/>
                  <a:pt x="872" y="741"/>
                </a:cubicBezTo>
                <a:cubicBezTo>
                  <a:pt x="871" y="742"/>
                  <a:pt x="871" y="745"/>
                  <a:pt x="873" y="745"/>
                </a:cubicBezTo>
                <a:close/>
                <a:moveTo>
                  <a:pt x="1178" y="747"/>
                </a:moveTo>
                <a:cubicBezTo>
                  <a:pt x="1180" y="748"/>
                  <a:pt x="1183" y="748"/>
                  <a:pt x="1183" y="745"/>
                </a:cubicBezTo>
                <a:cubicBezTo>
                  <a:pt x="1180" y="744"/>
                  <a:pt x="1179" y="746"/>
                  <a:pt x="1178" y="747"/>
                </a:cubicBezTo>
                <a:close/>
                <a:moveTo>
                  <a:pt x="1186" y="745"/>
                </a:moveTo>
                <a:cubicBezTo>
                  <a:pt x="1186" y="747"/>
                  <a:pt x="1187" y="748"/>
                  <a:pt x="1188" y="748"/>
                </a:cubicBezTo>
                <a:cubicBezTo>
                  <a:pt x="1189" y="747"/>
                  <a:pt x="1191" y="747"/>
                  <a:pt x="1191" y="745"/>
                </a:cubicBezTo>
                <a:cubicBezTo>
                  <a:pt x="1189" y="745"/>
                  <a:pt x="1187" y="744"/>
                  <a:pt x="1186" y="745"/>
                </a:cubicBezTo>
                <a:close/>
                <a:moveTo>
                  <a:pt x="861" y="749"/>
                </a:moveTo>
                <a:cubicBezTo>
                  <a:pt x="862" y="750"/>
                  <a:pt x="864" y="751"/>
                  <a:pt x="864" y="753"/>
                </a:cubicBezTo>
                <a:cubicBezTo>
                  <a:pt x="867" y="752"/>
                  <a:pt x="868" y="754"/>
                  <a:pt x="869" y="753"/>
                </a:cubicBezTo>
                <a:cubicBezTo>
                  <a:pt x="869" y="750"/>
                  <a:pt x="866" y="751"/>
                  <a:pt x="867" y="748"/>
                </a:cubicBezTo>
                <a:cubicBezTo>
                  <a:pt x="864" y="749"/>
                  <a:pt x="862" y="746"/>
                  <a:pt x="861" y="749"/>
                </a:cubicBezTo>
                <a:close/>
                <a:moveTo>
                  <a:pt x="771" y="759"/>
                </a:moveTo>
                <a:cubicBezTo>
                  <a:pt x="768" y="765"/>
                  <a:pt x="763" y="776"/>
                  <a:pt x="764" y="782"/>
                </a:cubicBezTo>
                <a:cubicBezTo>
                  <a:pt x="766" y="779"/>
                  <a:pt x="767" y="774"/>
                  <a:pt x="771" y="773"/>
                </a:cubicBezTo>
                <a:cubicBezTo>
                  <a:pt x="772" y="764"/>
                  <a:pt x="784" y="762"/>
                  <a:pt x="779" y="750"/>
                </a:cubicBezTo>
                <a:cubicBezTo>
                  <a:pt x="774" y="750"/>
                  <a:pt x="770" y="751"/>
                  <a:pt x="771" y="759"/>
                </a:cubicBezTo>
                <a:close/>
                <a:moveTo>
                  <a:pt x="1186" y="759"/>
                </a:moveTo>
                <a:cubicBezTo>
                  <a:pt x="1188" y="759"/>
                  <a:pt x="1190" y="759"/>
                  <a:pt x="1191" y="760"/>
                </a:cubicBezTo>
                <a:cubicBezTo>
                  <a:pt x="1190" y="757"/>
                  <a:pt x="1192" y="753"/>
                  <a:pt x="1190" y="752"/>
                </a:cubicBezTo>
                <a:cubicBezTo>
                  <a:pt x="1192" y="758"/>
                  <a:pt x="1184" y="754"/>
                  <a:pt x="1186" y="759"/>
                </a:cubicBezTo>
                <a:close/>
                <a:moveTo>
                  <a:pt x="878" y="755"/>
                </a:moveTo>
                <a:cubicBezTo>
                  <a:pt x="878" y="761"/>
                  <a:pt x="876" y="771"/>
                  <a:pt x="881" y="773"/>
                </a:cubicBezTo>
                <a:cubicBezTo>
                  <a:pt x="883" y="772"/>
                  <a:pt x="883" y="768"/>
                  <a:pt x="885" y="767"/>
                </a:cubicBezTo>
                <a:cubicBezTo>
                  <a:pt x="885" y="771"/>
                  <a:pt x="883" y="772"/>
                  <a:pt x="883" y="774"/>
                </a:cubicBezTo>
                <a:cubicBezTo>
                  <a:pt x="885" y="779"/>
                  <a:pt x="889" y="784"/>
                  <a:pt x="892" y="789"/>
                </a:cubicBezTo>
                <a:cubicBezTo>
                  <a:pt x="891" y="776"/>
                  <a:pt x="886" y="765"/>
                  <a:pt x="883" y="754"/>
                </a:cubicBezTo>
                <a:cubicBezTo>
                  <a:pt x="881" y="754"/>
                  <a:pt x="880" y="758"/>
                  <a:pt x="878" y="755"/>
                </a:cubicBezTo>
                <a:close/>
                <a:moveTo>
                  <a:pt x="786" y="764"/>
                </a:moveTo>
                <a:cubicBezTo>
                  <a:pt x="785" y="762"/>
                  <a:pt x="787" y="757"/>
                  <a:pt x="784" y="758"/>
                </a:cubicBezTo>
                <a:cubicBezTo>
                  <a:pt x="783" y="760"/>
                  <a:pt x="783" y="763"/>
                  <a:pt x="786" y="764"/>
                </a:cubicBezTo>
                <a:close/>
                <a:moveTo>
                  <a:pt x="789" y="778"/>
                </a:moveTo>
                <a:cubicBezTo>
                  <a:pt x="793" y="777"/>
                  <a:pt x="796" y="777"/>
                  <a:pt x="798" y="776"/>
                </a:cubicBezTo>
                <a:cubicBezTo>
                  <a:pt x="802" y="772"/>
                  <a:pt x="807" y="763"/>
                  <a:pt x="808" y="758"/>
                </a:cubicBezTo>
                <a:cubicBezTo>
                  <a:pt x="802" y="758"/>
                  <a:pt x="796" y="759"/>
                  <a:pt x="791" y="758"/>
                </a:cubicBezTo>
                <a:cubicBezTo>
                  <a:pt x="791" y="764"/>
                  <a:pt x="788" y="771"/>
                  <a:pt x="789" y="778"/>
                </a:cubicBezTo>
                <a:close/>
                <a:moveTo>
                  <a:pt x="1189" y="767"/>
                </a:moveTo>
                <a:cubicBezTo>
                  <a:pt x="1190" y="766"/>
                  <a:pt x="1191" y="765"/>
                  <a:pt x="1191" y="763"/>
                </a:cubicBezTo>
                <a:cubicBezTo>
                  <a:pt x="1189" y="763"/>
                  <a:pt x="1188" y="764"/>
                  <a:pt x="1187" y="763"/>
                </a:cubicBezTo>
                <a:cubicBezTo>
                  <a:pt x="1186" y="765"/>
                  <a:pt x="1187" y="766"/>
                  <a:pt x="1189" y="767"/>
                </a:cubicBezTo>
                <a:close/>
                <a:moveTo>
                  <a:pt x="762" y="789"/>
                </a:moveTo>
                <a:cubicBezTo>
                  <a:pt x="768" y="788"/>
                  <a:pt x="776" y="789"/>
                  <a:pt x="781" y="788"/>
                </a:cubicBezTo>
                <a:cubicBezTo>
                  <a:pt x="780" y="780"/>
                  <a:pt x="782" y="769"/>
                  <a:pt x="779" y="764"/>
                </a:cubicBezTo>
                <a:cubicBezTo>
                  <a:pt x="775" y="773"/>
                  <a:pt x="765" y="781"/>
                  <a:pt x="762" y="789"/>
                </a:cubicBezTo>
                <a:close/>
                <a:moveTo>
                  <a:pt x="1191" y="775"/>
                </a:moveTo>
                <a:cubicBezTo>
                  <a:pt x="1191" y="773"/>
                  <a:pt x="1191" y="772"/>
                  <a:pt x="1191" y="771"/>
                </a:cubicBezTo>
                <a:cubicBezTo>
                  <a:pt x="1189" y="771"/>
                  <a:pt x="1188" y="771"/>
                  <a:pt x="1187" y="771"/>
                </a:cubicBezTo>
                <a:cubicBezTo>
                  <a:pt x="1185" y="773"/>
                  <a:pt x="1187" y="776"/>
                  <a:pt x="1191" y="775"/>
                </a:cubicBezTo>
                <a:close/>
                <a:moveTo>
                  <a:pt x="878" y="786"/>
                </a:moveTo>
                <a:cubicBezTo>
                  <a:pt x="883" y="787"/>
                  <a:pt x="886" y="790"/>
                  <a:pt x="891" y="791"/>
                </a:cubicBezTo>
                <a:cubicBezTo>
                  <a:pt x="887" y="785"/>
                  <a:pt x="883" y="780"/>
                  <a:pt x="878" y="775"/>
                </a:cubicBezTo>
                <a:cubicBezTo>
                  <a:pt x="877" y="778"/>
                  <a:pt x="879" y="782"/>
                  <a:pt x="878" y="786"/>
                </a:cubicBezTo>
                <a:close/>
                <a:moveTo>
                  <a:pt x="1187" y="782"/>
                </a:moveTo>
                <a:cubicBezTo>
                  <a:pt x="1191" y="781"/>
                  <a:pt x="1191" y="784"/>
                  <a:pt x="1193" y="785"/>
                </a:cubicBezTo>
                <a:cubicBezTo>
                  <a:pt x="1194" y="778"/>
                  <a:pt x="1187" y="779"/>
                  <a:pt x="1185" y="776"/>
                </a:cubicBezTo>
                <a:cubicBezTo>
                  <a:pt x="1184" y="779"/>
                  <a:pt x="1187" y="780"/>
                  <a:pt x="1187" y="782"/>
                </a:cubicBezTo>
                <a:close/>
                <a:moveTo>
                  <a:pt x="787" y="788"/>
                </a:moveTo>
                <a:cubicBezTo>
                  <a:pt x="792" y="787"/>
                  <a:pt x="794" y="782"/>
                  <a:pt x="794" y="779"/>
                </a:cubicBezTo>
                <a:cubicBezTo>
                  <a:pt x="788" y="777"/>
                  <a:pt x="787" y="782"/>
                  <a:pt x="787" y="788"/>
                </a:cubicBezTo>
                <a:close/>
                <a:moveTo>
                  <a:pt x="1186" y="796"/>
                </a:moveTo>
                <a:cubicBezTo>
                  <a:pt x="1187" y="795"/>
                  <a:pt x="1187" y="793"/>
                  <a:pt x="1187" y="791"/>
                </a:cubicBezTo>
                <a:cubicBezTo>
                  <a:pt x="1188" y="791"/>
                  <a:pt x="1189" y="790"/>
                  <a:pt x="1191" y="791"/>
                </a:cubicBezTo>
                <a:cubicBezTo>
                  <a:pt x="1191" y="788"/>
                  <a:pt x="1190" y="786"/>
                  <a:pt x="1188" y="786"/>
                </a:cubicBezTo>
                <a:cubicBezTo>
                  <a:pt x="1188" y="788"/>
                  <a:pt x="1180" y="793"/>
                  <a:pt x="1186" y="796"/>
                </a:cubicBezTo>
                <a:close/>
                <a:moveTo>
                  <a:pt x="822" y="790"/>
                </a:moveTo>
                <a:cubicBezTo>
                  <a:pt x="821" y="794"/>
                  <a:pt x="825" y="795"/>
                  <a:pt x="827" y="797"/>
                </a:cubicBezTo>
                <a:cubicBezTo>
                  <a:pt x="834" y="797"/>
                  <a:pt x="845" y="796"/>
                  <a:pt x="851" y="796"/>
                </a:cubicBezTo>
                <a:cubicBezTo>
                  <a:pt x="860" y="795"/>
                  <a:pt x="870" y="797"/>
                  <a:pt x="873" y="790"/>
                </a:cubicBezTo>
                <a:cubicBezTo>
                  <a:pt x="861" y="789"/>
                  <a:pt x="838" y="789"/>
                  <a:pt x="822" y="790"/>
                </a:cubicBezTo>
                <a:close/>
                <a:moveTo>
                  <a:pt x="1209" y="791"/>
                </a:moveTo>
                <a:cubicBezTo>
                  <a:pt x="1204" y="795"/>
                  <a:pt x="1201" y="789"/>
                  <a:pt x="1197" y="790"/>
                </a:cubicBezTo>
                <a:cubicBezTo>
                  <a:pt x="1197" y="793"/>
                  <a:pt x="1198" y="793"/>
                  <a:pt x="1198" y="796"/>
                </a:cubicBezTo>
                <a:cubicBezTo>
                  <a:pt x="1206" y="796"/>
                  <a:pt x="1216" y="798"/>
                  <a:pt x="1224" y="795"/>
                </a:cubicBezTo>
                <a:cubicBezTo>
                  <a:pt x="1219" y="794"/>
                  <a:pt x="1211" y="795"/>
                  <a:pt x="1209" y="791"/>
                </a:cubicBezTo>
                <a:close/>
                <a:moveTo>
                  <a:pt x="788" y="797"/>
                </a:moveTo>
                <a:cubicBezTo>
                  <a:pt x="795" y="794"/>
                  <a:pt x="811" y="801"/>
                  <a:pt x="812" y="791"/>
                </a:cubicBezTo>
                <a:cubicBezTo>
                  <a:pt x="803" y="792"/>
                  <a:pt x="788" y="788"/>
                  <a:pt x="788" y="797"/>
                </a:cubicBezTo>
                <a:close/>
                <a:moveTo>
                  <a:pt x="879" y="791"/>
                </a:moveTo>
                <a:cubicBezTo>
                  <a:pt x="879" y="794"/>
                  <a:pt x="882" y="794"/>
                  <a:pt x="885" y="794"/>
                </a:cubicBezTo>
                <a:cubicBezTo>
                  <a:pt x="885" y="793"/>
                  <a:pt x="885" y="793"/>
                  <a:pt x="885" y="792"/>
                </a:cubicBezTo>
                <a:cubicBezTo>
                  <a:pt x="883" y="791"/>
                  <a:pt x="880" y="790"/>
                  <a:pt x="879" y="791"/>
                </a:cubicBezTo>
                <a:close/>
                <a:moveTo>
                  <a:pt x="1167" y="795"/>
                </a:moveTo>
                <a:cubicBezTo>
                  <a:pt x="1170" y="797"/>
                  <a:pt x="1175" y="798"/>
                  <a:pt x="1180" y="797"/>
                </a:cubicBezTo>
                <a:cubicBezTo>
                  <a:pt x="1181" y="795"/>
                  <a:pt x="1180" y="793"/>
                  <a:pt x="1181" y="791"/>
                </a:cubicBezTo>
                <a:cubicBezTo>
                  <a:pt x="1176" y="789"/>
                  <a:pt x="1171" y="794"/>
                  <a:pt x="1167" y="795"/>
                </a:cubicBezTo>
                <a:close/>
                <a:moveTo>
                  <a:pt x="1188" y="797"/>
                </a:moveTo>
                <a:cubicBezTo>
                  <a:pt x="1191" y="797"/>
                  <a:pt x="1192" y="796"/>
                  <a:pt x="1194" y="795"/>
                </a:cubicBezTo>
                <a:cubicBezTo>
                  <a:pt x="1194" y="793"/>
                  <a:pt x="1194" y="791"/>
                  <a:pt x="1191" y="791"/>
                </a:cubicBezTo>
                <a:cubicBezTo>
                  <a:pt x="1193" y="795"/>
                  <a:pt x="1189" y="795"/>
                  <a:pt x="1188" y="797"/>
                </a:cubicBezTo>
                <a:close/>
                <a:moveTo>
                  <a:pt x="770" y="792"/>
                </a:moveTo>
                <a:cubicBezTo>
                  <a:pt x="771" y="796"/>
                  <a:pt x="778" y="794"/>
                  <a:pt x="781" y="796"/>
                </a:cubicBezTo>
                <a:cubicBezTo>
                  <a:pt x="781" y="794"/>
                  <a:pt x="781" y="793"/>
                  <a:pt x="781" y="791"/>
                </a:cubicBezTo>
                <a:cubicBezTo>
                  <a:pt x="777" y="791"/>
                  <a:pt x="774" y="792"/>
                  <a:pt x="770" y="792"/>
                </a:cubicBezTo>
                <a:close/>
                <a:moveTo>
                  <a:pt x="812" y="796"/>
                </a:moveTo>
                <a:cubicBezTo>
                  <a:pt x="814" y="798"/>
                  <a:pt x="818" y="798"/>
                  <a:pt x="822" y="797"/>
                </a:cubicBezTo>
                <a:cubicBezTo>
                  <a:pt x="821" y="794"/>
                  <a:pt x="819" y="792"/>
                  <a:pt x="816" y="791"/>
                </a:cubicBezTo>
                <a:cubicBezTo>
                  <a:pt x="815" y="793"/>
                  <a:pt x="813" y="794"/>
                  <a:pt x="812" y="796"/>
                </a:cubicBezTo>
                <a:close/>
                <a:moveTo>
                  <a:pt x="758" y="808"/>
                </a:moveTo>
                <a:cubicBezTo>
                  <a:pt x="760" y="810"/>
                  <a:pt x="762" y="809"/>
                  <a:pt x="764" y="808"/>
                </a:cubicBezTo>
                <a:cubicBezTo>
                  <a:pt x="763" y="801"/>
                  <a:pt x="769" y="801"/>
                  <a:pt x="768" y="795"/>
                </a:cubicBezTo>
                <a:cubicBezTo>
                  <a:pt x="758" y="789"/>
                  <a:pt x="759" y="801"/>
                  <a:pt x="758" y="808"/>
                </a:cubicBezTo>
                <a:close/>
                <a:moveTo>
                  <a:pt x="1155" y="798"/>
                </a:moveTo>
                <a:cubicBezTo>
                  <a:pt x="1159" y="799"/>
                  <a:pt x="1160" y="797"/>
                  <a:pt x="1163" y="797"/>
                </a:cubicBezTo>
                <a:cubicBezTo>
                  <a:pt x="1163" y="795"/>
                  <a:pt x="1160" y="796"/>
                  <a:pt x="1158" y="795"/>
                </a:cubicBezTo>
                <a:cubicBezTo>
                  <a:pt x="1158" y="797"/>
                  <a:pt x="1156" y="797"/>
                  <a:pt x="1155" y="798"/>
                </a:cubicBezTo>
                <a:close/>
                <a:moveTo>
                  <a:pt x="773" y="809"/>
                </a:moveTo>
                <a:cubicBezTo>
                  <a:pt x="775" y="809"/>
                  <a:pt x="776" y="809"/>
                  <a:pt x="778" y="809"/>
                </a:cubicBezTo>
                <a:cubicBezTo>
                  <a:pt x="780" y="806"/>
                  <a:pt x="780" y="803"/>
                  <a:pt x="781" y="799"/>
                </a:cubicBezTo>
                <a:cubicBezTo>
                  <a:pt x="778" y="800"/>
                  <a:pt x="776" y="797"/>
                  <a:pt x="773" y="797"/>
                </a:cubicBezTo>
                <a:cubicBezTo>
                  <a:pt x="773" y="801"/>
                  <a:pt x="772" y="806"/>
                  <a:pt x="773" y="809"/>
                </a:cubicBezTo>
                <a:close/>
                <a:moveTo>
                  <a:pt x="891" y="801"/>
                </a:moveTo>
                <a:cubicBezTo>
                  <a:pt x="892" y="801"/>
                  <a:pt x="893" y="802"/>
                  <a:pt x="893" y="802"/>
                </a:cubicBezTo>
                <a:cubicBezTo>
                  <a:pt x="895" y="801"/>
                  <a:pt x="896" y="799"/>
                  <a:pt x="894" y="797"/>
                </a:cubicBezTo>
                <a:cubicBezTo>
                  <a:pt x="893" y="797"/>
                  <a:pt x="893" y="797"/>
                  <a:pt x="892" y="797"/>
                </a:cubicBezTo>
                <a:cubicBezTo>
                  <a:pt x="891" y="798"/>
                  <a:pt x="891" y="800"/>
                  <a:pt x="891" y="801"/>
                </a:cubicBezTo>
                <a:close/>
                <a:moveTo>
                  <a:pt x="866" y="810"/>
                </a:moveTo>
                <a:cubicBezTo>
                  <a:pt x="862" y="810"/>
                  <a:pt x="862" y="814"/>
                  <a:pt x="860" y="815"/>
                </a:cubicBezTo>
                <a:cubicBezTo>
                  <a:pt x="863" y="819"/>
                  <a:pt x="866" y="823"/>
                  <a:pt x="869" y="826"/>
                </a:cubicBezTo>
                <a:cubicBezTo>
                  <a:pt x="872" y="826"/>
                  <a:pt x="875" y="826"/>
                  <a:pt x="878" y="826"/>
                </a:cubicBezTo>
                <a:cubicBezTo>
                  <a:pt x="879" y="823"/>
                  <a:pt x="874" y="823"/>
                  <a:pt x="876" y="821"/>
                </a:cubicBezTo>
                <a:cubicBezTo>
                  <a:pt x="877" y="821"/>
                  <a:pt x="878" y="823"/>
                  <a:pt x="878" y="821"/>
                </a:cubicBezTo>
                <a:cubicBezTo>
                  <a:pt x="876" y="817"/>
                  <a:pt x="878" y="813"/>
                  <a:pt x="876" y="808"/>
                </a:cubicBezTo>
                <a:cubicBezTo>
                  <a:pt x="874" y="808"/>
                  <a:pt x="869" y="809"/>
                  <a:pt x="869" y="807"/>
                </a:cubicBezTo>
                <a:cubicBezTo>
                  <a:pt x="871" y="807"/>
                  <a:pt x="875" y="808"/>
                  <a:pt x="876" y="806"/>
                </a:cubicBezTo>
                <a:cubicBezTo>
                  <a:pt x="876" y="803"/>
                  <a:pt x="876" y="800"/>
                  <a:pt x="874" y="798"/>
                </a:cubicBezTo>
                <a:cubicBezTo>
                  <a:pt x="867" y="799"/>
                  <a:pt x="866" y="805"/>
                  <a:pt x="866" y="810"/>
                </a:cubicBezTo>
                <a:close/>
                <a:moveTo>
                  <a:pt x="880" y="806"/>
                </a:moveTo>
                <a:cubicBezTo>
                  <a:pt x="883" y="805"/>
                  <a:pt x="882" y="806"/>
                  <a:pt x="885" y="808"/>
                </a:cubicBezTo>
                <a:cubicBezTo>
                  <a:pt x="886" y="806"/>
                  <a:pt x="885" y="800"/>
                  <a:pt x="885" y="798"/>
                </a:cubicBezTo>
                <a:cubicBezTo>
                  <a:pt x="884" y="798"/>
                  <a:pt x="883" y="798"/>
                  <a:pt x="882" y="798"/>
                </a:cubicBezTo>
                <a:cubicBezTo>
                  <a:pt x="882" y="801"/>
                  <a:pt x="879" y="802"/>
                  <a:pt x="880" y="806"/>
                </a:cubicBezTo>
                <a:close/>
                <a:moveTo>
                  <a:pt x="796" y="821"/>
                </a:moveTo>
                <a:cubicBezTo>
                  <a:pt x="794" y="821"/>
                  <a:pt x="793" y="822"/>
                  <a:pt x="792" y="819"/>
                </a:cubicBezTo>
                <a:cubicBezTo>
                  <a:pt x="788" y="823"/>
                  <a:pt x="780" y="828"/>
                  <a:pt x="784" y="836"/>
                </a:cubicBezTo>
                <a:cubicBezTo>
                  <a:pt x="791" y="835"/>
                  <a:pt x="798" y="836"/>
                  <a:pt x="803" y="836"/>
                </a:cubicBezTo>
                <a:cubicBezTo>
                  <a:pt x="805" y="830"/>
                  <a:pt x="798" y="826"/>
                  <a:pt x="796" y="821"/>
                </a:cubicBezTo>
                <a:close/>
                <a:moveTo>
                  <a:pt x="807" y="835"/>
                </a:moveTo>
                <a:cubicBezTo>
                  <a:pt x="812" y="829"/>
                  <a:pt x="818" y="825"/>
                  <a:pt x="820" y="817"/>
                </a:cubicBezTo>
                <a:cubicBezTo>
                  <a:pt x="826" y="815"/>
                  <a:pt x="828" y="811"/>
                  <a:pt x="831" y="806"/>
                </a:cubicBezTo>
                <a:cubicBezTo>
                  <a:pt x="828" y="803"/>
                  <a:pt x="827" y="801"/>
                  <a:pt x="824" y="799"/>
                </a:cubicBezTo>
                <a:cubicBezTo>
                  <a:pt x="818" y="798"/>
                  <a:pt x="813" y="799"/>
                  <a:pt x="808" y="799"/>
                </a:cubicBezTo>
                <a:cubicBezTo>
                  <a:pt x="805" y="805"/>
                  <a:pt x="799" y="809"/>
                  <a:pt x="795" y="814"/>
                </a:cubicBezTo>
                <a:cubicBezTo>
                  <a:pt x="799" y="821"/>
                  <a:pt x="802" y="830"/>
                  <a:pt x="807" y="835"/>
                </a:cubicBezTo>
                <a:close/>
                <a:moveTo>
                  <a:pt x="829" y="800"/>
                </a:moveTo>
                <a:cubicBezTo>
                  <a:pt x="830" y="801"/>
                  <a:pt x="831" y="803"/>
                  <a:pt x="833" y="804"/>
                </a:cubicBezTo>
                <a:cubicBezTo>
                  <a:pt x="834" y="802"/>
                  <a:pt x="836" y="802"/>
                  <a:pt x="836" y="799"/>
                </a:cubicBezTo>
                <a:cubicBezTo>
                  <a:pt x="835" y="799"/>
                  <a:pt x="829" y="798"/>
                  <a:pt x="829" y="800"/>
                </a:cubicBezTo>
                <a:close/>
                <a:moveTo>
                  <a:pt x="859" y="814"/>
                </a:moveTo>
                <a:cubicBezTo>
                  <a:pt x="861" y="808"/>
                  <a:pt x="865" y="805"/>
                  <a:pt x="868" y="799"/>
                </a:cubicBezTo>
                <a:cubicBezTo>
                  <a:pt x="861" y="798"/>
                  <a:pt x="852" y="799"/>
                  <a:pt x="844" y="799"/>
                </a:cubicBezTo>
                <a:cubicBezTo>
                  <a:pt x="849" y="805"/>
                  <a:pt x="853" y="810"/>
                  <a:pt x="859" y="814"/>
                </a:cubicBezTo>
                <a:close/>
                <a:moveTo>
                  <a:pt x="787" y="800"/>
                </a:moveTo>
                <a:cubicBezTo>
                  <a:pt x="786" y="804"/>
                  <a:pt x="790" y="809"/>
                  <a:pt x="795" y="810"/>
                </a:cubicBezTo>
                <a:cubicBezTo>
                  <a:pt x="798" y="806"/>
                  <a:pt x="803" y="804"/>
                  <a:pt x="804" y="799"/>
                </a:cubicBezTo>
                <a:cubicBezTo>
                  <a:pt x="798" y="799"/>
                  <a:pt x="790" y="800"/>
                  <a:pt x="787" y="800"/>
                </a:cubicBezTo>
                <a:close/>
                <a:moveTo>
                  <a:pt x="840" y="799"/>
                </a:moveTo>
                <a:cubicBezTo>
                  <a:pt x="838" y="801"/>
                  <a:pt x="835" y="803"/>
                  <a:pt x="835" y="806"/>
                </a:cubicBezTo>
                <a:cubicBezTo>
                  <a:pt x="840" y="813"/>
                  <a:pt x="845" y="821"/>
                  <a:pt x="853" y="825"/>
                </a:cubicBezTo>
                <a:cubicBezTo>
                  <a:pt x="853" y="823"/>
                  <a:pt x="857" y="821"/>
                  <a:pt x="857" y="817"/>
                </a:cubicBezTo>
                <a:cubicBezTo>
                  <a:pt x="850" y="811"/>
                  <a:pt x="846" y="804"/>
                  <a:pt x="840" y="799"/>
                </a:cubicBezTo>
                <a:close/>
                <a:moveTo>
                  <a:pt x="1186" y="806"/>
                </a:moveTo>
                <a:cubicBezTo>
                  <a:pt x="1186" y="804"/>
                  <a:pt x="1187" y="804"/>
                  <a:pt x="1187" y="802"/>
                </a:cubicBezTo>
                <a:cubicBezTo>
                  <a:pt x="1186" y="802"/>
                  <a:pt x="1185" y="801"/>
                  <a:pt x="1184" y="801"/>
                </a:cubicBezTo>
                <a:cubicBezTo>
                  <a:pt x="1184" y="804"/>
                  <a:pt x="1183" y="806"/>
                  <a:pt x="1186" y="806"/>
                </a:cubicBezTo>
                <a:close/>
                <a:moveTo>
                  <a:pt x="1194" y="805"/>
                </a:moveTo>
                <a:cubicBezTo>
                  <a:pt x="1196" y="804"/>
                  <a:pt x="1195" y="803"/>
                  <a:pt x="1195" y="801"/>
                </a:cubicBezTo>
                <a:cubicBezTo>
                  <a:pt x="1194" y="802"/>
                  <a:pt x="1191" y="801"/>
                  <a:pt x="1191" y="802"/>
                </a:cubicBezTo>
                <a:cubicBezTo>
                  <a:pt x="1193" y="802"/>
                  <a:pt x="1192" y="805"/>
                  <a:pt x="1194" y="805"/>
                </a:cubicBezTo>
                <a:close/>
                <a:moveTo>
                  <a:pt x="898" y="815"/>
                </a:moveTo>
                <a:cubicBezTo>
                  <a:pt x="899" y="810"/>
                  <a:pt x="896" y="808"/>
                  <a:pt x="896" y="802"/>
                </a:cubicBezTo>
                <a:cubicBezTo>
                  <a:pt x="896" y="802"/>
                  <a:pt x="895" y="802"/>
                  <a:pt x="894" y="802"/>
                </a:cubicBezTo>
                <a:cubicBezTo>
                  <a:pt x="893" y="807"/>
                  <a:pt x="895" y="813"/>
                  <a:pt x="898" y="815"/>
                </a:cubicBezTo>
                <a:close/>
                <a:moveTo>
                  <a:pt x="788" y="808"/>
                </a:moveTo>
                <a:cubicBezTo>
                  <a:pt x="788" y="806"/>
                  <a:pt x="787" y="806"/>
                  <a:pt x="786" y="805"/>
                </a:cubicBezTo>
                <a:cubicBezTo>
                  <a:pt x="783" y="807"/>
                  <a:pt x="786" y="811"/>
                  <a:pt x="788" y="808"/>
                </a:cubicBezTo>
                <a:close/>
                <a:moveTo>
                  <a:pt x="1185" y="808"/>
                </a:moveTo>
                <a:cubicBezTo>
                  <a:pt x="1187" y="810"/>
                  <a:pt x="1191" y="810"/>
                  <a:pt x="1193" y="808"/>
                </a:cubicBezTo>
                <a:cubicBezTo>
                  <a:pt x="1193" y="804"/>
                  <a:pt x="1186" y="804"/>
                  <a:pt x="1185" y="808"/>
                </a:cubicBezTo>
                <a:close/>
                <a:moveTo>
                  <a:pt x="832" y="808"/>
                </a:moveTo>
                <a:cubicBezTo>
                  <a:pt x="825" y="819"/>
                  <a:pt x="815" y="828"/>
                  <a:pt x="808" y="840"/>
                </a:cubicBezTo>
                <a:cubicBezTo>
                  <a:pt x="803" y="843"/>
                  <a:pt x="800" y="849"/>
                  <a:pt x="796" y="854"/>
                </a:cubicBezTo>
                <a:cubicBezTo>
                  <a:pt x="792" y="858"/>
                  <a:pt x="786" y="864"/>
                  <a:pt x="786" y="868"/>
                </a:cubicBezTo>
                <a:cubicBezTo>
                  <a:pt x="817" y="867"/>
                  <a:pt x="855" y="869"/>
                  <a:pt x="884" y="867"/>
                </a:cubicBezTo>
                <a:cubicBezTo>
                  <a:pt x="867" y="847"/>
                  <a:pt x="850" y="827"/>
                  <a:pt x="832" y="808"/>
                </a:cubicBezTo>
                <a:close/>
                <a:moveTo>
                  <a:pt x="1193" y="812"/>
                </a:moveTo>
                <a:cubicBezTo>
                  <a:pt x="1194" y="813"/>
                  <a:pt x="1195" y="812"/>
                  <a:pt x="1196" y="811"/>
                </a:cubicBezTo>
                <a:cubicBezTo>
                  <a:pt x="1195" y="811"/>
                  <a:pt x="1194" y="810"/>
                  <a:pt x="1193" y="810"/>
                </a:cubicBezTo>
                <a:cubicBezTo>
                  <a:pt x="1193" y="811"/>
                  <a:pt x="1192" y="811"/>
                  <a:pt x="1193" y="812"/>
                </a:cubicBezTo>
                <a:close/>
                <a:moveTo>
                  <a:pt x="775" y="817"/>
                </a:moveTo>
                <a:cubicBezTo>
                  <a:pt x="777" y="816"/>
                  <a:pt x="778" y="814"/>
                  <a:pt x="779" y="817"/>
                </a:cubicBezTo>
                <a:cubicBezTo>
                  <a:pt x="780" y="814"/>
                  <a:pt x="779" y="815"/>
                  <a:pt x="779" y="812"/>
                </a:cubicBezTo>
                <a:cubicBezTo>
                  <a:pt x="777" y="812"/>
                  <a:pt x="777" y="810"/>
                  <a:pt x="774" y="810"/>
                </a:cubicBezTo>
                <a:cubicBezTo>
                  <a:pt x="772" y="812"/>
                  <a:pt x="773" y="815"/>
                  <a:pt x="775" y="817"/>
                </a:cubicBezTo>
                <a:close/>
                <a:moveTo>
                  <a:pt x="784" y="823"/>
                </a:moveTo>
                <a:cubicBezTo>
                  <a:pt x="786" y="819"/>
                  <a:pt x="790" y="818"/>
                  <a:pt x="792" y="814"/>
                </a:cubicBezTo>
                <a:cubicBezTo>
                  <a:pt x="792" y="811"/>
                  <a:pt x="789" y="813"/>
                  <a:pt x="790" y="810"/>
                </a:cubicBezTo>
                <a:cubicBezTo>
                  <a:pt x="788" y="810"/>
                  <a:pt x="786" y="810"/>
                  <a:pt x="785" y="810"/>
                </a:cubicBezTo>
                <a:cubicBezTo>
                  <a:pt x="785" y="816"/>
                  <a:pt x="783" y="819"/>
                  <a:pt x="784" y="823"/>
                </a:cubicBezTo>
                <a:close/>
                <a:moveTo>
                  <a:pt x="890" y="833"/>
                </a:moveTo>
                <a:cubicBezTo>
                  <a:pt x="894" y="833"/>
                  <a:pt x="894" y="832"/>
                  <a:pt x="898" y="832"/>
                </a:cubicBezTo>
                <a:cubicBezTo>
                  <a:pt x="897" y="828"/>
                  <a:pt x="894" y="827"/>
                  <a:pt x="893" y="824"/>
                </a:cubicBezTo>
                <a:cubicBezTo>
                  <a:pt x="894" y="823"/>
                  <a:pt x="895" y="822"/>
                  <a:pt x="895" y="820"/>
                </a:cubicBezTo>
                <a:cubicBezTo>
                  <a:pt x="892" y="818"/>
                  <a:pt x="892" y="813"/>
                  <a:pt x="890" y="810"/>
                </a:cubicBezTo>
                <a:cubicBezTo>
                  <a:pt x="891" y="816"/>
                  <a:pt x="888" y="825"/>
                  <a:pt x="890" y="833"/>
                </a:cubicBezTo>
                <a:close/>
                <a:moveTo>
                  <a:pt x="1184" y="813"/>
                </a:moveTo>
                <a:cubicBezTo>
                  <a:pt x="1187" y="814"/>
                  <a:pt x="1187" y="810"/>
                  <a:pt x="1184" y="810"/>
                </a:cubicBezTo>
                <a:cubicBezTo>
                  <a:pt x="1184" y="811"/>
                  <a:pt x="1184" y="812"/>
                  <a:pt x="1184" y="813"/>
                </a:cubicBezTo>
                <a:close/>
                <a:moveTo>
                  <a:pt x="760" y="819"/>
                </a:moveTo>
                <a:cubicBezTo>
                  <a:pt x="761" y="817"/>
                  <a:pt x="761" y="814"/>
                  <a:pt x="762" y="811"/>
                </a:cubicBezTo>
                <a:cubicBezTo>
                  <a:pt x="758" y="811"/>
                  <a:pt x="757" y="818"/>
                  <a:pt x="760" y="819"/>
                </a:cubicBezTo>
                <a:close/>
                <a:moveTo>
                  <a:pt x="761" y="829"/>
                </a:moveTo>
                <a:cubicBezTo>
                  <a:pt x="764" y="829"/>
                  <a:pt x="767" y="829"/>
                  <a:pt x="770" y="830"/>
                </a:cubicBezTo>
                <a:cubicBezTo>
                  <a:pt x="771" y="825"/>
                  <a:pt x="771" y="817"/>
                  <a:pt x="768" y="813"/>
                </a:cubicBezTo>
                <a:cubicBezTo>
                  <a:pt x="765" y="814"/>
                  <a:pt x="762" y="822"/>
                  <a:pt x="761" y="829"/>
                </a:cubicBezTo>
                <a:close/>
                <a:moveTo>
                  <a:pt x="1185" y="814"/>
                </a:moveTo>
                <a:cubicBezTo>
                  <a:pt x="1184" y="817"/>
                  <a:pt x="1187" y="816"/>
                  <a:pt x="1187" y="819"/>
                </a:cubicBezTo>
                <a:cubicBezTo>
                  <a:pt x="1189" y="818"/>
                  <a:pt x="1193" y="819"/>
                  <a:pt x="1192" y="815"/>
                </a:cubicBezTo>
                <a:cubicBezTo>
                  <a:pt x="1191" y="815"/>
                  <a:pt x="1190" y="815"/>
                  <a:pt x="1191" y="814"/>
                </a:cubicBezTo>
                <a:cubicBezTo>
                  <a:pt x="1188" y="813"/>
                  <a:pt x="1187" y="815"/>
                  <a:pt x="1185" y="814"/>
                </a:cubicBezTo>
                <a:close/>
                <a:moveTo>
                  <a:pt x="898" y="821"/>
                </a:moveTo>
                <a:cubicBezTo>
                  <a:pt x="898" y="819"/>
                  <a:pt x="900" y="817"/>
                  <a:pt x="898" y="816"/>
                </a:cubicBezTo>
                <a:cubicBezTo>
                  <a:pt x="897" y="817"/>
                  <a:pt x="896" y="821"/>
                  <a:pt x="898" y="821"/>
                </a:cubicBezTo>
                <a:close/>
                <a:moveTo>
                  <a:pt x="756" y="823"/>
                </a:moveTo>
                <a:cubicBezTo>
                  <a:pt x="756" y="822"/>
                  <a:pt x="758" y="818"/>
                  <a:pt x="756" y="817"/>
                </a:cubicBezTo>
                <a:cubicBezTo>
                  <a:pt x="755" y="819"/>
                  <a:pt x="754" y="822"/>
                  <a:pt x="756" y="823"/>
                </a:cubicBezTo>
                <a:close/>
                <a:moveTo>
                  <a:pt x="1183" y="820"/>
                </a:moveTo>
                <a:cubicBezTo>
                  <a:pt x="1184" y="824"/>
                  <a:pt x="1186" y="827"/>
                  <a:pt x="1183" y="830"/>
                </a:cubicBezTo>
                <a:cubicBezTo>
                  <a:pt x="1183" y="831"/>
                  <a:pt x="1185" y="830"/>
                  <a:pt x="1186" y="831"/>
                </a:cubicBezTo>
                <a:cubicBezTo>
                  <a:pt x="1186" y="828"/>
                  <a:pt x="1190" y="830"/>
                  <a:pt x="1192" y="830"/>
                </a:cubicBezTo>
                <a:cubicBezTo>
                  <a:pt x="1191" y="827"/>
                  <a:pt x="1194" y="828"/>
                  <a:pt x="1195" y="827"/>
                </a:cubicBezTo>
                <a:cubicBezTo>
                  <a:pt x="1195" y="826"/>
                  <a:pt x="1195" y="824"/>
                  <a:pt x="1195" y="823"/>
                </a:cubicBezTo>
                <a:cubicBezTo>
                  <a:pt x="1193" y="823"/>
                  <a:pt x="1189" y="821"/>
                  <a:pt x="1186" y="823"/>
                </a:cubicBezTo>
                <a:cubicBezTo>
                  <a:pt x="1186" y="821"/>
                  <a:pt x="1186" y="820"/>
                  <a:pt x="1186" y="819"/>
                </a:cubicBezTo>
                <a:cubicBezTo>
                  <a:pt x="1184" y="818"/>
                  <a:pt x="1184" y="820"/>
                  <a:pt x="1183" y="820"/>
                </a:cubicBezTo>
                <a:close/>
                <a:moveTo>
                  <a:pt x="1195" y="822"/>
                </a:moveTo>
                <a:cubicBezTo>
                  <a:pt x="1195" y="821"/>
                  <a:pt x="1195" y="820"/>
                  <a:pt x="1195" y="819"/>
                </a:cubicBezTo>
                <a:cubicBezTo>
                  <a:pt x="1194" y="819"/>
                  <a:pt x="1193" y="819"/>
                  <a:pt x="1193" y="819"/>
                </a:cubicBezTo>
                <a:cubicBezTo>
                  <a:pt x="1193" y="820"/>
                  <a:pt x="1193" y="822"/>
                  <a:pt x="1195" y="822"/>
                </a:cubicBezTo>
                <a:close/>
                <a:moveTo>
                  <a:pt x="855" y="826"/>
                </a:moveTo>
                <a:cubicBezTo>
                  <a:pt x="859" y="826"/>
                  <a:pt x="861" y="827"/>
                  <a:pt x="865" y="827"/>
                </a:cubicBezTo>
                <a:cubicBezTo>
                  <a:pt x="863" y="823"/>
                  <a:pt x="861" y="821"/>
                  <a:pt x="857" y="819"/>
                </a:cubicBezTo>
                <a:cubicBezTo>
                  <a:pt x="859" y="824"/>
                  <a:pt x="854" y="824"/>
                  <a:pt x="855" y="826"/>
                </a:cubicBezTo>
                <a:close/>
                <a:moveTo>
                  <a:pt x="773" y="827"/>
                </a:moveTo>
                <a:cubicBezTo>
                  <a:pt x="776" y="827"/>
                  <a:pt x="775" y="820"/>
                  <a:pt x="773" y="821"/>
                </a:cubicBezTo>
                <a:cubicBezTo>
                  <a:pt x="772" y="823"/>
                  <a:pt x="775" y="825"/>
                  <a:pt x="773" y="827"/>
                </a:cubicBezTo>
                <a:close/>
                <a:moveTo>
                  <a:pt x="886" y="827"/>
                </a:moveTo>
                <a:cubicBezTo>
                  <a:pt x="886" y="825"/>
                  <a:pt x="886" y="823"/>
                  <a:pt x="884" y="823"/>
                </a:cubicBezTo>
                <a:cubicBezTo>
                  <a:pt x="883" y="825"/>
                  <a:pt x="883" y="827"/>
                  <a:pt x="886" y="827"/>
                </a:cubicBezTo>
                <a:close/>
                <a:moveTo>
                  <a:pt x="1186" y="838"/>
                </a:moveTo>
                <a:cubicBezTo>
                  <a:pt x="1189" y="839"/>
                  <a:pt x="1194" y="838"/>
                  <a:pt x="1197" y="838"/>
                </a:cubicBezTo>
                <a:cubicBezTo>
                  <a:pt x="1196" y="833"/>
                  <a:pt x="1198" y="830"/>
                  <a:pt x="1196" y="828"/>
                </a:cubicBezTo>
                <a:cubicBezTo>
                  <a:pt x="1196" y="832"/>
                  <a:pt x="1194" y="833"/>
                  <a:pt x="1192" y="834"/>
                </a:cubicBezTo>
                <a:cubicBezTo>
                  <a:pt x="1193" y="834"/>
                  <a:pt x="1194" y="834"/>
                  <a:pt x="1194" y="836"/>
                </a:cubicBezTo>
                <a:cubicBezTo>
                  <a:pt x="1191" y="834"/>
                  <a:pt x="1186" y="834"/>
                  <a:pt x="1186" y="838"/>
                </a:cubicBezTo>
                <a:close/>
                <a:moveTo>
                  <a:pt x="856" y="830"/>
                </a:moveTo>
                <a:cubicBezTo>
                  <a:pt x="860" y="836"/>
                  <a:pt x="864" y="843"/>
                  <a:pt x="872" y="847"/>
                </a:cubicBezTo>
                <a:cubicBezTo>
                  <a:pt x="874" y="853"/>
                  <a:pt x="879" y="858"/>
                  <a:pt x="884" y="862"/>
                </a:cubicBezTo>
                <a:cubicBezTo>
                  <a:pt x="883" y="854"/>
                  <a:pt x="880" y="848"/>
                  <a:pt x="881" y="843"/>
                </a:cubicBezTo>
                <a:cubicBezTo>
                  <a:pt x="874" y="838"/>
                  <a:pt x="871" y="825"/>
                  <a:pt x="856" y="830"/>
                </a:cubicBezTo>
                <a:close/>
                <a:moveTo>
                  <a:pt x="874" y="831"/>
                </a:moveTo>
                <a:cubicBezTo>
                  <a:pt x="874" y="835"/>
                  <a:pt x="878" y="832"/>
                  <a:pt x="881" y="834"/>
                </a:cubicBezTo>
                <a:cubicBezTo>
                  <a:pt x="880" y="832"/>
                  <a:pt x="876" y="829"/>
                  <a:pt x="874" y="831"/>
                </a:cubicBezTo>
                <a:close/>
                <a:moveTo>
                  <a:pt x="886" y="834"/>
                </a:moveTo>
                <a:cubicBezTo>
                  <a:pt x="888" y="832"/>
                  <a:pt x="886" y="830"/>
                  <a:pt x="884" y="830"/>
                </a:cubicBezTo>
                <a:cubicBezTo>
                  <a:pt x="883" y="833"/>
                  <a:pt x="885" y="833"/>
                  <a:pt x="886" y="834"/>
                </a:cubicBezTo>
                <a:close/>
                <a:moveTo>
                  <a:pt x="762" y="848"/>
                </a:moveTo>
                <a:cubicBezTo>
                  <a:pt x="766" y="844"/>
                  <a:pt x="774" y="838"/>
                  <a:pt x="769" y="831"/>
                </a:cubicBezTo>
                <a:cubicBezTo>
                  <a:pt x="768" y="833"/>
                  <a:pt x="763" y="832"/>
                  <a:pt x="760" y="832"/>
                </a:cubicBezTo>
                <a:cubicBezTo>
                  <a:pt x="759" y="835"/>
                  <a:pt x="755" y="838"/>
                  <a:pt x="758" y="842"/>
                </a:cubicBezTo>
                <a:cubicBezTo>
                  <a:pt x="753" y="842"/>
                  <a:pt x="755" y="848"/>
                  <a:pt x="753" y="851"/>
                </a:cubicBezTo>
                <a:cubicBezTo>
                  <a:pt x="752" y="857"/>
                  <a:pt x="747" y="860"/>
                  <a:pt x="749" y="864"/>
                </a:cubicBezTo>
                <a:cubicBezTo>
                  <a:pt x="753" y="858"/>
                  <a:pt x="761" y="852"/>
                  <a:pt x="760" y="845"/>
                </a:cubicBezTo>
                <a:cubicBezTo>
                  <a:pt x="761" y="845"/>
                  <a:pt x="759" y="849"/>
                  <a:pt x="762" y="848"/>
                </a:cubicBezTo>
                <a:close/>
                <a:moveTo>
                  <a:pt x="775" y="834"/>
                </a:moveTo>
                <a:cubicBezTo>
                  <a:pt x="776" y="834"/>
                  <a:pt x="777" y="833"/>
                  <a:pt x="777" y="831"/>
                </a:cubicBezTo>
                <a:cubicBezTo>
                  <a:pt x="775" y="831"/>
                  <a:pt x="774" y="832"/>
                  <a:pt x="775" y="834"/>
                </a:cubicBezTo>
                <a:close/>
                <a:moveTo>
                  <a:pt x="1185" y="838"/>
                </a:moveTo>
                <a:cubicBezTo>
                  <a:pt x="1184" y="837"/>
                  <a:pt x="1185" y="833"/>
                  <a:pt x="1183" y="834"/>
                </a:cubicBezTo>
                <a:cubicBezTo>
                  <a:pt x="1182" y="836"/>
                  <a:pt x="1181" y="838"/>
                  <a:pt x="1185" y="838"/>
                </a:cubicBezTo>
                <a:close/>
                <a:moveTo>
                  <a:pt x="1201" y="837"/>
                </a:moveTo>
                <a:cubicBezTo>
                  <a:pt x="1204" y="838"/>
                  <a:pt x="1211" y="839"/>
                  <a:pt x="1214" y="837"/>
                </a:cubicBezTo>
                <a:cubicBezTo>
                  <a:pt x="1209" y="837"/>
                  <a:pt x="1205" y="835"/>
                  <a:pt x="1202" y="834"/>
                </a:cubicBezTo>
                <a:cubicBezTo>
                  <a:pt x="1201" y="834"/>
                  <a:pt x="1201" y="835"/>
                  <a:pt x="1201" y="837"/>
                </a:cubicBezTo>
                <a:close/>
                <a:moveTo>
                  <a:pt x="1168" y="838"/>
                </a:moveTo>
                <a:cubicBezTo>
                  <a:pt x="1171" y="839"/>
                  <a:pt x="1180" y="840"/>
                  <a:pt x="1178" y="834"/>
                </a:cubicBezTo>
                <a:cubicBezTo>
                  <a:pt x="1175" y="836"/>
                  <a:pt x="1171" y="836"/>
                  <a:pt x="1168" y="838"/>
                </a:cubicBezTo>
                <a:close/>
                <a:moveTo>
                  <a:pt x="752" y="841"/>
                </a:moveTo>
                <a:cubicBezTo>
                  <a:pt x="751" y="839"/>
                  <a:pt x="755" y="837"/>
                  <a:pt x="753" y="836"/>
                </a:cubicBezTo>
                <a:cubicBezTo>
                  <a:pt x="753" y="838"/>
                  <a:pt x="750" y="839"/>
                  <a:pt x="752" y="841"/>
                </a:cubicBezTo>
                <a:close/>
                <a:moveTo>
                  <a:pt x="889" y="838"/>
                </a:moveTo>
                <a:cubicBezTo>
                  <a:pt x="887" y="850"/>
                  <a:pt x="894" y="854"/>
                  <a:pt x="902" y="856"/>
                </a:cubicBezTo>
                <a:cubicBezTo>
                  <a:pt x="900" y="857"/>
                  <a:pt x="898" y="854"/>
                  <a:pt x="898" y="857"/>
                </a:cubicBezTo>
                <a:cubicBezTo>
                  <a:pt x="901" y="861"/>
                  <a:pt x="905" y="864"/>
                  <a:pt x="908" y="869"/>
                </a:cubicBezTo>
                <a:cubicBezTo>
                  <a:pt x="908" y="861"/>
                  <a:pt x="903" y="855"/>
                  <a:pt x="902" y="846"/>
                </a:cubicBezTo>
                <a:cubicBezTo>
                  <a:pt x="901" y="844"/>
                  <a:pt x="900" y="847"/>
                  <a:pt x="900" y="845"/>
                </a:cubicBezTo>
                <a:cubicBezTo>
                  <a:pt x="901" y="843"/>
                  <a:pt x="900" y="839"/>
                  <a:pt x="899" y="837"/>
                </a:cubicBezTo>
                <a:cubicBezTo>
                  <a:pt x="896" y="837"/>
                  <a:pt x="891" y="836"/>
                  <a:pt x="889" y="838"/>
                </a:cubicBezTo>
                <a:close/>
                <a:moveTo>
                  <a:pt x="776" y="851"/>
                </a:moveTo>
                <a:cubicBezTo>
                  <a:pt x="775" y="846"/>
                  <a:pt x="778" y="844"/>
                  <a:pt x="777" y="838"/>
                </a:cubicBezTo>
                <a:cubicBezTo>
                  <a:pt x="776" y="838"/>
                  <a:pt x="776" y="838"/>
                  <a:pt x="775" y="838"/>
                </a:cubicBezTo>
                <a:cubicBezTo>
                  <a:pt x="775" y="842"/>
                  <a:pt x="773" y="849"/>
                  <a:pt x="776" y="851"/>
                </a:cubicBezTo>
                <a:close/>
                <a:moveTo>
                  <a:pt x="782" y="839"/>
                </a:moveTo>
                <a:cubicBezTo>
                  <a:pt x="780" y="850"/>
                  <a:pt x="780" y="858"/>
                  <a:pt x="779" y="868"/>
                </a:cubicBezTo>
                <a:cubicBezTo>
                  <a:pt x="783" y="868"/>
                  <a:pt x="787" y="861"/>
                  <a:pt x="790" y="856"/>
                </a:cubicBezTo>
                <a:cubicBezTo>
                  <a:pt x="796" y="852"/>
                  <a:pt x="800" y="845"/>
                  <a:pt x="804" y="839"/>
                </a:cubicBezTo>
                <a:cubicBezTo>
                  <a:pt x="797" y="837"/>
                  <a:pt x="790" y="840"/>
                  <a:pt x="782" y="839"/>
                </a:cubicBezTo>
                <a:close/>
                <a:moveTo>
                  <a:pt x="1183" y="848"/>
                </a:moveTo>
                <a:cubicBezTo>
                  <a:pt x="1184" y="847"/>
                  <a:pt x="1183" y="845"/>
                  <a:pt x="1185" y="846"/>
                </a:cubicBezTo>
                <a:cubicBezTo>
                  <a:pt x="1185" y="847"/>
                  <a:pt x="1186" y="847"/>
                  <a:pt x="1186" y="847"/>
                </a:cubicBezTo>
                <a:cubicBezTo>
                  <a:pt x="1185" y="850"/>
                  <a:pt x="1184" y="848"/>
                  <a:pt x="1183" y="849"/>
                </a:cubicBezTo>
                <a:cubicBezTo>
                  <a:pt x="1182" y="852"/>
                  <a:pt x="1182" y="853"/>
                  <a:pt x="1183" y="856"/>
                </a:cubicBezTo>
                <a:cubicBezTo>
                  <a:pt x="1189" y="856"/>
                  <a:pt x="1194" y="853"/>
                  <a:pt x="1198" y="856"/>
                </a:cubicBezTo>
                <a:cubicBezTo>
                  <a:pt x="1199" y="849"/>
                  <a:pt x="1192" y="849"/>
                  <a:pt x="1191" y="843"/>
                </a:cubicBezTo>
                <a:cubicBezTo>
                  <a:pt x="1187" y="844"/>
                  <a:pt x="1186" y="841"/>
                  <a:pt x="1183" y="841"/>
                </a:cubicBezTo>
                <a:cubicBezTo>
                  <a:pt x="1182" y="842"/>
                  <a:pt x="1182" y="847"/>
                  <a:pt x="1183" y="848"/>
                </a:cubicBezTo>
                <a:close/>
                <a:moveTo>
                  <a:pt x="1198" y="847"/>
                </a:moveTo>
                <a:cubicBezTo>
                  <a:pt x="1198" y="844"/>
                  <a:pt x="1198" y="843"/>
                  <a:pt x="1197" y="841"/>
                </a:cubicBezTo>
                <a:cubicBezTo>
                  <a:pt x="1196" y="841"/>
                  <a:pt x="1194" y="841"/>
                  <a:pt x="1193" y="841"/>
                </a:cubicBezTo>
                <a:cubicBezTo>
                  <a:pt x="1192" y="845"/>
                  <a:pt x="1196" y="845"/>
                  <a:pt x="1198" y="847"/>
                </a:cubicBezTo>
                <a:close/>
                <a:moveTo>
                  <a:pt x="769" y="843"/>
                </a:moveTo>
                <a:cubicBezTo>
                  <a:pt x="764" y="853"/>
                  <a:pt x="752" y="861"/>
                  <a:pt x="748" y="870"/>
                </a:cubicBezTo>
                <a:cubicBezTo>
                  <a:pt x="753" y="869"/>
                  <a:pt x="762" y="869"/>
                  <a:pt x="772" y="869"/>
                </a:cubicBezTo>
                <a:cubicBezTo>
                  <a:pt x="772" y="860"/>
                  <a:pt x="771" y="852"/>
                  <a:pt x="771" y="843"/>
                </a:cubicBezTo>
                <a:cubicBezTo>
                  <a:pt x="771" y="843"/>
                  <a:pt x="770" y="843"/>
                  <a:pt x="769" y="843"/>
                </a:cubicBezTo>
                <a:close/>
                <a:moveTo>
                  <a:pt x="889" y="867"/>
                </a:moveTo>
                <a:cubicBezTo>
                  <a:pt x="896" y="868"/>
                  <a:pt x="900" y="871"/>
                  <a:pt x="906" y="872"/>
                </a:cubicBezTo>
                <a:cubicBezTo>
                  <a:pt x="901" y="865"/>
                  <a:pt x="896" y="859"/>
                  <a:pt x="889" y="853"/>
                </a:cubicBezTo>
                <a:cubicBezTo>
                  <a:pt x="889" y="858"/>
                  <a:pt x="889" y="863"/>
                  <a:pt x="889" y="867"/>
                </a:cubicBezTo>
                <a:close/>
                <a:moveTo>
                  <a:pt x="1180" y="869"/>
                </a:moveTo>
                <a:cubicBezTo>
                  <a:pt x="1183" y="869"/>
                  <a:pt x="1183" y="870"/>
                  <a:pt x="1183" y="873"/>
                </a:cubicBezTo>
                <a:cubicBezTo>
                  <a:pt x="1182" y="872"/>
                  <a:pt x="1181" y="873"/>
                  <a:pt x="1180" y="873"/>
                </a:cubicBezTo>
                <a:cubicBezTo>
                  <a:pt x="1180" y="874"/>
                  <a:pt x="1180" y="875"/>
                  <a:pt x="1180" y="876"/>
                </a:cubicBezTo>
                <a:cubicBezTo>
                  <a:pt x="1185" y="878"/>
                  <a:pt x="1195" y="876"/>
                  <a:pt x="1201" y="875"/>
                </a:cubicBezTo>
                <a:cubicBezTo>
                  <a:pt x="1198" y="869"/>
                  <a:pt x="1194" y="865"/>
                  <a:pt x="1191" y="859"/>
                </a:cubicBezTo>
                <a:cubicBezTo>
                  <a:pt x="1183" y="854"/>
                  <a:pt x="1179" y="860"/>
                  <a:pt x="1180" y="869"/>
                </a:cubicBezTo>
                <a:close/>
                <a:moveTo>
                  <a:pt x="1200" y="861"/>
                </a:moveTo>
                <a:cubicBezTo>
                  <a:pt x="1199" y="856"/>
                  <a:pt x="1196" y="858"/>
                  <a:pt x="1193" y="857"/>
                </a:cubicBezTo>
                <a:cubicBezTo>
                  <a:pt x="1192" y="861"/>
                  <a:pt x="1197" y="863"/>
                  <a:pt x="1200" y="861"/>
                </a:cubicBezTo>
                <a:close/>
                <a:moveTo>
                  <a:pt x="1201" y="869"/>
                </a:moveTo>
                <a:cubicBezTo>
                  <a:pt x="1201" y="867"/>
                  <a:pt x="1201" y="864"/>
                  <a:pt x="1198" y="864"/>
                </a:cubicBezTo>
                <a:cubicBezTo>
                  <a:pt x="1198" y="867"/>
                  <a:pt x="1199" y="869"/>
                  <a:pt x="1201" y="869"/>
                </a:cubicBezTo>
                <a:close/>
                <a:moveTo>
                  <a:pt x="820" y="872"/>
                </a:moveTo>
                <a:cubicBezTo>
                  <a:pt x="823" y="878"/>
                  <a:pt x="832" y="875"/>
                  <a:pt x="837" y="875"/>
                </a:cubicBezTo>
                <a:cubicBezTo>
                  <a:pt x="844" y="875"/>
                  <a:pt x="850" y="875"/>
                  <a:pt x="856" y="875"/>
                </a:cubicBezTo>
                <a:cubicBezTo>
                  <a:pt x="867" y="874"/>
                  <a:pt x="879" y="876"/>
                  <a:pt x="885" y="871"/>
                </a:cubicBezTo>
                <a:cubicBezTo>
                  <a:pt x="865" y="870"/>
                  <a:pt x="841" y="871"/>
                  <a:pt x="820" y="872"/>
                </a:cubicBezTo>
                <a:close/>
                <a:moveTo>
                  <a:pt x="895" y="873"/>
                </a:moveTo>
                <a:cubicBezTo>
                  <a:pt x="893" y="872"/>
                  <a:pt x="892" y="872"/>
                  <a:pt x="891" y="871"/>
                </a:cubicBezTo>
                <a:cubicBezTo>
                  <a:pt x="889" y="874"/>
                  <a:pt x="894" y="874"/>
                  <a:pt x="895" y="873"/>
                </a:cubicBezTo>
                <a:close/>
                <a:moveTo>
                  <a:pt x="779" y="875"/>
                </a:moveTo>
                <a:cubicBezTo>
                  <a:pt x="788" y="875"/>
                  <a:pt x="804" y="878"/>
                  <a:pt x="810" y="873"/>
                </a:cubicBezTo>
                <a:cubicBezTo>
                  <a:pt x="800" y="872"/>
                  <a:pt x="784" y="870"/>
                  <a:pt x="779" y="875"/>
                </a:cubicBezTo>
                <a:close/>
                <a:moveTo>
                  <a:pt x="773" y="873"/>
                </a:moveTo>
                <a:cubicBezTo>
                  <a:pt x="769" y="873"/>
                  <a:pt x="766" y="873"/>
                  <a:pt x="762" y="873"/>
                </a:cubicBezTo>
                <a:cubicBezTo>
                  <a:pt x="763" y="875"/>
                  <a:pt x="772" y="876"/>
                  <a:pt x="773" y="873"/>
                </a:cubicBezTo>
                <a:close/>
                <a:moveTo>
                  <a:pt x="812" y="875"/>
                </a:moveTo>
                <a:cubicBezTo>
                  <a:pt x="814" y="875"/>
                  <a:pt x="818" y="876"/>
                  <a:pt x="818" y="874"/>
                </a:cubicBezTo>
                <a:cubicBezTo>
                  <a:pt x="817" y="872"/>
                  <a:pt x="812" y="872"/>
                  <a:pt x="812" y="875"/>
                </a:cubicBezTo>
                <a:close/>
                <a:moveTo>
                  <a:pt x="753" y="884"/>
                </a:moveTo>
                <a:cubicBezTo>
                  <a:pt x="756" y="883"/>
                  <a:pt x="757" y="880"/>
                  <a:pt x="758" y="876"/>
                </a:cubicBezTo>
                <a:cubicBezTo>
                  <a:pt x="755" y="874"/>
                  <a:pt x="749" y="873"/>
                  <a:pt x="746" y="874"/>
                </a:cubicBezTo>
                <a:cubicBezTo>
                  <a:pt x="744" y="878"/>
                  <a:pt x="745" y="884"/>
                  <a:pt x="744" y="890"/>
                </a:cubicBezTo>
                <a:cubicBezTo>
                  <a:pt x="747" y="891"/>
                  <a:pt x="754" y="891"/>
                  <a:pt x="753" y="886"/>
                </a:cubicBezTo>
                <a:cubicBezTo>
                  <a:pt x="752" y="883"/>
                  <a:pt x="748" y="882"/>
                  <a:pt x="748" y="877"/>
                </a:cubicBezTo>
                <a:cubicBezTo>
                  <a:pt x="750" y="879"/>
                  <a:pt x="751" y="882"/>
                  <a:pt x="753" y="884"/>
                </a:cubicBezTo>
                <a:close/>
                <a:moveTo>
                  <a:pt x="763" y="876"/>
                </a:moveTo>
                <a:cubicBezTo>
                  <a:pt x="762" y="882"/>
                  <a:pt x="762" y="897"/>
                  <a:pt x="766" y="901"/>
                </a:cubicBezTo>
                <a:cubicBezTo>
                  <a:pt x="767" y="892"/>
                  <a:pt x="773" y="888"/>
                  <a:pt x="772" y="879"/>
                </a:cubicBezTo>
                <a:cubicBezTo>
                  <a:pt x="768" y="878"/>
                  <a:pt x="766" y="877"/>
                  <a:pt x="763" y="876"/>
                </a:cubicBezTo>
                <a:close/>
                <a:moveTo>
                  <a:pt x="908" y="883"/>
                </a:moveTo>
                <a:cubicBezTo>
                  <a:pt x="906" y="887"/>
                  <a:pt x="908" y="892"/>
                  <a:pt x="911" y="894"/>
                </a:cubicBezTo>
                <a:cubicBezTo>
                  <a:pt x="915" y="889"/>
                  <a:pt x="910" y="882"/>
                  <a:pt x="910" y="877"/>
                </a:cubicBezTo>
                <a:cubicBezTo>
                  <a:pt x="907" y="877"/>
                  <a:pt x="906" y="876"/>
                  <a:pt x="904" y="876"/>
                </a:cubicBezTo>
                <a:cubicBezTo>
                  <a:pt x="904" y="880"/>
                  <a:pt x="906" y="883"/>
                  <a:pt x="908" y="883"/>
                </a:cubicBezTo>
                <a:close/>
                <a:moveTo>
                  <a:pt x="874" y="892"/>
                </a:moveTo>
                <a:cubicBezTo>
                  <a:pt x="873" y="892"/>
                  <a:pt x="873" y="891"/>
                  <a:pt x="872" y="891"/>
                </a:cubicBezTo>
                <a:cubicBezTo>
                  <a:pt x="871" y="893"/>
                  <a:pt x="869" y="895"/>
                  <a:pt x="868" y="897"/>
                </a:cubicBezTo>
                <a:cubicBezTo>
                  <a:pt x="874" y="901"/>
                  <a:pt x="877" y="912"/>
                  <a:pt x="889" y="908"/>
                </a:cubicBezTo>
                <a:cubicBezTo>
                  <a:pt x="890" y="896"/>
                  <a:pt x="887" y="888"/>
                  <a:pt x="886" y="877"/>
                </a:cubicBezTo>
                <a:cubicBezTo>
                  <a:pt x="878" y="879"/>
                  <a:pt x="876" y="886"/>
                  <a:pt x="874" y="892"/>
                </a:cubicBezTo>
                <a:close/>
                <a:moveTo>
                  <a:pt x="898" y="896"/>
                </a:moveTo>
                <a:cubicBezTo>
                  <a:pt x="898" y="889"/>
                  <a:pt x="899" y="881"/>
                  <a:pt x="898" y="877"/>
                </a:cubicBezTo>
                <a:cubicBezTo>
                  <a:pt x="896" y="877"/>
                  <a:pt x="894" y="877"/>
                  <a:pt x="892" y="877"/>
                </a:cubicBezTo>
                <a:cubicBezTo>
                  <a:pt x="894" y="884"/>
                  <a:pt x="895" y="891"/>
                  <a:pt x="898" y="896"/>
                </a:cubicBezTo>
                <a:close/>
                <a:moveTo>
                  <a:pt x="848" y="878"/>
                </a:moveTo>
                <a:cubicBezTo>
                  <a:pt x="854" y="884"/>
                  <a:pt x="859" y="891"/>
                  <a:pt x="867" y="895"/>
                </a:cubicBezTo>
                <a:cubicBezTo>
                  <a:pt x="870" y="889"/>
                  <a:pt x="878" y="884"/>
                  <a:pt x="878" y="877"/>
                </a:cubicBezTo>
                <a:cubicBezTo>
                  <a:pt x="868" y="877"/>
                  <a:pt x="859" y="879"/>
                  <a:pt x="848" y="878"/>
                </a:cubicBezTo>
                <a:close/>
                <a:moveTo>
                  <a:pt x="790" y="899"/>
                </a:moveTo>
                <a:cubicBezTo>
                  <a:pt x="784" y="902"/>
                  <a:pt x="780" y="907"/>
                  <a:pt x="775" y="913"/>
                </a:cubicBezTo>
                <a:cubicBezTo>
                  <a:pt x="784" y="917"/>
                  <a:pt x="801" y="912"/>
                  <a:pt x="807" y="914"/>
                </a:cubicBezTo>
                <a:cubicBezTo>
                  <a:pt x="814" y="904"/>
                  <a:pt x="823" y="897"/>
                  <a:pt x="831" y="888"/>
                </a:cubicBezTo>
                <a:cubicBezTo>
                  <a:pt x="829" y="882"/>
                  <a:pt x="820" y="875"/>
                  <a:pt x="808" y="879"/>
                </a:cubicBezTo>
                <a:cubicBezTo>
                  <a:pt x="802" y="884"/>
                  <a:pt x="796" y="890"/>
                  <a:pt x="791" y="896"/>
                </a:cubicBezTo>
                <a:cubicBezTo>
                  <a:pt x="791" y="900"/>
                  <a:pt x="797" y="902"/>
                  <a:pt x="796" y="905"/>
                </a:cubicBezTo>
                <a:cubicBezTo>
                  <a:pt x="792" y="904"/>
                  <a:pt x="793" y="900"/>
                  <a:pt x="790" y="899"/>
                </a:cubicBezTo>
                <a:close/>
                <a:moveTo>
                  <a:pt x="833" y="885"/>
                </a:moveTo>
                <a:cubicBezTo>
                  <a:pt x="836" y="884"/>
                  <a:pt x="836" y="880"/>
                  <a:pt x="840" y="880"/>
                </a:cubicBezTo>
                <a:cubicBezTo>
                  <a:pt x="840" y="884"/>
                  <a:pt x="835" y="884"/>
                  <a:pt x="835" y="888"/>
                </a:cubicBezTo>
                <a:cubicBezTo>
                  <a:pt x="842" y="895"/>
                  <a:pt x="849" y="901"/>
                  <a:pt x="857" y="907"/>
                </a:cubicBezTo>
                <a:cubicBezTo>
                  <a:pt x="860" y="905"/>
                  <a:pt x="862" y="901"/>
                  <a:pt x="864" y="899"/>
                </a:cubicBezTo>
                <a:cubicBezTo>
                  <a:pt x="854" y="889"/>
                  <a:pt x="848" y="875"/>
                  <a:pt x="827" y="878"/>
                </a:cubicBezTo>
                <a:cubicBezTo>
                  <a:pt x="827" y="882"/>
                  <a:pt x="830" y="883"/>
                  <a:pt x="833" y="885"/>
                </a:cubicBezTo>
                <a:close/>
                <a:moveTo>
                  <a:pt x="789" y="893"/>
                </a:moveTo>
                <a:cubicBezTo>
                  <a:pt x="794" y="888"/>
                  <a:pt x="799" y="884"/>
                  <a:pt x="803" y="879"/>
                </a:cubicBezTo>
                <a:cubicBezTo>
                  <a:pt x="795" y="878"/>
                  <a:pt x="787" y="879"/>
                  <a:pt x="779" y="879"/>
                </a:cubicBezTo>
                <a:cubicBezTo>
                  <a:pt x="775" y="885"/>
                  <a:pt x="777" y="899"/>
                  <a:pt x="775" y="907"/>
                </a:cubicBezTo>
                <a:cubicBezTo>
                  <a:pt x="779" y="903"/>
                  <a:pt x="784" y="899"/>
                  <a:pt x="787" y="894"/>
                </a:cubicBezTo>
                <a:cubicBezTo>
                  <a:pt x="784" y="890"/>
                  <a:pt x="780" y="887"/>
                  <a:pt x="779" y="883"/>
                </a:cubicBezTo>
                <a:cubicBezTo>
                  <a:pt x="784" y="884"/>
                  <a:pt x="784" y="892"/>
                  <a:pt x="789" y="893"/>
                </a:cubicBezTo>
                <a:close/>
                <a:moveTo>
                  <a:pt x="1193" y="881"/>
                </a:moveTo>
                <a:cubicBezTo>
                  <a:pt x="1188" y="881"/>
                  <a:pt x="1186" y="879"/>
                  <a:pt x="1180" y="879"/>
                </a:cubicBezTo>
                <a:cubicBezTo>
                  <a:pt x="1179" y="881"/>
                  <a:pt x="1177" y="884"/>
                  <a:pt x="1180" y="886"/>
                </a:cubicBezTo>
                <a:cubicBezTo>
                  <a:pt x="1182" y="885"/>
                  <a:pt x="1182" y="883"/>
                  <a:pt x="1185" y="883"/>
                </a:cubicBezTo>
                <a:cubicBezTo>
                  <a:pt x="1186" y="885"/>
                  <a:pt x="1187" y="887"/>
                  <a:pt x="1185" y="888"/>
                </a:cubicBezTo>
                <a:cubicBezTo>
                  <a:pt x="1184" y="888"/>
                  <a:pt x="1180" y="887"/>
                  <a:pt x="1178" y="888"/>
                </a:cubicBezTo>
                <a:cubicBezTo>
                  <a:pt x="1178" y="892"/>
                  <a:pt x="1183" y="891"/>
                  <a:pt x="1182" y="896"/>
                </a:cubicBezTo>
                <a:cubicBezTo>
                  <a:pt x="1181" y="897"/>
                  <a:pt x="1180" y="896"/>
                  <a:pt x="1178" y="896"/>
                </a:cubicBezTo>
                <a:cubicBezTo>
                  <a:pt x="1178" y="897"/>
                  <a:pt x="1177" y="900"/>
                  <a:pt x="1178" y="901"/>
                </a:cubicBezTo>
                <a:cubicBezTo>
                  <a:pt x="1189" y="900"/>
                  <a:pt x="1195" y="902"/>
                  <a:pt x="1204" y="901"/>
                </a:cubicBezTo>
                <a:cubicBezTo>
                  <a:pt x="1205" y="895"/>
                  <a:pt x="1199" y="896"/>
                  <a:pt x="1200" y="890"/>
                </a:cubicBezTo>
                <a:cubicBezTo>
                  <a:pt x="1202" y="890"/>
                  <a:pt x="1202" y="892"/>
                  <a:pt x="1204" y="892"/>
                </a:cubicBezTo>
                <a:cubicBezTo>
                  <a:pt x="1205" y="889"/>
                  <a:pt x="1203" y="888"/>
                  <a:pt x="1202" y="886"/>
                </a:cubicBezTo>
                <a:cubicBezTo>
                  <a:pt x="1203" y="885"/>
                  <a:pt x="1203" y="883"/>
                  <a:pt x="1203" y="881"/>
                </a:cubicBezTo>
                <a:cubicBezTo>
                  <a:pt x="1200" y="880"/>
                  <a:pt x="1194" y="876"/>
                  <a:pt x="1193" y="881"/>
                </a:cubicBezTo>
                <a:close/>
                <a:moveTo>
                  <a:pt x="757" y="890"/>
                </a:moveTo>
                <a:cubicBezTo>
                  <a:pt x="760" y="891"/>
                  <a:pt x="759" y="886"/>
                  <a:pt x="758" y="886"/>
                </a:cubicBezTo>
                <a:cubicBezTo>
                  <a:pt x="758" y="888"/>
                  <a:pt x="756" y="888"/>
                  <a:pt x="757" y="890"/>
                </a:cubicBezTo>
                <a:close/>
                <a:moveTo>
                  <a:pt x="833" y="890"/>
                </a:moveTo>
                <a:cubicBezTo>
                  <a:pt x="812" y="909"/>
                  <a:pt x="794" y="930"/>
                  <a:pt x="774" y="950"/>
                </a:cubicBezTo>
                <a:cubicBezTo>
                  <a:pt x="811" y="948"/>
                  <a:pt x="851" y="950"/>
                  <a:pt x="895" y="948"/>
                </a:cubicBezTo>
                <a:cubicBezTo>
                  <a:pt x="873" y="930"/>
                  <a:pt x="854" y="908"/>
                  <a:pt x="833" y="890"/>
                </a:cubicBezTo>
                <a:close/>
                <a:moveTo>
                  <a:pt x="904" y="894"/>
                </a:moveTo>
                <a:cubicBezTo>
                  <a:pt x="906" y="893"/>
                  <a:pt x="905" y="889"/>
                  <a:pt x="903" y="890"/>
                </a:cubicBezTo>
                <a:cubicBezTo>
                  <a:pt x="903" y="891"/>
                  <a:pt x="901" y="895"/>
                  <a:pt x="904" y="894"/>
                </a:cubicBezTo>
                <a:close/>
                <a:moveTo>
                  <a:pt x="745" y="901"/>
                </a:moveTo>
                <a:cubicBezTo>
                  <a:pt x="748" y="900"/>
                  <a:pt x="751" y="897"/>
                  <a:pt x="751" y="892"/>
                </a:cubicBezTo>
                <a:cubicBezTo>
                  <a:pt x="743" y="889"/>
                  <a:pt x="744" y="898"/>
                  <a:pt x="745" y="901"/>
                </a:cubicBezTo>
                <a:close/>
                <a:moveTo>
                  <a:pt x="772" y="896"/>
                </a:moveTo>
                <a:cubicBezTo>
                  <a:pt x="771" y="895"/>
                  <a:pt x="773" y="892"/>
                  <a:pt x="771" y="892"/>
                </a:cubicBezTo>
                <a:cubicBezTo>
                  <a:pt x="771" y="894"/>
                  <a:pt x="769" y="897"/>
                  <a:pt x="772" y="896"/>
                </a:cubicBezTo>
                <a:close/>
                <a:moveTo>
                  <a:pt x="749" y="910"/>
                </a:moveTo>
                <a:cubicBezTo>
                  <a:pt x="752" y="912"/>
                  <a:pt x="755" y="910"/>
                  <a:pt x="760" y="911"/>
                </a:cubicBezTo>
                <a:cubicBezTo>
                  <a:pt x="761" y="906"/>
                  <a:pt x="760" y="897"/>
                  <a:pt x="758" y="893"/>
                </a:cubicBezTo>
                <a:cubicBezTo>
                  <a:pt x="752" y="896"/>
                  <a:pt x="752" y="904"/>
                  <a:pt x="749" y="910"/>
                </a:cubicBezTo>
                <a:close/>
                <a:moveTo>
                  <a:pt x="1267" y="894"/>
                </a:moveTo>
                <a:cubicBezTo>
                  <a:pt x="1269" y="897"/>
                  <a:pt x="1266" y="900"/>
                  <a:pt x="1270" y="901"/>
                </a:cubicBezTo>
                <a:cubicBezTo>
                  <a:pt x="1271" y="898"/>
                  <a:pt x="1269" y="896"/>
                  <a:pt x="1269" y="893"/>
                </a:cubicBezTo>
                <a:cubicBezTo>
                  <a:pt x="1268" y="894"/>
                  <a:pt x="1268" y="894"/>
                  <a:pt x="1267" y="894"/>
                </a:cubicBezTo>
                <a:close/>
                <a:moveTo>
                  <a:pt x="893" y="899"/>
                </a:moveTo>
                <a:cubicBezTo>
                  <a:pt x="896" y="900"/>
                  <a:pt x="896" y="894"/>
                  <a:pt x="893" y="895"/>
                </a:cubicBezTo>
                <a:cubicBezTo>
                  <a:pt x="893" y="896"/>
                  <a:pt x="893" y="897"/>
                  <a:pt x="893" y="899"/>
                </a:cubicBezTo>
                <a:close/>
                <a:moveTo>
                  <a:pt x="904" y="901"/>
                </a:moveTo>
                <a:cubicBezTo>
                  <a:pt x="900" y="901"/>
                  <a:pt x="902" y="908"/>
                  <a:pt x="902" y="912"/>
                </a:cubicBezTo>
                <a:cubicBezTo>
                  <a:pt x="904" y="913"/>
                  <a:pt x="911" y="914"/>
                  <a:pt x="911" y="911"/>
                </a:cubicBezTo>
                <a:cubicBezTo>
                  <a:pt x="910" y="907"/>
                  <a:pt x="907" y="904"/>
                  <a:pt x="905" y="901"/>
                </a:cubicBezTo>
                <a:cubicBezTo>
                  <a:pt x="906" y="900"/>
                  <a:pt x="907" y="903"/>
                  <a:pt x="908" y="901"/>
                </a:cubicBezTo>
                <a:cubicBezTo>
                  <a:pt x="906" y="900"/>
                  <a:pt x="907" y="896"/>
                  <a:pt x="905" y="895"/>
                </a:cubicBezTo>
                <a:cubicBezTo>
                  <a:pt x="904" y="895"/>
                  <a:pt x="904" y="895"/>
                  <a:pt x="903" y="895"/>
                </a:cubicBezTo>
                <a:cubicBezTo>
                  <a:pt x="903" y="898"/>
                  <a:pt x="904" y="899"/>
                  <a:pt x="904" y="901"/>
                </a:cubicBezTo>
                <a:close/>
                <a:moveTo>
                  <a:pt x="913" y="901"/>
                </a:moveTo>
                <a:cubicBezTo>
                  <a:pt x="912" y="899"/>
                  <a:pt x="914" y="895"/>
                  <a:pt x="911" y="896"/>
                </a:cubicBezTo>
                <a:cubicBezTo>
                  <a:pt x="911" y="898"/>
                  <a:pt x="910" y="901"/>
                  <a:pt x="913" y="901"/>
                </a:cubicBezTo>
                <a:close/>
                <a:moveTo>
                  <a:pt x="770" y="905"/>
                </a:moveTo>
                <a:cubicBezTo>
                  <a:pt x="770" y="905"/>
                  <a:pt x="772" y="899"/>
                  <a:pt x="769" y="900"/>
                </a:cubicBezTo>
                <a:cubicBezTo>
                  <a:pt x="770" y="902"/>
                  <a:pt x="768" y="905"/>
                  <a:pt x="770" y="905"/>
                </a:cubicBezTo>
                <a:close/>
                <a:moveTo>
                  <a:pt x="860" y="908"/>
                </a:moveTo>
                <a:cubicBezTo>
                  <a:pt x="865" y="909"/>
                  <a:pt x="870" y="909"/>
                  <a:pt x="875" y="909"/>
                </a:cubicBezTo>
                <a:cubicBezTo>
                  <a:pt x="873" y="905"/>
                  <a:pt x="869" y="903"/>
                  <a:pt x="865" y="900"/>
                </a:cubicBezTo>
                <a:cubicBezTo>
                  <a:pt x="864" y="903"/>
                  <a:pt x="861" y="904"/>
                  <a:pt x="860" y="908"/>
                </a:cubicBezTo>
                <a:close/>
                <a:moveTo>
                  <a:pt x="741" y="905"/>
                </a:moveTo>
                <a:cubicBezTo>
                  <a:pt x="743" y="906"/>
                  <a:pt x="744" y="900"/>
                  <a:pt x="742" y="901"/>
                </a:cubicBezTo>
                <a:cubicBezTo>
                  <a:pt x="742" y="902"/>
                  <a:pt x="741" y="903"/>
                  <a:pt x="741" y="905"/>
                </a:cubicBezTo>
                <a:close/>
                <a:moveTo>
                  <a:pt x="898" y="909"/>
                </a:moveTo>
                <a:cubicBezTo>
                  <a:pt x="899" y="907"/>
                  <a:pt x="897" y="903"/>
                  <a:pt x="896" y="901"/>
                </a:cubicBezTo>
                <a:cubicBezTo>
                  <a:pt x="894" y="903"/>
                  <a:pt x="893" y="910"/>
                  <a:pt x="898" y="909"/>
                </a:cubicBezTo>
                <a:close/>
                <a:moveTo>
                  <a:pt x="1203" y="921"/>
                </a:moveTo>
                <a:cubicBezTo>
                  <a:pt x="1200" y="915"/>
                  <a:pt x="1196" y="909"/>
                  <a:pt x="1191" y="905"/>
                </a:cubicBezTo>
                <a:cubicBezTo>
                  <a:pt x="1187" y="907"/>
                  <a:pt x="1182" y="903"/>
                  <a:pt x="1177" y="905"/>
                </a:cubicBezTo>
                <a:cubicBezTo>
                  <a:pt x="1177" y="906"/>
                  <a:pt x="1177" y="907"/>
                  <a:pt x="1177" y="908"/>
                </a:cubicBezTo>
                <a:cubicBezTo>
                  <a:pt x="1180" y="909"/>
                  <a:pt x="1186" y="907"/>
                  <a:pt x="1187" y="911"/>
                </a:cubicBezTo>
                <a:cubicBezTo>
                  <a:pt x="1183" y="912"/>
                  <a:pt x="1177" y="908"/>
                  <a:pt x="1176" y="913"/>
                </a:cubicBezTo>
                <a:cubicBezTo>
                  <a:pt x="1178" y="914"/>
                  <a:pt x="1181" y="912"/>
                  <a:pt x="1183" y="915"/>
                </a:cubicBezTo>
                <a:cubicBezTo>
                  <a:pt x="1183" y="917"/>
                  <a:pt x="1182" y="919"/>
                  <a:pt x="1181" y="920"/>
                </a:cubicBezTo>
                <a:cubicBezTo>
                  <a:pt x="1181" y="918"/>
                  <a:pt x="1177" y="917"/>
                  <a:pt x="1175" y="918"/>
                </a:cubicBezTo>
                <a:cubicBezTo>
                  <a:pt x="1175" y="921"/>
                  <a:pt x="1177" y="921"/>
                  <a:pt x="1177" y="923"/>
                </a:cubicBezTo>
                <a:cubicBezTo>
                  <a:pt x="1175" y="924"/>
                  <a:pt x="1174" y="925"/>
                  <a:pt x="1174" y="929"/>
                </a:cubicBezTo>
                <a:cubicBezTo>
                  <a:pt x="1186" y="930"/>
                  <a:pt x="1198" y="929"/>
                  <a:pt x="1208" y="929"/>
                </a:cubicBezTo>
                <a:cubicBezTo>
                  <a:pt x="1209" y="924"/>
                  <a:pt x="1204" y="924"/>
                  <a:pt x="1203" y="921"/>
                </a:cubicBezTo>
                <a:close/>
                <a:moveTo>
                  <a:pt x="1196" y="905"/>
                </a:moveTo>
                <a:cubicBezTo>
                  <a:pt x="1198" y="908"/>
                  <a:pt x="1202" y="916"/>
                  <a:pt x="1207" y="912"/>
                </a:cubicBezTo>
                <a:cubicBezTo>
                  <a:pt x="1206" y="912"/>
                  <a:pt x="1206" y="911"/>
                  <a:pt x="1206" y="910"/>
                </a:cubicBezTo>
                <a:cubicBezTo>
                  <a:pt x="1203" y="911"/>
                  <a:pt x="1202" y="910"/>
                  <a:pt x="1201" y="908"/>
                </a:cubicBezTo>
                <a:cubicBezTo>
                  <a:pt x="1203" y="908"/>
                  <a:pt x="1204" y="907"/>
                  <a:pt x="1206" y="907"/>
                </a:cubicBezTo>
                <a:cubicBezTo>
                  <a:pt x="1207" y="902"/>
                  <a:pt x="1198" y="904"/>
                  <a:pt x="1196" y="905"/>
                </a:cubicBezTo>
                <a:close/>
                <a:moveTo>
                  <a:pt x="767" y="910"/>
                </a:moveTo>
                <a:cubicBezTo>
                  <a:pt x="767" y="909"/>
                  <a:pt x="769" y="909"/>
                  <a:pt x="769" y="909"/>
                </a:cubicBezTo>
                <a:cubicBezTo>
                  <a:pt x="769" y="904"/>
                  <a:pt x="763" y="908"/>
                  <a:pt x="767" y="910"/>
                </a:cubicBezTo>
                <a:close/>
                <a:moveTo>
                  <a:pt x="740" y="911"/>
                </a:moveTo>
                <a:cubicBezTo>
                  <a:pt x="743" y="911"/>
                  <a:pt x="743" y="910"/>
                  <a:pt x="743" y="907"/>
                </a:cubicBezTo>
                <a:cubicBezTo>
                  <a:pt x="742" y="907"/>
                  <a:pt x="742" y="907"/>
                  <a:pt x="741" y="907"/>
                </a:cubicBezTo>
                <a:cubicBezTo>
                  <a:pt x="741" y="909"/>
                  <a:pt x="740" y="909"/>
                  <a:pt x="740" y="911"/>
                </a:cubicBezTo>
                <a:close/>
                <a:moveTo>
                  <a:pt x="885" y="918"/>
                </a:moveTo>
                <a:cubicBezTo>
                  <a:pt x="884" y="910"/>
                  <a:pt x="870" y="911"/>
                  <a:pt x="861" y="912"/>
                </a:cubicBezTo>
                <a:cubicBezTo>
                  <a:pt x="867" y="917"/>
                  <a:pt x="871" y="924"/>
                  <a:pt x="878" y="928"/>
                </a:cubicBezTo>
                <a:cubicBezTo>
                  <a:pt x="880" y="924"/>
                  <a:pt x="885" y="922"/>
                  <a:pt x="885" y="918"/>
                </a:cubicBezTo>
                <a:close/>
                <a:moveTo>
                  <a:pt x="741" y="933"/>
                </a:moveTo>
                <a:cubicBezTo>
                  <a:pt x="737" y="935"/>
                  <a:pt x="736" y="941"/>
                  <a:pt x="734" y="946"/>
                </a:cubicBezTo>
                <a:cubicBezTo>
                  <a:pt x="744" y="938"/>
                  <a:pt x="751" y="928"/>
                  <a:pt x="761" y="920"/>
                </a:cubicBezTo>
                <a:cubicBezTo>
                  <a:pt x="761" y="918"/>
                  <a:pt x="761" y="915"/>
                  <a:pt x="760" y="914"/>
                </a:cubicBezTo>
                <a:cubicBezTo>
                  <a:pt x="758" y="914"/>
                  <a:pt x="753" y="914"/>
                  <a:pt x="748" y="914"/>
                </a:cubicBezTo>
                <a:cubicBezTo>
                  <a:pt x="745" y="919"/>
                  <a:pt x="742" y="924"/>
                  <a:pt x="741" y="933"/>
                </a:cubicBezTo>
                <a:close/>
                <a:moveTo>
                  <a:pt x="737" y="927"/>
                </a:moveTo>
                <a:cubicBezTo>
                  <a:pt x="740" y="924"/>
                  <a:pt x="740" y="918"/>
                  <a:pt x="742" y="914"/>
                </a:cubicBezTo>
                <a:cubicBezTo>
                  <a:pt x="742" y="914"/>
                  <a:pt x="741" y="914"/>
                  <a:pt x="740" y="914"/>
                </a:cubicBezTo>
                <a:cubicBezTo>
                  <a:pt x="738" y="916"/>
                  <a:pt x="736" y="921"/>
                  <a:pt x="737" y="927"/>
                </a:cubicBezTo>
                <a:close/>
                <a:moveTo>
                  <a:pt x="902" y="916"/>
                </a:moveTo>
                <a:cubicBezTo>
                  <a:pt x="901" y="922"/>
                  <a:pt x="900" y="934"/>
                  <a:pt x="909" y="932"/>
                </a:cubicBezTo>
                <a:cubicBezTo>
                  <a:pt x="912" y="939"/>
                  <a:pt x="918" y="945"/>
                  <a:pt x="924" y="947"/>
                </a:cubicBezTo>
                <a:cubicBezTo>
                  <a:pt x="919" y="937"/>
                  <a:pt x="916" y="926"/>
                  <a:pt x="912" y="916"/>
                </a:cubicBezTo>
                <a:cubicBezTo>
                  <a:pt x="908" y="917"/>
                  <a:pt x="906" y="915"/>
                  <a:pt x="902" y="916"/>
                </a:cubicBezTo>
                <a:close/>
                <a:moveTo>
                  <a:pt x="1267" y="922"/>
                </a:moveTo>
                <a:cubicBezTo>
                  <a:pt x="1268" y="922"/>
                  <a:pt x="1271" y="921"/>
                  <a:pt x="1271" y="922"/>
                </a:cubicBezTo>
                <a:cubicBezTo>
                  <a:pt x="1270" y="924"/>
                  <a:pt x="1269" y="924"/>
                  <a:pt x="1268" y="923"/>
                </a:cubicBezTo>
                <a:cubicBezTo>
                  <a:pt x="1268" y="924"/>
                  <a:pt x="1267" y="927"/>
                  <a:pt x="1269" y="927"/>
                </a:cubicBezTo>
                <a:cubicBezTo>
                  <a:pt x="1269" y="926"/>
                  <a:pt x="1272" y="927"/>
                  <a:pt x="1272" y="926"/>
                </a:cubicBezTo>
                <a:cubicBezTo>
                  <a:pt x="1271" y="922"/>
                  <a:pt x="1273" y="919"/>
                  <a:pt x="1271" y="917"/>
                </a:cubicBezTo>
                <a:cubicBezTo>
                  <a:pt x="1271" y="918"/>
                  <a:pt x="1270" y="919"/>
                  <a:pt x="1269" y="918"/>
                </a:cubicBezTo>
                <a:cubicBezTo>
                  <a:pt x="1269" y="917"/>
                  <a:pt x="1270" y="916"/>
                  <a:pt x="1268" y="916"/>
                </a:cubicBezTo>
                <a:cubicBezTo>
                  <a:pt x="1267" y="918"/>
                  <a:pt x="1268" y="919"/>
                  <a:pt x="1267" y="922"/>
                </a:cubicBezTo>
                <a:close/>
                <a:moveTo>
                  <a:pt x="1205" y="918"/>
                </a:moveTo>
                <a:cubicBezTo>
                  <a:pt x="1206" y="920"/>
                  <a:pt x="1207" y="921"/>
                  <a:pt x="1208" y="922"/>
                </a:cubicBezTo>
                <a:cubicBezTo>
                  <a:pt x="1210" y="919"/>
                  <a:pt x="1208" y="915"/>
                  <a:pt x="1205" y="918"/>
                </a:cubicBezTo>
                <a:close/>
                <a:moveTo>
                  <a:pt x="775" y="918"/>
                </a:moveTo>
                <a:cubicBezTo>
                  <a:pt x="776" y="924"/>
                  <a:pt x="783" y="927"/>
                  <a:pt x="783" y="932"/>
                </a:cubicBezTo>
                <a:cubicBezTo>
                  <a:pt x="778" y="930"/>
                  <a:pt x="778" y="923"/>
                  <a:pt x="773" y="920"/>
                </a:cubicBezTo>
                <a:cubicBezTo>
                  <a:pt x="773" y="925"/>
                  <a:pt x="771" y="934"/>
                  <a:pt x="773" y="937"/>
                </a:cubicBezTo>
                <a:cubicBezTo>
                  <a:pt x="770" y="938"/>
                  <a:pt x="770" y="948"/>
                  <a:pt x="771" y="950"/>
                </a:cubicBezTo>
                <a:cubicBezTo>
                  <a:pt x="775" y="945"/>
                  <a:pt x="783" y="940"/>
                  <a:pt x="783" y="933"/>
                </a:cubicBezTo>
                <a:cubicBezTo>
                  <a:pt x="784" y="933"/>
                  <a:pt x="786" y="933"/>
                  <a:pt x="788" y="933"/>
                </a:cubicBezTo>
                <a:cubicBezTo>
                  <a:pt x="791" y="928"/>
                  <a:pt x="797" y="924"/>
                  <a:pt x="801" y="918"/>
                </a:cubicBezTo>
                <a:cubicBezTo>
                  <a:pt x="792" y="917"/>
                  <a:pt x="787" y="919"/>
                  <a:pt x="775" y="918"/>
                </a:cubicBezTo>
                <a:close/>
                <a:moveTo>
                  <a:pt x="767" y="927"/>
                </a:moveTo>
                <a:cubicBezTo>
                  <a:pt x="768" y="924"/>
                  <a:pt x="768" y="921"/>
                  <a:pt x="768" y="918"/>
                </a:cubicBezTo>
                <a:cubicBezTo>
                  <a:pt x="768" y="918"/>
                  <a:pt x="767" y="918"/>
                  <a:pt x="766" y="918"/>
                </a:cubicBezTo>
                <a:cubicBezTo>
                  <a:pt x="765" y="921"/>
                  <a:pt x="765" y="925"/>
                  <a:pt x="767" y="927"/>
                </a:cubicBezTo>
                <a:close/>
                <a:moveTo>
                  <a:pt x="881" y="930"/>
                </a:moveTo>
                <a:cubicBezTo>
                  <a:pt x="884" y="929"/>
                  <a:pt x="888" y="929"/>
                  <a:pt x="893" y="929"/>
                </a:cubicBezTo>
                <a:cubicBezTo>
                  <a:pt x="894" y="923"/>
                  <a:pt x="890" y="920"/>
                  <a:pt x="885" y="920"/>
                </a:cubicBezTo>
                <a:cubicBezTo>
                  <a:pt x="885" y="925"/>
                  <a:pt x="880" y="926"/>
                  <a:pt x="881" y="930"/>
                </a:cubicBezTo>
                <a:close/>
                <a:moveTo>
                  <a:pt x="1306" y="927"/>
                </a:moveTo>
                <a:cubicBezTo>
                  <a:pt x="1307" y="924"/>
                  <a:pt x="1304" y="923"/>
                  <a:pt x="1303" y="924"/>
                </a:cubicBezTo>
                <a:cubicBezTo>
                  <a:pt x="1304" y="925"/>
                  <a:pt x="1304" y="927"/>
                  <a:pt x="1306" y="927"/>
                </a:cubicBezTo>
                <a:close/>
                <a:moveTo>
                  <a:pt x="734" y="951"/>
                </a:moveTo>
                <a:cubicBezTo>
                  <a:pt x="740" y="951"/>
                  <a:pt x="755" y="953"/>
                  <a:pt x="764" y="951"/>
                </a:cubicBezTo>
                <a:cubicBezTo>
                  <a:pt x="763" y="942"/>
                  <a:pt x="763" y="932"/>
                  <a:pt x="761" y="924"/>
                </a:cubicBezTo>
                <a:cubicBezTo>
                  <a:pt x="752" y="933"/>
                  <a:pt x="742" y="942"/>
                  <a:pt x="734" y="951"/>
                </a:cubicBezTo>
                <a:close/>
                <a:moveTo>
                  <a:pt x="1267" y="933"/>
                </a:moveTo>
                <a:cubicBezTo>
                  <a:pt x="1270" y="934"/>
                  <a:pt x="1273" y="934"/>
                  <a:pt x="1273" y="930"/>
                </a:cubicBezTo>
                <a:cubicBezTo>
                  <a:pt x="1270" y="928"/>
                  <a:pt x="1265" y="929"/>
                  <a:pt x="1267" y="933"/>
                </a:cubicBezTo>
                <a:close/>
                <a:moveTo>
                  <a:pt x="1303" y="935"/>
                </a:moveTo>
                <a:cubicBezTo>
                  <a:pt x="1304" y="935"/>
                  <a:pt x="1305" y="935"/>
                  <a:pt x="1306" y="935"/>
                </a:cubicBezTo>
                <a:cubicBezTo>
                  <a:pt x="1306" y="934"/>
                  <a:pt x="1307" y="934"/>
                  <a:pt x="1307" y="931"/>
                </a:cubicBezTo>
                <a:cubicBezTo>
                  <a:pt x="1306" y="931"/>
                  <a:pt x="1305" y="930"/>
                  <a:pt x="1303" y="931"/>
                </a:cubicBezTo>
                <a:cubicBezTo>
                  <a:pt x="1303" y="931"/>
                  <a:pt x="1303" y="933"/>
                  <a:pt x="1303" y="935"/>
                </a:cubicBezTo>
                <a:close/>
                <a:moveTo>
                  <a:pt x="895" y="945"/>
                </a:moveTo>
                <a:cubicBezTo>
                  <a:pt x="895" y="940"/>
                  <a:pt x="895" y="935"/>
                  <a:pt x="893" y="931"/>
                </a:cubicBezTo>
                <a:cubicBezTo>
                  <a:pt x="890" y="931"/>
                  <a:pt x="886" y="931"/>
                  <a:pt x="882" y="931"/>
                </a:cubicBezTo>
                <a:cubicBezTo>
                  <a:pt x="885" y="937"/>
                  <a:pt x="890" y="941"/>
                  <a:pt x="895" y="945"/>
                </a:cubicBezTo>
                <a:close/>
                <a:moveTo>
                  <a:pt x="1194" y="934"/>
                </a:moveTo>
                <a:cubicBezTo>
                  <a:pt x="1187" y="932"/>
                  <a:pt x="1178" y="929"/>
                  <a:pt x="1173" y="935"/>
                </a:cubicBezTo>
                <a:cubicBezTo>
                  <a:pt x="1173" y="937"/>
                  <a:pt x="1178" y="935"/>
                  <a:pt x="1178" y="938"/>
                </a:cubicBezTo>
                <a:cubicBezTo>
                  <a:pt x="1178" y="941"/>
                  <a:pt x="1174" y="937"/>
                  <a:pt x="1172" y="940"/>
                </a:cubicBezTo>
                <a:cubicBezTo>
                  <a:pt x="1172" y="941"/>
                  <a:pt x="1172" y="942"/>
                  <a:pt x="1172" y="943"/>
                </a:cubicBezTo>
                <a:cubicBezTo>
                  <a:pt x="1176" y="943"/>
                  <a:pt x="1179" y="941"/>
                  <a:pt x="1181" y="944"/>
                </a:cubicBezTo>
                <a:cubicBezTo>
                  <a:pt x="1181" y="947"/>
                  <a:pt x="1176" y="948"/>
                  <a:pt x="1173" y="946"/>
                </a:cubicBezTo>
                <a:cubicBezTo>
                  <a:pt x="1172" y="950"/>
                  <a:pt x="1172" y="954"/>
                  <a:pt x="1170" y="956"/>
                </a:cubicBezTo>
                <a:cubicBezTo>
                  <a:pt x="1183" y="958"/>
                  <a:pt x="1201" y="958"/>
                  <a:pt x="1214" y="955"/>
                </a:cubicBezTo>
                <a:cubicBezTo>
                  <a:pt x="1206" y="949"/>
                  <a:pt x="1199" y="943"/>
                  <a:pt x="1194" y="934"/>
                </a:cubicBezTo>
                <a:close/>
                <a:moveTo>
                  <a:pt x="1202" y="937"/>
                </a:moveTo>
                <a:cubicBezTo>
                  <a:pt x="1204" y="940"/>
                  <a:pt x="1207" y="945"/>
                  <a:pt x="1212" y="942"/>
                </a:cubicBezTo>
                <a:cubicBezTo>
                  <a:pt x="1213" y="937"/>
                  <a:pt x="1206" y="940"/>
                  <a:pt x="1205" y="937"/>
                </a:cubicBezTo>
                <a:cubicBezTo>
                  <a:pt x="1205" y="935"/>
                  <a:pt x="1209" y="936"/>
                  <a:pt x="1211" y="937"/>
                </a:cubicBezTo>
                <a:cubicBezTo>
                  <a:pt x="1211" y="935"/>
                  <a:pt x="1211" y="934"/>
                  <a:pt x="1211" y="932"/>
                </a:cubicBezTo>
                <a:cubicBezTo>
                  <a:pt x="1207" y="931"/>
                  <a:pt x="1201" y="932"/>
                  <a:pt x="1196" y="931"/>
                </a:cubicBezTo>
                <a:cubicBezTo>
                  <a:pt x="1195" y="935"/>
                  <a:pt x="1199" y="935"/>
                  <a:pt x="1202" y="937"/>
                </a:cubicBezTo>
                <a:close/>
                <a:moveTo>
                  <a:pt x="902" y="949"/>
                </a:moveTo>
                <a:cubicBezTo>
                  <a:pt x="909" y="950"/>
                  <a:pt x="915" y="952"/>
                  <a:pt x="923" y="952"/>
                </a:cubicBezTo>
                <a:cubicBezTo>
                  <a:pt x="916" y="946"/>
                  <a:pt x="910" y="939"/>
                  <a:pt x="902" y="933"/>
                </a:cubicBezTo>
                <a:cubicBezTo>
                  <a:pt x="901" y="937"/>
                  <a:pt x="902" y="946"/>
                  <a:pt x="902" y="949"/>
                </a:cubicBezTo>
                <a:close/>
                <a:moveTo>
                  <a:pt x="1267" y="939"/>
                </a:moveTo>
                <a:cubicBezTo>
                  <a:pt x="1270" y="939"/>
                  <a:pt x="1273" y="939"/>
                  <a:pt x="1273" y="937"/>
                </a:cubicBezTo>
                <a:cubicBezTo>
                  <a:pt x="1272" y="935"/>
                  <a:pt x="1267" y="936"/>
                  <a:pt x="1267" y="939"/>
                </a:cubicBezTo>
                <a:close/>
                <a:moveTo>
                  <a:pt x="1277" y="942"/>
                </a:moveTo>
                <a:cubicBezTo>
                  <a:pt x="1280" y="959"/>
                  <a:pt x="1282" y="980"/>
                  <a:pt x="1287" y="996"/>
                </a:cubicBezTo>
                <a:cubicBezTo>
                  <a:pt x="1289" y="996"/>
                  <a:pt x="1291" y="996"/>
                  <a:pt x="1293" y="996"/>
                </a:cubicBezTo>
                <a:cubicBezTo>
                  <a:pt x="1296" y="976"/>
                  <a:pt x="1297" y="958"/>
                  <a:pt x="1299" y="941"/>
                </a:cubicBezTo>
                <a:cubicBezTo>
                  <a:pt x="1293" y="942"/>
                  <a:pt x="1285" y="941"/>
                  <a:pt x="1277" y="942"/>
                </a:cubicBezTo>
                <a:close/>
                <a:moveTo>
                  <a:pt x="1266" y="942"/>
                </a:moveTo>
                <a:cubicBezTo>
                  <a:pt x="1270" y="945"/>
                  <a:pt x="1261" y="951"/>
                  <a:pt x="1268" y="953"/>
                </a:cubicBezTo>
                <a:cubicBezTo>
                  <a:pt x="1268" y="952"/>
                  <a:pt x="1267" y="949"/>
                  <a:pt x="1269" y="949"/>
                </a:cubicBezTo>
                <a:cubicBezTo>
                  <a:pt x="1275" y="948"/>
                  <a:pt x="1272" y="953"/>
                  <a:pt x="1275" y="954"/>
                </a:cubicBezTo>
                <a:cubicBezTo>
                  <a:pt x="1276" y="948"/>
                  <a:pt x="1271" y="946"/>
                  <a:pt x="1274" y="942"/>
                </a:cubicBezTo>
                <a:cubicBezTo>
                  <a:pt x="1272" y="942"/>
                  <a:pt x="1268" y="942"/>
                  <a:pt x="1266" y="942"/>
                </a:cubicBezTo>
                <a:close/>
                <a:moveTo>
                  <a:pt x="1310" y="943"/>
                </a:moveTo>
                <a:cubicBezTo>
                  <a:pt x="1313" y="953"/>
                  <a:pt x="1312" y="959"/>
                  <a:pt x="1314" y="970"/>
                </a:cubicBezTo>
                <a:cubicBezTo>
                  <a:pt x="1317" y="967"/>
                  <a:pt x="1318" y="957"/>
                  <a:pt x="1314" y="955"/>
                </a:cubicBezTo>
                <a:cubicBezTo>
                  <a:pt x="1319" y="953"/>
                  <a:pt x="1320" y="944"/>
                  <a:pt x="1317" y="941"/>
                </a:cubicBezTo>
                <a:cubicBezTo>
                  <a:pt x="1314" y="940"/>
                  <a:pt x="1312" y="942"/>
                  <a:pt x="1310" y="943"/>
                </a:cubicBezTo>
                <a:close/>
                <a:moveTo>
                  <a:pt x="1301" y="969"/>
                </a:moveTo>
                <a:cubicBezTo>
                  <a:pt x="1305" y="968"/>
                  <a:pt x="1306" y="965"/>
                  <a:pt x="1310" y="965"/>
                </a:cubicBezTo>
                <a:cubicBezTo>
                  <a:pt x="1310" y="961"/>
                  <a:pt x="1305" y="960"/>
                  <a:pt x="1306" y="955"/>
                </a:cubicBezTo>
                <a:cubicBezTo>
                  <a:pt x="1307" y="955"/>
                  <a:pt x="1308" y="957"/>
                  <a:pt x="1310" y="957"/>
                </a:cubicBezTo>
                <a:cubicBezTo>
                  <a:pt x="1310" y="953"/>
                  <a:pt x="1307" y="950"/>
                  <a:pt x="1304" y="948"/>
                </a:cubicBezTo>
                <a:cubicBezTo>
                  <a:pt x="1305" y="948"/>
                  <a:pt x="1305" y="947"/>
                  <a:pt x="1305" y="946"/>
                </a:cubicBezTo>
                <a:cubicBezTo>
                  <a:pt x="1307" y="946"/>
                  <a:pt x="1306" y="947"/>
                  <a:pt x="1308" y="946"/>
                </a:cubicBezTo>
                <a:cubicBezTo>
                  <a:pt x="1308" y="945"/>
                  <a:pt x="1308" y="944"/>
                  <a:pt x="1308" y="943"/>
                </a:cubicBezTo>
                <a:cubicBezTo>
                  <a:pt x="1305" y="943"/>
                  <a:pt x="1304" y="942"/>
                  <a:pt x="1303" y="942"/>
                </a:cubicBezTo>
                <a:cubicBezTo>
                  <a:pt x="1304" y="949"/>
                  <a:pt x="1299" y="960"/>
                  <a:pt x="1301" y="969"/>
                </a:cubicBezTo>
                <a:close/>
                <a:moveTo>
                  <a:pt x="1213" y="950"/>
                </a:moveTo>
                <a:cubicBezTo>
                  <a:pt x="1213" y="947"/>
                  <a:pt x="1212" y="945"/>
                  <a:pt x="1209" y="946"/>
                </a:cubicBezTo>
                <a:cubicBezTo>
                  <a:pt x="1209" y="949"/>
                  <a:pt x="1211" y="949"/>
                  <a:pt x="1213" y="950"/>
                </a:cubicBezTo>
                <a:close/>
                <a:moveTo>
                  <a:pt x="1321" y="962"/>
                </a:moveTo>
                <a:cubicBezTo>
                  <a:pt x="1326" y="961"/>
                  <a:pt x="1322" y="952"/>
                  <a:pt x="1321" y="950"/>
                </a:cubicBezTo>
                <a:cubicBezTo>
                  <a:pt x="1321" y="955"/>
                  <a:pt x="1320" y="959"/>
                  <a:pt x="1321" y="962"/>
                </a:cubicBezTo>
                <a:close/>
                <a:moveTo>
                  <a:pt x="1275" y="956"/>
                </a:moveTo>
                <a:cubicBezTo>
                  <a:pt x="1273" y="956"/>
                  <a:pt x="1269" y="952"/>
                  <a:pt x="1265" y="956"/>
                </a:cubicBezTo>
                <a:cubicBezTo>
                  <a:pt x="1266" y="961"/>
                  <a:pt x="1261" y="965"/>
                  <a:pt x="1265" y="968"/>
                </a:cubicBezTo>
                <a:cubicBezTo>
                  <a:pt x="1264" y="966"/>
                  <a:pt x="1268" y="966"/>
                  <a:pt x="1267" y="968"/>
                </a:cubicBezTo>
                <a:cubicBezTo>
                  <a:pt x="1266" y="970"/>
                  <a:pt x="1264" y="967"/>
                  <a:pt x="1263" y="969"/>
                </a:cubicBezTo>
                <a:cubicBezTo>
                  <a:pt x="1264" y="976"/>
                  <a:pt x="1264" y="981"/>
                  <a:pt x="1262" y="985"/>
                </a:cubicBezTo>
                <a:cubicBezTo>
                  <a:pt x="1264" y="985"/>
                  <a:pt x="1266" y="982"/>
                  <a:pt x="1267" y="985"/>
                </a:cubicBezTo>
                <a:cubicBezTo>
                  <a:pt x="1266" y="987"/>
                  <a:pt x="1264" y="988"/>
                  <a:pt x="1262" y="987"/>
                </a:cubicBezTo>
                <a:cubicBezTo>
                  <a:pt x="1262" y="991"/>
                  <a:pt x="1261" y="992"/>
                  <a:pt x="1261" y="995"/>
                </a:cubicBezTo>
                <a:cubicBezTo>
                  <a:pt x="1269" y="994"/>
                  <a:pt x="1275" y="995"/>
                  <a:pt x="1282" y="994"/>
                </a:cubicBezTo>
                <a:cubicBezTo>
                  <a:pt x="1279" y="992"/>
                  <a:pt x="1280" y="990"/>
                  <a:pt x="1279" y="987"/>
                </a:cubicBezTo>
                <a:cubicBezTo>
                  <a:pt x="1277" y="989"/>
                  <a:pt x="1273" y="984"/>
                  <a:pt x="1273" y="981"/>
                </a:cubicBezTo>
                <a:cubicBezTo>
                  <a:pt x="1270" y="981"/>
                  <a:pt x="1268" y="980"/>
                  <a:pt x="1268" y="977"/>
                </a:cubicBezTo>
                <a:cubicBezTo>
                  <a:pt x="1270" y="977"/>
                  <a:pt x="1274" y="977"/>
                  <a:pt x="1276" y="978"/>
                </a:cubicBezTo>
                <a:cubicBezTo>
                  <a:pt x="1275" y="979"/>
                  <a:pt x="1273" y="978"/>
                  <a:pt x="1273" y="981"/>
                </a:cubicBezTo>
                <a:cubicBezTo>
                  <a:pt x="1275" y="981"/>
                  <a:pt x="1277" y="984"/>
                  <a:pt x="1280" y="985"/>
                </a:cubicBezTo>
                <a:cubicBezTo>
                  <a:pt x="1281" y="982"/>
                  <a:pt x="1277" y="984"/>
                  <a:pt x="1277" y="983"/>
                </a:cubicBezTo>
                <a:cubicBezTo>
                  <a:pt x="1281" y="977"/>
                  <a:pt x="1275" y="972"/>
                  <a:pt x="1273" y="968"/>
                </a:cubicBezTo>
                <a:cubicBezTo>
                  <a:pt x="1274" y="967"/>
                  <a:pt x="1274" y="967"/>
                  <a:pt x="1275" y="966"/>
                </a:cubicBezTo>
                <a:cubicBezTo>
                  <a:pt x="1276" y="966"/>
                  <a:pt x="1276" y="967"/>
                  <a:pt x="1277" y="967"/>
                </a:cubicBezTo>
                <a:cubicBezTo>
                  <a:pt x="1276" y="964"/>
                  <a:pt x="1276" y="957"/>
                  <a:pt x="1275" y="956"/>
                </a:cubicBezTo>
                <a:close/>
                <a:moveTo>
                  <a:pt x="731" y="957"/>
                </a:moveTo>
                <a:cubicBezTo>
                  <a:pt x="730" y="964"/>
                  <a:pt x="732" y="968"/>
                  <a:pt x="734" y="972"/>
                </a:cubicBezTo>
                <a:cubicBezTo>
                  <a:pt x="737" y="973"/>
                  <a:pt x="736" y="973"/>
                  <a:pt x="740" y="972"/>
                </a:cubicBezTo>
                <a:cubicBezTo>
                  <a:pt x="741" y="970"/>
                  <a:pt x="742" y="969"/>
                  <a:pt x="742" y="965"/>
                </a:cubicBezTo>
                <a:cubicBezTo>
                  <a:pt x="740" y="963"/>
                  <a:pt x="733" y="961"/>
                  <a:pt x="734" y="957"/>
                </a:cubicBezTo>
                <a:cubicBezTo>
                  <a:pt x="739" y="957"/>
                  <a:pt x="738" y="963"/>
                  <a:pt x="743" y="963"/>
                </a:cubicBezTo>
                <a:cubicBezTo>
                  <a:pt x="744" y="961"/>
                  <a:pt x="745" y="959"/>
                  <a:pt x="745" y="956"/>
                </a:cubicBezTo>
                <a:cubicBezTo>
                  <a:pt x="741" y="955"/>
                  <a:pt x="733" y="954"/>
                  <a:pt x="731" y="957"/>
                </a:cubicBezTo>
                <a:close/>
                <a:moveTo>
                  <a:pt x="903" y="957"/>
                </a:moveTo>
                <a:cubicBezTo>
                  <a:pt x="903" y="962"/>
                  <a:pt x="908" y="963"/>
                  <a:pt x="907" y="970"/>
                </a:cubicBezTo>
                <a:cubicBezTo>
                  <a:pt x="914" y="969"/>
                  <a:pt x="913" y="960"/>
                  <a:pt x="911" y="956"/>
                </a:cubicBezTo>
                <a:cubicBezTo>
                  <a:pt x="907" y="956"/>
                  <a:pt x="905" y="956"/>
                  <a:pt x="903" y="957"/>
                </a:cubicBezTo>
                <a:close/>
                <a:moveTo>
                  <a:pt x="920" y="961"/>
                </a:moveTo>
                <a:cubicBezTo>
                  <a:pt x="921" y="959"/>
                  <a:pt x="924" y="959"/>
                  <a:pt x="924" y="956"/>
                </a:cubicBezTo>
                <a:cubicBezTo>
                  <a:pt x="922" y="956"/>
                  <a:pt x="919" y="956"/>
                  <a:pt x="917" y="956"/>
                </a:cubicBezTo>
                <a:cubicBezTo>
                  <a:pt x="917" y="959"/>
                  <a:pt x="918" y="961"/>
                  <a:pt x="920" y="961"/>
                </a:cubicBezTo>
                <a:close/>
                <a:moveTo>
                  <a:pt x="757" y="974"/>
                </a:moveTo>
                <a:cubicBezTo>
                  <a:pt x="760" y="969"/>
                  <a:pt x="761" y="962"/>
                  <a:pt x="764" y="958"/>
                </a:cubicBezTo>
                <a:cubicBezTo>
                  <a:pt x="761" y="957"/>
                  <a:pt x="755" y="958"/>
                  <a:pt x="751" y="957"/>
                </a:cubicBezTo>
                <a:cubicBezTo>
                  <a:pt x="751" y="962"/>
                  <a:pt x="750" y="974"/>
                  <a:pt x="757" y="974"/>
                </a:cubicBezTo>
                <a:close/>
                <a:moveTo>
                  <a:pt x="832" y="971"/>
                </a:moveTo>
                <a:cubicBezTo>
                  <a:pt x="835" y="967"/>
                  <a:pt x="841" y="961"/>
                  <a:pt x="842" y="957"/>
                </a:cubicBezTo>
                <a:cubicBezTo>
                  <a:pt x="835" y="957"/>
                  <a:pt x="826" y="958"/>
                  <a:pt x="820" y="957"/>
                </a:cubicBezTo>
                <a:cubicBezTo>
                  <a:pt x="823" y="963"/>
                  <a:pt x="827" y="967"/>
                  <a:pt x="832" y="971"/>
                </a:cubicBezTo>
                <a:close/>
                <a:moveTo>
                  <a:pt x="851" y="957"/>
                </a:moveTo>
                <a:cubicBezTo>
                  <a:pt x="856" y="964"/>
                  <a:pt x="861" y="970"/>
                  <a:pt x="867" y="975"/>
                </a:cubicBezTo>
                <a:cubicBezTo>
                  <a:pt x="875" y="970"/>
                  <a:pt x="882" y="964"/>
                  <a:pt x="889" y="957"/>
                </a:cubicBezTo>
                <a:cubicBezTo>
                  <a:pt x="878" y="957"/>
                  <a:pt x="863" y="958"/>
                  <a:pt x="851" y="957"/>
                </a:cubicBezTo>
                <a:close/>
                <a:moveTo>
                  <a:pt x="878" y="971"/>
                </a:moveTo>
                <a:cubicBezTo>
                  <a:pt x="885" y="971"/>
                  <a:pt x="892" y="971"/>
                  <a:pt x="899" y="971"/>
                </a:cubicBezTo>
                <a:cubicBezTo>
                  <a:pt x="898" y="966"/>
                  <a:pt x="899" y="960"/>
                  <a:pt x="897" y="957"/>
                </a:cubicBezTo>
                <a:cubicBezTo>
                  <a:pt x="889" y="960"/>
                  <a:pt x="884" y="965"/>
                  <a:pt x="878" y="971"/>
                </a:cubicBezTo>
                <a:close/>
                <a:moveTo>
                  <a:pt x="771" y="959"/>
                </a:moveTo>
                <a:cubicBezTo>
                  <a:pt x="780" y="962"/>
                  <a:pt x="783" y="971"/>
                  <a:pt x="793" y="974"/>
                </a:cubicBezTo>
                <a:cubicBezTo>
                  <a:pt x="798" y="968"/>
                  <a:pt x="802" y="963"/>
                  <a:pt x="807" y="957"/>
                </a:cubicBezTo>
                <a:cubicBezTo>
                  <a:pt x="795" y="958"/>
                  <a:pt x="780" y="956"/>
                  <a:pt x="771" y="959"/>
                </a:cubicBezTo>
                <a:close/>
                <a:moveTo>
                  <a:pt x="811" y="957"/>
                </a:moveTo>
                <a:cubicBezTo>
                  <a:pt x="805" y="963"/>
                  <a:pt x="799" y="972"/>
                  <a:pt x="795" y="977"/>
                </a:cubicBezTo>
                <a:cubicBezTo>
                  <a:pt x="802" y="982"/>
                  <a:pt x="808" y="988"/>
                  <a:pt x="816" y="992"/>
                </a:cubicBezTo>
                <a:cubicBezTo>
                  <a:pt x="820" y="986"/>
                  <a:pt x="826" y="981"/>
                  <a:pt x="829" y="974"/>
                </a:cubicBezTo>
                <a:cubicBezTo>
                  <a:pt x="825" y="968"/>
                  <a:pt x="820" y="963"/>
                  <a:pt x="816" y="957"/>
                </a:cubicBezTo>
                <a:cubicBezTo>
                  <a:pt x="815" y="958"/>
                  <a:pt x="811" y="957"/>
                  <a:pt x="811" y="957"/>
                </a:cubicBezTo>
                <a:close/>
                <a:moveTo>
                  <a:pt x="846" y="958"/>
                </a:moveTo>
                <a:cubicBezTo>
                  <a:pt x="843" y="963"/>
                  <a:pt x="834" y="968"/>
                  <a:pt x="834" y="974"/>
                </a:cubicBezTo>
                <a:cubicBezTo>
                  <a:pt x="834" y="981"/>
                  <a:pt x="844" y="985"/>
                  <a:pt x="848" y="991"/>
                </a:cubicBezTo>
                <a:cubicBezTo>
                  <a:pt x="853" y="987"/>
                  <a:pt x="859" y="982"/>
                  <a:pt x="864" y="978"/>
                </a:cubicBezTo>
                <a:cubicBezTo>
                  <a:pt x="858" y="971"/>
                  <a:pt x="853" y="963"/>
                  <a:pt x="846" y="958"/>
                </a:cubicBezTo>
                <a:close/>
                <a:moveTo>
                  <a:pt x="920" y="962"/>
                </a:moveTo>
                <a:cubicBezTo>
                  <a:pt x="921" y="966"/>
                  <a:pt x="921" y="970"/>
                  <a:pt x="922" y="973"/>
                </a:cubicBezTo>
                <a:cubicBezTo>
                  <a:pt x="924" y="973"/>
                  <a:pt x="925" y="973"/>
                  <a:pt x="927" y="972"/>
                </a:cubicBezTo>
                <a:cubicBezTo>
                  <a:pt x="925" y="969"/>
                  <a:pt x="929" y="959"/>
                  <a:pt x="924" y="958"/>
                </a:cubicBezTo>
                <a:cubicBezTo>
                  <a:pt x="925" y="961"/>
                  <a:pt x="921" y="960"/>
                  <a:pt x="920" y="962"/>
                </a:cubicBezTo>
                <a:close/>
                <a:moveTo>
                  <a:pt x="768" y="974"/>
                </a:moveTo>
                <a:cubicBezTo>
                  <a:pt x="772" y="974"/>
                  <a:pt x="784" y="975"/>
                  <a:pt x="786" y="974"/>
                </a:cubicBezTo>
                <a:cubicBezTo>
                  <a:pt x="781" y="968"/>
                  <a:pt x="775" y="964"/>
                  <a:pt x="769" y="960"/>
                </a:cubicBezTo>
                <a:cubicBezTo>
                  <a:pt x="768" y="964"/>
                  <a:pt x="768" y="969"/>
                  <a:pt x="768" y="974"/>
                </a:cubicBezTo>
                <a:close/>
                <a:moveTo>
                  <a:pt x="1195" y="962"/>
                </a:moveTo>
                <a:cubicBezTo>
                  <a:pt x="1188" y="961"/>
                  <a:pt x="1177" y="959"/>
                  <a:pt x="1170" y="962"/>
                </a:cubicBezTo>
                <a:cubicBezTo>
                  <a:pt x="1169" y="965"/>
                  <a:pt x="1171" y="965"/>
                  <a:pt x="1171" y="968"/>
                </a:cubicBezTo>
                <a:cubicBezTo>
                  <a:pt x="1168" y="967"/>
                  <a:pt x="1168" y="970"/>
                  <a:pt x="1169" y="971"/>
                </a:cubicBezTo>
                <a:cubicBezTo>
                  <a:pt x="1172" y="973"/>
                  <a:pt x="1180" y="968"/>
                  <a:pt x="1180" y="974"/>
                </a:cubicBezTo>
                <a:cubicBezTo>
                  <a:pt x="1177" y="975"/>
                  <a:pt x="1173" y="976"/>
                  <a:pt x="1169" y="975"/>
                </a:cubicBezTo>
                <a:cubicBezTo>
                  <a:pt x="1169" y="978"/>
                  <a:pt x="1168" y="983"/>
                  <a:pt x="1168" y="985"/>
                </a:cubicBezTo>
                <a:cubicBezTo>
                  <a:pt x="1177" y="986"/>
                  <a:pt x="1188" y="985"/>
                  <a:pt x="1199" y="985"/>
                </a:cubicBezTo>
                <a:cubicBezTo>
                  <a:pt x="1206" y="985"/>
                  <a:pt x="1214" y="987"/>
                  <a:pt x="1219" y="983"/>
                </a:cubicBezTo>
                <a:cubicBezTo>
                  <a:pt x="1216" y="981"/>
                  <a:pt x="1211" y="981"/>
                  <a:pt x="1211" y="976"/>
                </a:cubicBezTo>
                <a:cubicBezTo>
                  <a:pt x="1204" y="974"/>
                  <a:pt x="1200" y="966"/>
                  <a:pt x="1197" y="963"/>
                </a:cubicBezTo>
                <a:cubicBezTo>
                  <a:pt x="1202" y="965"/>
                  <a:pt x="1210" y="975"/>
                  <a:pt x="1217" y="969"/>
                </a:cubicBezTo>
                <a:cubicBezTo>
                  <a:pt x="1215" y="966"/>
                  <a:pt x="1211" y="970"/>
                  <a:pt x="1211" y="965"/>
                </a:cubicBezTo>
                <a:cubicBezTo>
                  <a:pt x="1212" y="962"/>
                  <a:pt x="1216" y="967"/>
                  <a:pt x="1216" y="963"/>
                </a:cubicBezTo>
                <a:cubicBezTo>
                  <a:pt x="1212" y="959"/>
                  <a:pt x="1199" y="959"/>
                  <a:pt x="1195" y="962"/>
                </a:cubicBezTo>
                <a:close/>
                <a:moveTo>
                  <a:pt x="1320" y="968"/>
                </a:moveTo>
                <a:cubicBezTo>
                  <a:pt x="1322" y="969"/>
                  <a:pt x="1324" y="970"/>
                  <a:pt x="1325" y="972"/>
                </a:cubicBezTo>
                <a:cubicBezTo>
                  <a:pt x="1326" y="967"/>
                  <a:pt x="1325" y="964"/>
                  <a:pt x="1321" y="964"/>
                </a:cubicBezTo>
                <a:cubicBezTo>
                  <a:pt x="1321" y="966"/>
                  <a:pt x="1319" y="966"/>
                  <a:pt x="1320" y="968"/>
                </a:cubicBezTo>
                <a:close/>
                <a:moveTo>
                  <a:pt x="762" y="975"/>
                </a:moveTo>
                <a:cubicBezTo>
                  <a:pt x="764" y="973"/>
                  <a:pt x="766" y="967"/>
                  <a:pt x="763" y="965"/>
                </a:cubicBezTo>
                <a:cubicBezTo>
                  <a:pt x="763" y="968"/>
                  <a:pt x="759" y="973"/>
                  <a:pt x="762" y="975"/>
                </a:cubicBezTo>
                <a:close/>
                <a:moveTo>
                  <a:pt x="904" y="972"/>
                </a:moveTo>
                <a:cubicBezTo>
                  <a:pt x="906" y="970"/>
                  <a:pt x="906" y="966"/>
                  <a:pt x="903" y="966"/>
                </a:cubicBezTo>
                <a:cubicBezTo>
                  <a:pt x="903" y="968"/>
                  <a:pt x="903" y="971"/>
                  <a:pt x="904" y="972"/>
                </a:cubicBezTo>
                <a:close/>
                <a:moveTo>
                  <a:pt x="1313" y="978"/>
                </a:moveTo>
                <a:cubicBezTo>
                  <a:pt x="1309" y="978"/>
                  <a:pt x="1309" y="972"/>
                  <a:pt x="1310" y="969"/>
                </a:cubicBezTo>
                <a:cubicBezTo>
                  <a:pt x="1308" y="970"/>
                  <a:pt x="1307" y="969"/>
                  <a:pt x="1304" y="969"/>
                </a:cubicBezTo>
                <a:cubicBezTo>
                  <a:pt x="1305" y="972"/>
                  <a:pt x="1303" y="973"/>
                  <a:pt x="1299" y="973"/>
                </a:cubicBezTo>
                <a:cubicBezTo>
                  <a:pt x="1299" y="982"/>
                  <a:pt x="1296" y="989"/>
                  <a:pt x="1298" y="996"/>
                </a:cubicBezTo>
                <a:cubicBezTo>
                  <a:pt x="1304" y="997"/>
                  <a:pt x="1307" y="995"/>
                  <a:pt x="1312" y="996"/>
                </a:cubicBezTo>
                <a:cubicBezTo>
                  <a:pt x="1314" y="991"/>
                  <a:pt x="1312" y="985"/>
                  <a:pt x="1313" y="978"/>
                </a:cubicBezTo>
                <a:close/>
                <a:moveTo>
                  <a:pt x="909" y="971"/>
                </a:moveTo>
                <a:cubicBezTo>
                  <a:pt x="910" y="973"/>
                  <a:pt x="909" y="977"/>
                  <a:pt x="913" y="977"/>
                </a:cubicBezTo>
                <a:cubicBezTo>
                  <a:pt x="911" y="974"/>
                  <a:pt x="914" y="971"/>
                  <a:pt x="911" y="970"/>
                </a:cubicBezTo>
                <a:cubicBezTo>
                  <a:pt x="911" y="970"/>
                  <a:pt x="910" y="971"/>
                  <a:pt x="909" y="971"/>
                </a:cubicBezTo>
                <a:close/>
                <a:moveTo>
                  <a:pt x="1421" y="972"/>
                </a:moveTo>
                <a:cubicBezTo>
                  <a:pt x="1421" y="974"/>
                  <a:pt x="1423" y="973"/>
                  <a:pt x="1423" y="976"/>
                </a:cubicBezTo>
                <a:cubicBezTo>
                  <a:pt x="1419" y="978"/>
                  <a:pt x="1419" y="986"/>
                  <a:pt x="1420" y="991"/>
                </a:cubicBezTo>
                <a:cubicBezTo>
                  <a:pt x="1422" y="991"/>
                  <a:pt x="1422" y="992"/>
                  <a:pt x="1424" y="992"/>
                </a:cubicBezTo>
                <a:cubicBezTo>
                  <a:pt x="1425" y="990"/>
                  <a:pt x="1425" y="987"/>
                  <a:pt x="1429" y="988"/>
                </a:cubicBezTo>
                <a:cubicBezTo>
                  <a:pt x="1425" y="983"/>
                  <a:pt x="1428" y="977"/>
                  <a:pt x="1428" y="970"/>
                </a:cubicBezTo>
                <a:cubicBezTo>
                  <a:pt x="1424" y="969"/>
                  <a:pt x="1422" y="970"/>
                  <a:pt x="1421" y="972"/>
                </a:cubicBezTo>
                <a:close/>
                <a:moveTo>
                  <a:pt x="1320" y="989"/>
                </a:moveTo>
                <a:cubicBezTo>
                  <a:pt x="1323" y="986"/>
                  <a:pt x="1324" y="983"/>
                  <a:pt x="1321" y="978"/>
                </a:cubicBezTo>
                <a:cubicBezTo>
                  <a:pt x="1323" y="978"/>
                  <a:pt x="1324" y="977"/>
                  <a:pt x="1325" y="979"/>
                </a:cubicBezTo>
                <a:cubicBezTo>
                  <a:pt x="1326" y="974"/>
                  <a:pt x="1323" y="973"/>
                  <a:pt x="1319" y="972"/>
                </a:cubicBezTo>
                <a:cubicBezTo>
                  <a:pt x="1319" y="979"/>
                  <a:pt x="1317" y="984"/>
                  <a:pt x="1320" y="989"/>
                </a:cubicBezTo>
                <a:close/>
                <a:moveTo>
                  <a:pt x="879" y="973"/>
                </a:moveTo>
                <a:cubicBezTo>
                  <a:pt x="882" y="978"/>
                  <a:pt x="888" y="980"/>
                  <a:pt x="893" y="983"/>
                </a:cubicBezTo>
                <a:cubicBezTo>
                  <a:pt x="895" y="982"/>
                  <a:pt x="896" y="977"/>
                  <a:pt x="900" y="979"/>
                </a:cubicBezTo>
                <a:cubicBezTo>
                  <a:pt x="902" y="968"/>
                  <a:pt x="887" y="975"/>
                  <a:pt x="879" y="973"/>
                </a:cubicBezTo>
                <a:close/>
                <a:moveTo>
                  <a:pt x="727" y="988"/>
                </a:moveTo>
                <a:cubicBezTo>
                  <a:pt x="730" y="989"/>
                  <a:pt x="729" y="984"/>
                  <a:pt x="732" y="986"/>
                </a:cubicBezTo>
                <a:cubicBezTo>
                  <a:pt x="732" y="984"/>
                  <a:pt x="733" y="983"/>
                  <a:pt x="734" y="982"/>
                </a:cubicBezTo>
                <a:cubicBezTo>
                  <a:pt x="735" y="982"/>
                  <a:pt x="734" y="984"/>
                  <a:pt x="736" y="984"/>
                </a:cubicBezTo>
                <a:cubicBezTo>
                  <a:pt x="737" y="981"/>
                  <a:pt x="739" y="979"/>
                  <a:pt x="739" y="975"/>
                </a:cubicBezTo>
                <a:cubicBezTo>
                  <a:pt x="737" y="975"/>
                  <a:pt x="737" y="974"/>
                  <a:pt x="734" y="974"/>
                </a:cubicBezTo>
                <a:cubicBezTo>
                  <a:pt x="734" y="982"/>
                  <a:pt x="728" y="983"/>
                  <a:pt x="727" y="988"/>
                </a:cubicBezTo>
                <a:close/>
                <a:moveTo>
                  <a:pt x="745" y="978"/>
                </a:moveTo>
                <a:cubicBezTo>
                  <a:pt x="745" y="977"/>
                  <a:pt x="747" y="977"/>
                  <a:pt x="747" y="975"/>
                </a:cubicBezTo>
                <a:cubicBezTo>
                  <a:pt x="745" y="973"/>
                  <a:pt x="741" y="978"/>
                  <a:pt x="745" y="978"/>
                </a:cubicBezTo>
                <a:close/>
                <a:moveTo>
                  <a:pt x="920" y="982"/>
                </a:moveTo>
                <a:cubicBezTo>
                  <a:pt x="919" y="979"/>
                  <a:pt x="919" y="976"/>
                  <a:pt x="917" y="974"/>
                </a:cubicBezTo>
                <a:cubicBezTo>
                  <a:pt x="916" y="977"/>
                  <a:pt x="917" y="982"/>
                  <a:pt x="920" y="982"/>
                </a:cubicBezTo>
                <a:close/>
                <a:moveTo>
                  <a:pt x="927" y="985"/>
                </a:moveTo>
                <a:cubicBezTo>
                  <a:pt x="926" y="982"/>
                  <a:pt x="927" y="978"/>
                  <a:pt x="926" y="975"/>
                </a:cubicBezTo>
                <a:cubicBezTo>
                  <a:pt x="925" y="975"/>
                  <a:pt x="924" y="975"/>
                  <a:pt x="924" y="974"/>
                </a:cubicBezTo>
                <a:cubicBezTo>
                  <a:pt x="924" y="978"/>
                  <a:pt x="924" y="983"/>
                  <a:pt x="927" y="985"/>
                </a:cubicBezTo>
                <a:close/>
                <a:moveTo>
                  <a:pt x="729" y="980"/>
                </a:moveTo>
                <a:cubicBezTo>
                  <a:pt x="728" y="977"/>
                  <a:pt x="730" y="977"/>
                  <a:pt x="730" y="975"/>
                </a:cubicBezTo>
                <a:cubicBezTo>
                  <a:pt x="729" y="975"/>
                  <a:pt x="728" y="975"/>
                  <a:pt x="727" y="975"/>
                </a:cubicBezTo>
                <a:cubicBezTo>
                  <a:pt x="728" y="978"/>
                  <a:pt x="726" y="979"/>
                  <a:pt x="729" y="980"/>
                </a:cubicBezTo>
                <a:close/>
                <a:moveTo>
                  <a:pt x="877" y="975"/>
                </a:moveTo>
                <a:cubicBezTo>
                  <a:pt x="873" y="975"/>
                  <a:pt x="872" y="975"/>
                  <a:pt x="869" y="977"/>
                </a:cubicBezTo>
                <a:cubicBezTo>
                  <a:pt x="872" y="983"/>
                  <a:pt x="877" y="987"/>
                  <a:pt x="882" y="991"/>
                </a:cubicBezTo>
                <a:cubicBezTo>
                  <a:pt x="885" y="990"/>
                  <a:pt x="887" y="988"/>
                  <a:pt x="889" y="985"/>
                </a:cubicBezTo>
                <a:cubicBezTo>
                  <a:pt x="888" y="980"/>
                  <a:pt x="880" y="980"/>
                  <a:pt x="877" y="975"/>
                </a:cubicBezTo>
                <a:close/>
                <a:moveTo>
                  <a:pt x="1211" y="976"/>
                </a:moveTo>
                <a:cubicBezTo>
                  <a:pt x="1213" y="977"/>
                  <a:pt x="1216" y="978"/>
                  <a:pt x="1218" y="978"/>
                </a:cubicBezTo>
                <a:cubicBezTo>
                  <a:pt x="1220" y="974"/>
                  <a:pt x="1212" y="974"/>
                  <a:pt x="1211" y="976"/>
                </a:cubicBezTo>
                <a:close/>
                <a:moveTo>
                  <a:pt x="753" y="993"/>
                </a:moveTo>
                <a:cubicBezTo>
                  <a:pt x="757" y="993"/>
                  <a:pt x="756" y="987"/>
                  <a:pt x="758" y="985"/>
                </a:cubicBezTo>
                <a:cubicBezTo>
                  <a:pt x="758" y="987"/>
                  <a:pt x="755" y="993"/>
                  <a:pt x="760" y="992"/>
                </a:cubicBezTo>
                <a:cubicBezTo>
                  <a:pt x="760" y="990"/>
                  <a:pt x="762" y="987"/>
                  <a:pt x="762" y="983"/>
                </a:cubicBezTo>
                <a:cubicBezTo>
                  <a:pt x="759" y="983"/>
                  <a:pt x="759" y="981"/>
                  <a:pt x="758" y="981"/>
                </a:cubicBezTo>
                <a:cubicBezTo>
                  <a:pt x="757" y="982"/>
                  <a:pt x="757" y="984"/>
                  <a:pt x="755" y="983"/>
                </a:cubicBezTo>
                <a:cubicBezTo>
                  <a:pt x="753" y="981"/>
                  <a:pt x="756" y="979"/>
                  <a:pt x="755" y="976"/>
                </a:cubicBezTo>
                <a:cubicBezTo>
                  <a:pt x="755" y="976"/>
                  <a:pt x="755" y="976"/>
                  <a:pt x="753" y="976"/>
                </a:cubicBezTo>
                <a:cubicBezTo>
                  <a:pt x="752" y="982"/>
                  <a:pt x="756" y="987"/>
                  <a:pt x="753" y="993"/>
                </a:cubicBezTo>
                <a:close/>
                <a:moveTo>
                  <a:pt x="761" y="979"/>
                </a:moveTo>
                <a:cubicBezTo>
                  <a:pt x="764" y="980"/>
                  <a:pt x="764" y="976"/>
                  <a:pt x="761" y="976"/>
                </a:cubicBezTo>
                <a:cubicBezTo>
                  <a:pt x="761" y="977"/>
                  <a:pt x="761" y="978"/>
                  <a:pt x="761" y="979"/>
                </a:cubicBezTo>
                <a:close/>
                <a:moveTo>
                  <a:pt x="768" y="986"/>
                </a:moveTo>
                <a:cubicBezTo>
                  <a:pt x="766" y="986"/>
                  <a:pt x="765" y="987"/>
                  <a:pt x="766" y="989"/>
                </a:cubicBezTo>
                <a:cubicBezTo>
                  <a:pt x="767" y="991"/>
                  <a:pt x="772" y="994"/>
                  <a:pt x="773" y="990"/>
                </a:cubicBezTo>
                <a:cubicBezTo>
                  <a:pt x="770" y="990"/>
                  <a:pt x="770" y="991"/>
                  <a:pt x="768" y="990"/>
                </a:cubicBezTo>
                <a:cubicBezTo>
                  <a:pt x="769" y="989"/>
                  <a:pt x="768" y="986"/>
                  <a:pt x="769" y="985"/>
                </a:cubicBezTo>
                <a:cubicBezTo>
                  <a:pt x="775" y="989"/>
                  <a:pt x="780" y="978"/>
                  <a:pt x="786" y="979"/>
                </a:cubicBezTo>
                <a:cubicBezTo>
                  <a:pt x="782" y="983"/>
                  <a:pt x="778" y="985"/>
                  <a:pt x="774" y="987"/>
                </a:cubicBezTo>
                <a:cubicBezTo>
                  <a:pt x="774" y="990"/>
                  <a:pt x="775" y="991"/>
                  <a:pt x="778" y="991"/>
                </a:cubicBezTo>
                <a:cubicBezTo>
                  <a:pt x="782" y="987"/>
                  <a:pt x="786" y="983"/>
                  <a:pt x="789" y="978"/>
                </a:cubicBezTo>
                <a:cubicBezTo>
                  <a:pt x="783" y="976"/>
                  <a:pt x="775" y="976"/>
                  <a:pt x="768" y="976"/>
                </a:cubicBezTo>
                <a:cubicBezTo>
                  <a:pt x="766" y="980"/>
                  <a:pt x="767" y="983"/>
                  <a:pt x="768" y="986"/>
                </a:cubicBezTo>
                <a:close/>
                <a:moveTo>
                  <a:pt x="782" y="992"/>
                </a:moveTo>
                <a:cubicBezTo>
                  <a:pt x="791" y="991"/>
                  <a:pt x="803" y="994"/>
                  <a:pt x="810" y="991"/>
                </a:cubicBezTo>
                <a:cubicBezTo>
                  <a:pt x="804" y="987"/>
                  <a:pt x="799" y="982"/>
                  <a:pt x="793" y="978"/>
                </a:cubicBezTo>
                <a:cubicBezTo>
                  <a:pt x="790" y="984"/>
                  <a:pt x="785" y="987"/>
                  <a:pt x="782" y="992"/>
                </a:cubicBezTo>
                <a:close/>
                <a:moveTo>
                  <a:pt x="738" y="991"/>
                </a:moveTo>
                <a:cubicBezTo>
                  <a:pt x="740" y="993"/>
                  <a:pt x="744" y="992"/>
                  <a:pt x="747" y="992"/>
                </a:cubicBezTo>
                <a:cubicBezTo>
                  <a:pt x="749" y="989"/>
                  <a:pt x="746" y="985"/>
                  <a:pt x="747" y="979"/>
                </a:cubicBezTo>
                <a:cubicBezTo>
                  <a:pt x="741" y="980"/>
                  <a:pt x="741" y="987"/>
                  <a:pt x="738" y="991"/>
                </a:cubicBezTo>
                <a:close/>
                <a:moveTo>
                  <a:pt x="907" y="991"/>
                </a:moveTo>
                <a:cubicBezTo>
                  <a:pt x="909" y="991"/>
                  <a:pt x="912" y="991"/>
                  <a:pt x="913" y="990"/>
                </a:cubicBezTo>
                <a:cubicBezTo>
                  <a:pt x="912" y="985"/>
                  <a:pt x="908" y="982"/>
                  <a:pt x="907" y="979"/>
                </a:cubicBezTo>
                <a:cubicBezTo>
                  <a:pt x="906" y="983"/>
                  <a:pt x="908" y="988"/>
                  <a:pt x="907" y="991"/>
                </a:cubicBezTo>
                <a:close/>
                <a:moveTo>
                  <a:pt x="865" y="980"/>
                </a:moveTo>
                <a:cubicBezTo>
                  <a:pt x="862" y="984"/>
                  <a:pt x="856" y="986"/>
                  <a:pt x="854" y="991"/>
                </a:cubicBezTo>
                <a:cubicBezTo>
                  <a:pt x="860" y="990"/>
                  <a:pt x="868" y="992"/>
                  <a:pt x="874" y="990"/>
                </a:cubicBezTo>
                <a:cubicBezTo>
                  <a:pt x="873" y="985"/>
                  <a:pt x="869" y="983"/>
                  <a:pt x="865" y="980"/>
                </a:cubicBezTo>
                <a:close/>
                <a:moveTo>
                  <a:pt x="895" y="985"/>
                </a:moveTo>
                <a:cubicBezTo>
                  <a:pt x="898" y="985"/>
                  <a:pt x="898" y="988"/>
                  <a:pt x="902" y="988"/>
                </a:cubicBezTo>
                <a:cubicBezTo>
                  <a:pt x="902" y="980"/>
                  <a:pt x="898" y="978"/>
                  <a:pt x="895" y="985"/>
                </a:cubicBezTo>
                <a:close/>
                <a:moveTo>
                  <a:pt x="1350" y="985"/>
                </a:moveTo>
                <a:cubicBezTo>
                  <a:pt x="1350" y="983"/>
                  <a:pt x="1351" y="980"/>
                  <a:pt x="1349" y="980"/>
                </a:cubicBezTo>
                <a:cubicBezTo>
                  <a:pt x="1349" y="983"/>
                  <a:pt x="1347" y="984"/>
                  <a:pt x="1350" y="985"/>
                </a:cubicBezTo>
                <a:close/>
                <a:moveTo>
                  <a:pt x="1163" y="986"/>
                </a:moveTo>
                <a:cubicBezTo>
                  <a:pt x="1163" y="985"/>
                  <a:pt x="1165" y="981"/>
                  <a:pt x="1162" y="981"/>
                </a:cubicBezTo>
                <a:cubicBezTo>
                  <a:pt x="1162" y="983"/>
                  <a:pt x="1161" y="986"/>
                  <a:pt x="1163" y="986"/>
                </a:cubicBezTo>
                <a:close/>
                <a:moveTo>
                  <a:pt x="919" y="992"/>
                </a:moveTo>
                <a:cubicBezTo>
                  <a:pt x="919" y="991"/>
                  <a:pt x="922" y="992"/>
                  <a:pt x="923" y="991"/>
                </a:cubicBezTo>
                <a:cubicBezTo>
                  <a:pt x="923" y="987"/>
                  <a:pt x="921" y="985"/>
                  <a:pt x="917" y="985"/>
                </a:cubicBezTo>
                <a:cubicBezTo>
                  <a:pt x="916" y="987"/>
                  <a:pt x="916" y="992"/>
                  <a:pt x="919" y="992"/>
                </a:cubicBezTo>
                <a:close/>
                <a:moveTo>
                  <a:pt x="887" y="989"/>
                </a:moveTo>
                <a:cubicBezTo>
                  <a:pt x="888" y="994"/>
                  <a:pt x="895" y="989"/>
                  <a:pt x="899" y="991"/>
                </a:cubicBezTo>
                <a:cubicBezTo>
                  <a:pt x="897" y="985"/>
                  <a:pt x="892" y="986"/>
                  <a:pt x="887" y="989"/>
                </a:cubicBezTo>
                <a:close/>
                <a:moveTo>
                  <a:pt x="730" y="991"/>
                </a:moveTo>
                <a:cubicBezTo>
                  <a:pt x="730" y="992"/>
                  <a:pt x="731" y="992"/>
                  <a:pt x="733" y="992"/>
                </a:cubicBezTo>
                <a:cubicBezTo>
                  <a:pt x="733" y="991"/>
                  <a:pt x="733" y="990"/>
                  <a:pt x="734" y="989"/>
                </a:cubicBezTo>
                <a:cubicBezTo>
                  <a:pt x="733" y="989"/>
                  <a:pt x="732" y="988"/>
                  <a:pt x="731" y="989"/>
                </a:cubicBezTo>
                <a:cubicBezTo>
                  <a:pt x="731" y="990"/>
                  <a:pt x="730" y="990"/>
                  <a:pt x="730" y="991"/>
                </a:cubicBezTo>
                <a:close/>
                <a:moveTo>
                  <a:pt x="1195" y="990"/>
                </a:moveTo>
                <a:cubicBezTo>
                  <a:pt x="1187" y="990"/>
                  <a:pt x="1171" y="985"/>
                  <a:pt x="1166" y="992"/>
                </a:cubicBezTo>
                <a:cubicBezTo>
                  <a:pt x="1171" y="988"/>
                  <a:pt x="1173" y="994"/>
                  <a:pt x="1176" y="996"/>
                </a:cubicBezTo>
                <a:cubicBezTo>
                  <a:pt x="1179" y="994"/>
                  <a:pt x="1184" y="992"/>
                  <a:pt x="1187" y="996"/>
                </a:cubicBezTo>
                <a:cubicBezTo>
                  <a:pt x="1187" y="994"/>
                  <a:pt x="1185" y="992"/>
                  <a:pt x="1187" y="991"/>
                </a:cubicBezTo>
                <a:cubicBezTo>
                  <a:pt x="1191" y="991"/>
                  <a:pt x="1190" y="995"/>
                  <a:pt x="1193" y="996"/>
                </a:cubicBezTo>
                <a:cubicBezTo>
                  <a:pt x="1198" y="994"/>
                  <a:pt x="1201" y="994"/>
                  <a:pt x="1204" y="994"/>
                </a:cubicBezTo>
                <a:cubicBezTo>
                  <a:pt x="1206" y="994"/>
                  <a:pt x="1205" y="991"/>
                  <a:pt x="1207" y="991"/>
                </a:cubicBezTo>
                <a:cubicBezTo>
                  <a:pt x="1211" y="994"/>
                  <a:pt x="1216" y="993"/>
                  <a:pt x="1220" y="990"/>
                </a:cubicBezTo>
                <a:cubicBezTo>
                  <a:pt x="1213" y="987"/>
                  <a:pt x="1204" y="990"/>
                  <a:pt x="1195" y="990"/>
                </a:cubicBezTo>
                <a:close/>
                <a:moveTo>
                  <a:pt x="1321" y="996"/>
                </a:moveTo>
                <a:cubicBezTo>
                  <a:pt x="1324" y="995"/>
                  <a:pt x="1322" y="994"/>
                  <a:pt x="1325" y="995"/>
                </a:cubicBezTo>
                <a:cubicBezTo>
                  <a:pt x="1324" y="993"/>
                  <a:pt x="1322" y="990"/>
                  <a:pt x="1321" y="992"/>
                </a:cubicBezTo>
                <a:cubicBezTo>
                  <a:pt x="1322" y="992"/>
                  <a:pt x="1321" y="995"/>
                  <a:pt x="1321" y="996"/>
                </a:cubicBezTo>
                <a:close/>
                <a:moveTo>
                  <a:pt x="1133" y="998"/>
                </a:moveTo>
                <a:cubicBezTo>
                  <a:pt x="1136" y="998"/>
                  <a:pt x="1136" y="1000"/>
                  <a:pt x="1134" y="1001"/>
                </a:cubicBezTo>
                <a:cubicBezTo>
                  <a:pt x="1137" y="1001"/>
                  <a:pt x="1139" y="1004"/>
                  <a:pt x="1142" y="1002"/>
                </a:cubicBezTo>
                <a:cubicBezTo>
                  <a:pt x="1141" y="1003"/>
                  <a:pt x="1142" y="1003"/>
                  <a:pt x="1142" y="1004"/>
                </a:cubicBezTo>
                <a:cubicBezTo>
                  <a:pt x="1144" y="1002"/>
                  <a:pt x="1148" y="1003"/>
                  <a:pt x="1149" y="1001"/>
                </a:cubicBezTo>
                <a:cubicBezTo>
                  <a:pt x="1146" y="999"/>
                  <a:pt x="1141" y="1000"/>
                  <a:pt x="1138" y="997"/>
                </a:cubicBezTo>
                <a:cubicBezTo>
                  <a:pt x="1136" y="997"/>
                  <a:pt x="1133" y="996"/>
                  <a:pt x="1133" y="998"/>
                </a:cubicBezTo>
                <a:close/>
                <a:moveTo>
                  <a:pt x="1103" y="1003"/>
                </a:moveTo>
                <a:cubicBezTo>
                  <a:pt x="1104" y="1006"/>
                  <a:pt x="1107" y="1003"/>
                  <a:pt x="1109" y="1004"/>
                </a:cubicBezTo>
                <a:cubicBezTo>
                  <a:pt x="1109" y="1002"/>
                  <a:pt x="1110" y="999"/>
                  <a:pt x="1107" y="999"/>
                </a:cubicBezTo>
                <a:cubicBezTo>
                  <a:pt x="1107" y="1002"/>
                  <a:pt x="1103" y="1000"/>
                  <a:pt x="1103" y="1003"/>
                </a:cubicBezTo>
                <a:close/>
                <a:moveTo>
                  <a:pt x="1126" y="1004"/>
                </a:moveTo>
                <a:cubicBezTo>
                  <a:pt x="1126" y="1002"/>
                  <a:pt x="1125" y="999"/>
                  <a:pt x="1122" y="999"/>
                </a:cubicBezTo>
                <a:cubicBezTo>
                  <a:pt x="1123" y="1001"/>
                  <a:pt x="1122" y="1005"/>
                  <a:pt x="1126" y="1004"/>
                </a:cubicBezTo>
                <a:close/>
                <a:moveTo>
                  <a:pt x="1096" y="1003"/>
                </a:moveTo>
                <a:cubicBezTo>
                  <a:pt x="1097" y="1003"/>
                  <a:pt x="1097" y="1004"/>
                  <a:pt x="1098" y="1004"/>
                </a:cubicBezTo>
                <a:cubicBezTo>
                  <a:pt x="1099" y="1002"/>
                  <a:pt x="1098" y="1002"/>
                  <a:pt x="1099" y="1000"/>
                </a:cubicBezTo>
                <a:cubicBezTo>
                  <a:pt x="1097" y="1000"/>
                  <a:pt x="1096" y="1001"/>
                  <a:pt x="1096" y="1003"/>
                </a:cubicBezTo>
                <a:close/>
                <a:moveTo>
                  <a:pt x="1177" y="1004"/>
                </a:moveTo>
                <a:cubicBezTo>
                  <a:pt x="1178" y="1004"/>
                  <a:pt x="1179" y="1004"/>
                  <a:pt x="1180" y="1004"/>
                </a:cubicBezTo>
                <a:cubicBezTo>
                  <a:pt x="1180" y="1002"/>
                  <a:pt x="1180" y="1001"/>
                  <a:pt x="1178" y="1001"/>
                </a:cubicBezTo>
                <a:cubicBezTo>
                  <a:pt x="1178" y="1002"/>
                  <a:pt x="1177" y="1002"/>
                  <a:pt x="1177" y="1004"/>
                </a:cubicBezTo>
                <a:close/>
                <a:moveTo>
                  <a:pt x="1129" y="1002"/>
                </a:moveTo>
                <a:cubicBezTo>
                  <a:pt x="1129" y="1005"/>
                  <a:pt x="1134" y="1004"/>
                  <a:pt x="1133" y="1002"/>
                </a:cubicBezTo>
                <a:cubicBezTo>
                  <a:pt x="1131" y="1001"/>
                  <a:pt x="1131" y="1003"/>
                  <a:pt x="1129" y="1002"/>
                </a:cubicBezTo>
                <a:close/>
                <a:moveTo>
                  <a:pt x="1208" y="1006"/>
                </a:moveTo>
                <a:cubicBezTo>
                  <a:pt x="1208" y="1004"/>
                  <a:pt x="1211" y="1005"/>
                  <a:pt x="1211" y="1003"/>
                </a:cubicBezTo>
                <a:cubicBezTo>
                  <a:pt x="1209" y="1003"/>
                  <a:pt x="1206" y="1002"/>
                  <a:pt x="1205" y="1004"/>
                </a:cubicBezTo>
                <a:cubicBezTo>
                  <a:pt x="1207" y="1004"/>
                  <a:pt x="1207" y="1006"/>
                  <a:pt x="1208" y="1006"/>
                </a:cubicBezTo>
                <a:close/>
                <a:moveTo>
                  <a:pt x="889" y="1009"/>
                </a:moveTo>
                <a:cubicBezTo>
                  <a:pt x="889" y="1011"/>
                  <a:pt x="891" y="1011"/>
                  <a:pt x="893" y="1011"/>
                </a:cubicBezTo>
                <a:cubicBezTo>
                  <a:pt x="894" y="1008"/>
                  <a:pt x="891" y="1007"/>
                  <a:pt x="889" y="1009"/>
                </a:cubicBezTo>
                <a:close/>
                <a:moveTo>
                  <a:pt x="995" y="1015"/>
                </a:moveTo>
                <a:cubicBezTo>
                  <a:pt x="998" y="1012"/>
                  <a:pt x="989" y="1007"/>
                  <a:pt x="988" y="1009"/>
                </a:cubicBezTo>
                <a:cubicBezTo>
                  <a:pt x="992" y="1010"/>
                  <a:pt x="992" y="1014"/>
                  <a:pt x="995" y="1015"/>
                </a:cubicBezTo>
                <a:close/>
                <a:moveTo>
                  <a:pt x="1054" y="1010"/>
                </a:moveTo>
                <a:cubicBezTo>
                  <a:pt x="1054" y="1008"/>
                  <a:pt x="1053" y="1008"/>
                  <a:pt x="1051" y="1008"/>
                </a:cubicBezTo>
                <a:cubicBezTo>
                  <a:pt x="1051" y="1010"/>
                  <a:pt x="1052" y="1010"/>
                  <a:pt x="1054" y="1010"/>
                </a:cubicBezTo>
                <a:close/>
                <a:moveTo>
                  <a:pt x="842" y="1015"/>
                </a:moveTo>
                <a:cubicBezTo>
                  <a:pt x="846" y="1019"/>
                  <a:pt x="847" y="1014"/>
                  <a:pt x="852" y="1014"/>
                </a:cubicBezTo>
                <a:cubicBezTo>
                  <a:pt x="850" y="1008"/>
                  <a:pt x="844" y="1011"/>
                  <a:pt x="842" y="1015"/>
                </a:cubicBezTo>
                <a:close/>
                <a:moveTo>
                  <a:pt x="1002" y="1011"/>
                </a:moveTo>
                <a:cubicBezTo>
                  <a:pt x="1005" y="1012"/>
                  <a:pt x="1006" y="1012"/>
                  <a:pt x="1008" y="1011"/>
                </a:cubicBezTo>
                <a:cubicBezTo>
                  <a:pt x="1006" y="1011"/>
                  <a:pt x="1003" y="1009"/>
                  <a:pt x="1002" y="1011"/>
                </a:cubicBezTo>
                <a:close/>
                <a:moveTo>
                  <a:pt x="1105" y="1012"/>
                </a:moveTo>
                <a:cubicBezTo>
                  <a:pt x="1105" y="1010"/>
                  <a:pt x="1104" y="1010"/>
                  <a:pt x="1102" y="1010"/>
                </a:cubicBezTo>
                <a:cubicBezTo>
                  <a:pt x="1101" y="1012"/>
                  <a:pt x="1103" y="1013"/>
                  <a:pt x="1105" y="1012"/>
                </a:cubicBezTo>
                <a:close/>
                <a:moveTo>
                  <a:pt x="901" y="1013"/>
                </a:moveTo>
                <a:cubicBezTo>
                  <a:pt x="902" y="1015"/>
                  <a:pt x="905" y="1015"/>
                  <a:pt x="906" y="1014"/>
                </a:cubicBezTo>
                <a:cubicBezTo>
                  <a:pt x="906" y="1012"/>
                  <a:pt x="905" y="1011"/>
                  <a:pt x="904" y="1011"/>
                </a:cubicBezTo>
                <a:cubicBezTo>
                  <a:pt x="903" y="1012"/>
                  <a:pt x="900" y="1011"/>
                  <a:pt x="901" y="1013"/>
                </a:cubicBezTo>
                <a:close/>
                <a:moveTo>
                  <a:pt x="928" y="1015"/>
                </a:moveTo>
                <a:cubicBezTo>
                  <a:pt x="931" y="1015"/>
                  <a:pt x="931" y="1010"/>
                  <a:pt x="928" y="1011"/>
                </a:cubicBezTo>
                <a:cubicBezTo>
                  <a:pt x="926" y="1012"/>
                  <a:pt x="928" y="1012"/>
                  <a:pt x="928" y="1015"/>
                </a:cubicBezTo>
                <a:close/>
                <a:moveTo>
                  <a:pt x="869" y="1016"/>
                </a:moveTo>
                <a:cubicBezTo>
                  <a:pt x="873" y="1018"/>
                  <a:pt x="875" y="1018"/>
                  <a:pt x="881" y="1017"/>
                </a:cubicBezTo>
                <a:cubicBezTo>
                  <a:pt x="881" y="1018"/>
                  <a:pt x="879" y="1018"/>
                  <a:pt x="880" y="1020"/>
                </a:cubicBezTo>
                <a:cubicBezTo>
                  <a:pt x="881" y="1021"/>
                  <a:pt x="885" y="1023"/>
                  <a:pt x="886" y="1021"/>
                </a:cubicBezTo>
                <a:cubicBezTo>
                  <a:pt x="885" y="1020"/>
                  <a:pt x="883" y="1020"/>
                  <a:pt x="883" y="1019"/>
                </a:cubicBezTo>
                <a:cubicBezTo>
                  <a:pt x="885" y="1017"/>
                  <a:pt x="888" y="1015"/>
                  <a:pt x="893" y="1015"/>
                </a:cubicBezTo>
                <a:cubicBezTo>
                  <a:pt x="896" y="1016"/>
                  <a:pt x="895" y="1016"/>
                  <a:pt x="894" y="1019"/>
                </a:cubicBezTo>
                <a:cubicBezTo>
                  <a:pt x="900" y="1020"/>
                  <a:pt x="901" y="1019"/>
                  <a:pt x="904" y="1022"/>
                </a:cubicBezTo>
                <a:cubicBezTo>
                  <a:pt x="908" y="1016"/>
                  <a:pt x="895" y="1016"/>
                  <a:pt x="893" y="1012"/>
                </a:cubicBezTo>
                <a:cubicBezTo>
                  <a:pt x="886" y="1014"/>
                  <a:pt x="882" y="1014"/>
                  <a:pt x="876" y="1016"/>
                </a:cubicBezTo>
                <a:cubicBezTo>
                  <a:pt x="876" y="1015"/>
                  <a:pt x="875" y="1015"/>
                  <a:pt x="875" y="1015"/>
                </a:cubicBezTo>
                <a:cubicBezTo>
                  <a:pt x="877" y="1015"/>
                  <a:pt x="876" y="1013"/>
                  <a:pt x="876" y="1012"/>
                </a:cubicBezTo>
                <a:cubicBezTo>
                  <a:pt x="874" y="1012"/>
                  <a:pt x="874" y="1011"/>
                  <a:pt x="872" y="1011"/>
                </a:cubicBezTo>
                <a:cubicBezTo>
                  <a:pt x="873" y="1015"/>
                  <a:pt x="869" y="1013"/>
                  <a:pt x="869" y="1016"/>
                </a:cubicBezTo>
                <a:close/>
                <a:moveTo>
                  <a:pt x="950" y="1013"/>
                </a:moveTo>
                <a:cubicBezTo>
                  <a:pt x="949" y="1015"/>
                  <a:pt x="951" y="1015"/>
                  <a:pt x="951" y="1017"/>
                </a:cubicBezTo>
                <a:cubicBezTo>
                  <a:pt x="953" y="1017"/>
                  <a:pt x="953" y="1014"/>
                  <a:pt x="956" y="1015"/>
                </a:cubicBezTo>
                <a:cubicBezTo>
                  <a:pt x="958" y="1016"/>
                  <a:pt x="958" y="1017"/>
                  <a:pt x="960" y="1019"/>
                </a:cubicBezTo>
                <a:cubicBezTo>
                  <a:pt x="960" y="1014"/>
                  <a:pt x="964" y="1018"/>
                  <a:pt x="965" y="1015"/>
                </a:cubicBezTo>
                <a:cubicBezTo>
                  <a:pt x="958" y="1013"/>
                  <a:pt x="955" y="1011"/>
                  <a:pt x="950" y="1013"/>
                </a:cubicBezTo>
                <a:close/>
                <a:moveTo>
                  <a:pt x="919" y="1013"/>
                </a:moveTo>
                <a:cubicBezTo>
                  <a:pt x="918" y="1013"/>
                  <a:pt x="916" y="1013"/>
                  <a:pt x="915" y="1013"/>
                </a:cubicBezTo>
                <a:cubicBezTo>
                  <a:pt x="914" y="1015"/>
                  <a:pt x="919" y="1014"/>
                  <a:pt x="919" y="1013"/>
                </a:cubicBezTo>
                <a:close/>
                <a:moveTo>
                  <a:pt x="1020" y="1018"/>
                </a:moveTo>
                <a:cubicBezTo>
                  <a:pt x="1018" y="1017"/>
                  <a:pt x="1017" y="1015"/>
                  <a:pt x="1016" y="1014"/>
                </a:cubicBezTo>
                <a:cubicBezTo>
                  <a:pt x="1014" y="1015"/>
                  <a:pt x="1019" y="1020"/>
                  <a:pt x="1020" y="1018"/>
                </a:cubicBezTo>
                <a:close/>
                <a:moveTo>
                  <a:pt x="943" y="1019"/>
                </a:moveTo>
                <a:cubicBezTo>
                  <a:pt x="945" y="1019"/>
                  <a:pt x="946" y="1019"/>
                  <a:pt x="948" y="1019"/>
                </a:cubicBezTo>
                <a:cubicBezTo>
                  <a:pt x="947" y="1017"/>
                  <a:pt x="945" y="1016"/>
                  <a:pt x="942" y="1015"/>
                </a:cubicBezTo>
                <a:cubicBezTo>
                  <a:pt x="941" y="1018"/>
                  <a:pt x="943" y="1016"/>
                  <a:pt x="943" y="1019"/>
                </a:cubicBezTo>
                <a:close/>
                <a:moveTo>
                  <a:pt x="866" y="1019"/>
                </a:moveTo>
                <a:cubicBezTo>
                  <a:pt x="866" y="1017"/>
                  <a:pt x="861" y="1016"/>
                  <a:pt x="859" y="1017"/>
                </a:cubicBezTo>
                <a:cubicBezTo>
                  <a:pt x="860" y="1020"/>
                  <a:pt x="865" y="1023"/>
                  <a:pt x="866" y="1019"/>
                </a:cubicBezTo>
                <a:close/>
                <a:moveTo>
                  <a:pt x="1010" y="1019"/>
                </a:moveTo>
                <a:cubicBezTo>
                  <a:pt x="1009" y="1017"/>
                  <a:pt x="1006" y="1019"/>
                  <a:pt x="1004" y="1018"/>
                </a:cubicBezTo>
                <a:cubicBezTo>
                  <a:pt x="1004" y="1020"/>
                  <a:pt x="1010" y="1021"/>
                  <a:pt x="1010" y="1019"/>
                </a:cubicBezTo>
                <a:close/>
                <a:moveTo>
                  <a:pt x="1035" y="1022"/>
                </a:moveTo>
                <a:cubicBezTo>
                  <a:pt x="1036" y="1021"/>
                  <a:pt x="1035" y="1019"/>
                  <a:pt x="1034" y="1019"/>
                </a:cubicBezTo>
                <a:cubicBezTo>
                  <a:pt x="1033" y="1020"/>
                  <a:pt x="1033" y="1022"/>
                  <a:pt x="1035" y="1022"/>
                </a:cubicBezTo>
                <a:close/>
                <a:moveTo>
                  <a:pt x="1052" y="1020"/>
                </a:moveTo>
                <a:cubicBezTo>
                  <a:pt x="1051" y="1020"/>
                  <a:pt x="1051" y="1018"/>
                  <a:pt x="1049" y="1019"/>
                </a:cubicBezTo>
                <a:cubicBezTo>
                  <a:pt x="1048" y="1020"/>
                  <a:pt x="1052" y="1022"/>
                  <a:pt x="1052" y="1020"/>
                </a:cubicBezTo>
                <a:close/>
                <a:moveTo>
                  <a:pt x="837" y="1022"/>
                </a:moveTo>
                <a:cubicBezTo>
                  <a:pt x="839" y="1022"/>
                  <a:pt x="840" y="1023"/>
                  <a:pt x="842" y="1023"/>
                </a:cubicBezTo>
                <a:cubicBezTo>
                  <a:pt x="841" y="1021"/>
                  <a:pt x="839" y="1020"/>
                  <a:pt x="837" y="1019"/>
                </a:cubicBezTo>
                <a:cubicBezTo>
                  <a:pt x="837" y="1020"/>
                  <a:pt x="837" y="1021"/>
                  <a:pt x="837" y="1022"/>
                </a:cubicBezTo>
                <a:close/>
                <a:moveTo>
                  <a:pt x="961" y="1025"/>
                </a:moveTo>
                <a:cubicBezTo>
                  <a:pt x="961" y="1024"/>
                  <a:pt x="961" y="1023"/>
                  <a:pt x="961" y="1022"/>
                </a:cubicBezTo>
                <a:cubicBezTo>
                  <a:pt x="958" y="1021"/>
                  <a:pt x="959" y="1024"/>
                  <a:pt x="956" y="1024"/>
                </a:cubicBezTo>
                <a:cubicBezTo>
                  <a:pt x="957" y="1021"/>
                  <a:pt x="954" y="1022"/>
                  <a:pt x="953" y="1020"/>
                </a:cubicBezTo>
                <a:cubicBezTo>
                  <a:pt x="952" y="1025"/>
                  <a:pt x="956" y="1026"/>
                  <a:pt x="961" y="1025"/>
                </a:cubicBezTo>
                <a:close/>
                <a:moveTo>
                  <a:pt x="855" y="1025"/>
                </a:moveTo>
                <a:cubicBezTo>
                  <a:pt x="855" y="1024"/>
                  <a:pt x="856" y="1024"/>
                  <a:pt x="856" y="1022"/>
                </a:cubicBezTo>
                <a:cubicBezTo>
                  <a:pt x="853" y="1023"/>
                  <a:pt x="854" y="1020"/>
                  <a:pt x="852" y="1021"/>
                </a:cubicBezTo>
                <a:cubicBezTo>
                  <a:pt x="851" y="1024"/>
                  <a:pt x="855" y="1023"/>
                  <a:pt x="855" y="1025"/>
                </a:cubicBezTo>
                <a:close/>
                <a:moveTo>
                  <a:pt x="866" y="1024"/>
                </a:moveTo>
                <a:cubicBezTo>
                  <a:pt x="866" y="1023"/>
                  <a:pt x="866" y="1022"/>
                  <a:pt x="866" y="1022"/>
                </a:cubicBezTo>
                <a:cubicBezTo>
                  <a:pt x="865" y="1022"/>
                  <a:pt x="864" y="1022"/>
                  <a:pt x="863" y="1022"/>
                </a:cubicBezTo>
                <a:cubicBezTo>
                  <a:pt x="862" y="1024"/>
                  <a:pt x="864" y="1024"/>
                  <a:pt x="866" y="1024"/>
                </a:cubicBezTo>
                <a:close/>
                <a:moveTo>
                  <a:pt x="1071" y="1025"/>
                </a:moveTo>
                <a:cubicBezTo>
                  <a:pt x="1073" y="1025"/>
                  <a:pt x="1074" y="1025"/>
                  <a:pt x="1075" y="1025"/>
                </a:cubicBezTo>
                <a:cubicBezTo>
                  <a:pt x="1075" y="1023"/>
                  <a:pt x="1075" y="1022"/>
                  <a:pt x="1073" y="1022"/>
                </a:cubicBezTo>
                <a:cubicBezTo>
                  <a:pt x="1073" y="1023"/>
                  <a:pt x="1072" y="1024"/>
                  <a:pt x="1071" y="1025"/>
                </a:cubicBezTo>
                <a:close/>
                <a:moveTo>
                  <a:pt x="911" y="1024"/>
                </a:moveTo>
                <a:cubicBezTo>
                  <a:pt x="914" y="1025"/>
                  <a:pt x="917" y="1025"/>
                  <a:pt x="917" y="1024"/>
                </a:cubicBezTo>
                <a:cubicBezTo>
                  <a:pt x="917" y="1023"/>
                  <a:pt x="917" y="1023"/>
                  <a:pt x="917" y="1022"/>
                </a:cubicBezTo>
                <a:cubicBezTo>
                  <a:pt x="914" y="1023"/>
                  <a:pt x="913" y="1021"/>
                  <a:pt x="911" y="1024"/>
                </a:cubicBezTo>
                <a:close/>
                <a:moveTo>
                  <a:pt x="678" y="1026"/>
                </a:moveTo>
                <a:cubicBezTo>
                  <a:pt x="680" y="1027"/>
                  <a:pt x="680" y="1030"/>
                  <a:pt x="683" y="1030"/>
                </a:cubicBezTo>
                <a:cubicBezTo>
                  <a:pt x="682" y="1027"/>
                  <a:pt x="685" y="1028"/>
                  <a:pt x="686" y="1027"/>
                </a:cubicBezTo>
                <a:cubicBezTo>
                  <a:pt x="684" y="1027"/>
                  <a:pt x="684" y="1025"/>
                  <a:pt x="684" y="1024"/>
                </a:cubicBezTo>
                <a:cubicBezTo>
                  <a:pt x="682" y="1025"/>
                  <a:pt x="679" y="1024"/>
                  <a:pt x="678" y="1026"/>
                </a:cubicBezTo>
                <a:close/>
                <a:moveTo>
                  <a:pt x="892" y="1025"/>
                </a:moveTo>
                <a:cubicBezTo>
                  <a:pt x="892" y="1028"/>
                  <a:pt x="895" y="1025"/>
                  <a:pt x="897" y="1027"/>
                </a:cubicBezTo>
                <a:cubicBezTo>
                  <a:pt x="897" y="1024"/>
                  <a:pt x="894" y="1024"/>
                  <a:pt x="892" y="1025"/>
                </a:cubicBezTo>
                <a:close/>
                <a:moveTo>
                  <a:pt x="1339" y="1033"/>
                </a:moveTo>
                <a:cubicBezTo>
                  <a:pt x="1336" y="1034"/>
                  <a:pt x="1332" y="1032"/>
                  <a:pt x="1331" y="1034"/>
                </a:cubicBezTo>
                <a:cubicBezTo>
                  <a:pt x="1333" y="1033"/>
                  <a:pt x="1338" y="1035"/>
                  <a:pt x="1339" y="1033"/>
                </a:cubicBezTo>
                <a:close/>
                <a:moveTo>
                  <a:pt x="1159" y="1037"/>
                </a:moveTo>
                <a:cubicBezTo>
                  <a:pt x="1164" y="1036"/>
                  <a:pt x="1167" y="1036"/>
                  <a:pt x="1170" y="1036"/>
                </a:cubicBezTo>
                <a:cubicBezTo>
                  <a:pt x="1167" y="1034"/>
                  <a:pt x="1161" y="1034"/>
                  <a:pt x="1159" y="1037"/>
                </a:cubicBezTo>
                <a:close/>
                <a:moveTo>
                  <a:pt x="1199" y="1041"/>
                </a:moveTo>
                <a:cubicBezTo>
                  <a:pt x="1198" y="1038"/>
                  <a:pt x="1194" y="1039"/>
                  <a:pt x="1194" y="1035"/>
                </a:cubicBezTo>
                <a:cubicBezTo>
                  <a:pt x="1192" y="1036"/>
                  <a:pt x="1188" y="1034"/>
                  <a:pt x="1187" y="1036"/>
                </a:cubicBezTo>
                <a:cubicBezTo>
                  <a:pt x="1190" y="1037"/>
                  <a:pt x="1192" y="1040"/>
                  <a:pt x="1194" y="1037"/>
                </a:cubicBezTo>
                <a:cubicBezTo>
                  <a:pt x="1194" y="1040"/>
                  <a:pt x="1196" y="1043"/>
                  <a:pt x="1199" y="1041"/>
                </a:cubicBezTo>
                <a:close/>
                <a:moveTo>
                  <a:pt x="1211" y="1041"/>
                </a:moveTo>
                <a:cubicBezTo>
                  <a:pt x="1210" y="1039"/>
                  <a:pt x="1208" y="1039"/>
                  <a:pt x="1208" y="1037"/>
                </a:cubicBezTo>
                <a:cubicBezTo>
                  <a:pt x="1207" y="1037"/>
                  <a:pt x="1206" y="1037"/>
                  <a:pt x="1205" y="1037"/>
                </a:cubicBezTo>
                <a:cubicBezTo>
                  <a:pt x="1207" y="1038"/>
                  <a:pt x="1207" y="1041"/>
                  <a:pt x="1211" y="1041"/>
                </a:cubicBezTo>
                <a:close/>
                <a:moveTo>
                  <a:pt x="1211" y="1039"/>
                </a:moveTo>
                <a:cubicBezTo>
                  <a:pt x="1213" y="1040"/>
                  <a:pt x="1214" y="1039"/>
                  <a:pt x="1216" y="1039"/>
                </a:cubicBezTo>
                <a:cubicBezTo>
                  <a:pt x="1216" y="1036"/>
                  <a:pt x="1214" y="1037"/>
                  <a:pt x="1212" y="1037"/>
                </a:cubicBezTo>
                <a:cubicBezTo>
                  <a:pt x="1212" y="1037"/>
                  <a:pt x="1212" y="1038"/>
                  <a:pt x="1211" y="1039"/>
                </a:cubicBezTo>
                <a:close/>
                <a:moveTo>
                  <a:pt x="1233" y="1038"/>
                </a:moveTo>
                <a:cubicBezTo>
                  <a:pt x="1234" y="1039"/>
                  <a:pt x="1238" y="1039"/>
                  <a:pt x="1239" y="1038"/>
                </a:cubicBezTo>
                <a:cubicBezTo>
                  <a:pt x="1237" y="1038"/>
                  <a:pt x="1234" y="1035"/>
                  <a:pt x="1233" y="1038"/>
                </a:cubicBezTo>
                <a:close/>
                <a:moveTo>
                  <a:pt x="1220" y="1039"/>
                </a:moveTo>
                <a:cubicBezTo>
                  <a:pt x="1221" y="1039"/>
                  <a:pt x="1222" y="1040"/>
                  <a:pt x="1221" y="1042"/>
                </a:cubicBezTo>
                <a:cubicBezTo>
                  <a:pt x="1223" y="1042"/>
                  <a:pt x="1224" y="1042"/>
                  <a:pt x="1224" y="1041"/>
                </a:cubicBezTo>
                <a:cubicBezTo>
                  <a:pt x="1223" y="1041"/>
                  <a:pt x="1224" y="1038"/>
                  <a:pt x="1224" y="1037"/>
                </a:cubicBezTo>
                <a:cubicBezTo>
                  <a:pt x="1222" y="1037"/>
                  <a:pt x="1221" y="1038"/>
                  <a:pt x="1220" y="1039"/>
                </a:cubicBezTo>
                <a:close/>
                <a:moveTo>
                  <a:pt x="1241" y="1039"/>
                </a:moveTo>
                <a:cubicBezTo>
                  <a:pt x="1242" y="1039"/>
                  <a:pt x="1244" y="1039"/>
                  <a:pt x="1245" y="1039"/>
                </a:cubicBezTo>
                <a:cubicBezTo>
                  <a:pt x="1245" y="1038"/>
                  <a:pt x="1245" y="1038"/>
                  <a:pt x="1245" y="1037"/>
                </a:cubicBezTo>
                <a:cubicBezTo>
                  <a:pt x="1244" y="1037"/>
                  <a:pt x="1242" y="1037"/>
                  <a:pt x="1241" y="1037"/>
                </a:cubicBezTo>
                <a:cubicBezTo>
                  <a:pt x="1241" y="1038"/>
                  <a:pt x="1241" y="1038"/>
                  <a:pt x="1241" y="1039"/>
                </a:cubicBezTo>
                <a:close/>
                <a:moveTo>
                  <a:pt x="1252" y="1041"/>
                </a:moveTo>
                <a:cubicBezTo>
                  <a:pt x="1252" y="1039"/>
                  <a:pt x="1251" y="1038"/>
                  <a:pt x="1249" y="1037"/>
                </a:cubicBezTo>
                <a:cubicBezTo>
                  <a:pt x="1248" y="1040"/>
                  <a:pt x="1249" y="1042"/>
                  <a:pt x="1252" y="1041"/>
                </a:cubicBezTo>
                <a:close/>
                <a:moveTo>
                  <a:pt x="1285" y="1039"/>
                </a:moveTo>
                <a:cubicBezTo>
                  <a:pt x="1283" y="1039"/>
                  <a:pt x="1281" y="1035"/>
                  <a:pt x="1279" y="1038"/>
                </a:cubicBezTo>
                <a:cubicBezTo>
                  <a:pt x="1280" y="1038"/>
                  <a:pt x="1284" y="1040"/>
                  <a:pt x="1285" y="1039"/>
                </a:cubicBezTo>
                <a:close/>
                <a:moveTo>
                  <a:pt x="1167" y="1043"/>
                </a:moveTo>
                <a:cubicBezTo>
                  <a:pt x="1164" y="1044"/>
                  <a:pt x="1161" y="1041"/>
                  <a:pt x="1159" y="1043"/>
                </a:cubicBezTo>
                <a:cubicBezTo>
                  <a:pt x="1160" y="1044"/>
                  <a:pt x="1167" y="1045"/>
                  <a:pt x="1167" y="1043"/>
                </a:cubicBezTo>
                <a:close/>
                <a:moveTo>
                  <a:pt x="1110" y="1054"/>
                </a:moveTo>
                <a:cubicBezTo>
                  <a:pt x="1113" y="1055"/>
                  <a:pt x="1114" y="1049"/>
                  <a:pt x="1112" y="1050"/>
                </a:cubicBezTo>
                <a:cubicBezTo>
                  <a:pt x="1112" y="1052"/>
                  <a:pt x="1109" y="1051"/>
                  <a:pt x="1110" y="1054"/>
                </a:cubicBezTo>
                <a:close/>
              </a:path>
            </a:pathLst>
          </a:custGeom>
          <a:solidFill>
            <a:srgbClr val="E6E6E6"/>
          </a:solidFill>
          <a:ln w="9525">
            <a:noFill/>
            <a:round/>
            <a:headEnd/>
            <a:tailEnd/>
          </a:ln>
        </p:spPr>
        <p:txBody>
          <a:bodyPr lIns="85692" tIns="42848" rIns="85692" bIns="42848"/>
          <a:lstStyle/>
          <a:p>
            <a:pPr defTabSz="913463">
              <a:defRPr/>
            </a:pPr>
            <a:endParaRPr lang="en-US" sz="1800" b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132466" y="6356451"/>
            <a:ext cx="2132707" cy="364628"/>
          </a:xfrm>
          <a:prstGeom prst="rect">
            <a:avLst/>
          </a:prstGeom>
        </p:spPr>
        <p:txBody>
          <a:bodyPr lIns="91401" tIns="45700" rIns="91401" bIns="45700" anchor="ctr"/>
          <a:lstStyle>
            <a:lvl1pPr algn="l">
              <a:defRPr/>
            </a:lvl1pPr>
          </a:lstStyle>
          <a:p>
            <a:pPr defTabSz="914000">
              <a:defRPr/>
            </a:pPr>
            <a:endParaRPr lang="en-US" b="0" dirty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67737"/>
            <a:ext cx="8229600" cy="4525963"/>
          </a:xfrm>
        </p:spPr>
        <p:txBody>
          <a:bodyPr>
            <a:normAutofit/>
          </a:bodyPr>
          <a:lstStyle>
            <a:lvl1pPr marL="328788" indent="-328788">
              <a:buSzPct val="135000"/>
              <a:buFontTx/>
              <a:buBlip>
                <a:blip r:embed="rId2"/>
              </a:buBlip>
              <a:defRPr sz="2300">
                <a:solidFill>
                  <a:schemeClr val="tx2">
                    <a:lumMod val="50000"/>
                  </a:schemeClr>
                </a:solidFill>
                <a:latin typeface="+mj-lt"/>
              </a:defRPr>
            </a:lvl1pPr>
            <a:lvl2pPr marL="761715" indent="-257377">
              <a:defRPr sz="1900">
                <a:solidFill>
                  <a:schemeClr val="tx2">
                    <a:lumMod val="50000"/>
                  </a:schemeClr>
                </a:solidFill>
                <a:latin typeface="+mj-lt"/>
              </a:defRPr>
            </a:lvl2pPr>
            <a:lvl3pPr>
              <a:defRPr sz="1700">
                <a:solidFill>
                  <a:schemeClr val="tx2">
                    <a:lumMod val="50000"/>
                  </a:schemeClr>
                </a:solidFill>
                <a:latin typeface="+mj-lt"/>
              </a:defRPr>
            </a:lvl3pPr>
            <a:lvl4pPr>
              <a:defRPr sz="1500">
                <a:solidFill>
                  <a:schemeClr val="tx2">
                    <a:lumMod val="50000"/>
                  </a:schemeClr>
                </a:solidFill>
                <a:latin typeface="+mj-lt"/>
              </a:defRPr>
            </a:lvl4pPr>
            <a:lvl5pPr>
              <a:defRPr sz="1500">
                <a:solidFill>
                  <a:schemeClr val="tx2">
                    <a:lumMod val="50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5124" y="1795"/>
            <a:ext cx="8229600" cy="1143000"/>
          </a:xfrm>
        </p:spPr>
        <p:txBody>
          <a:bodyPr rtlCol="0">
            <a:normAutofit/>
          </a:bodyPr>
          <a:lstStyle>
            <a:lvl1pPr algn="l" defTabSz="914000" rtl="0" eaLnBrk="1" latinLnBrk="0" hangingPunct="1">
              <a:spcBef>
                <a:spcPct val="0"/>
              </a:spcBef>
              <a:buNone/>
              <a:defRPr lang="en-US" sz="3000" b="1" kern="1200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5543856" y="6356451"/>
            <a:ext cx="2132707" cy="36462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3067" y="6366868"/>
            <a:ext cx="2132707" cy="364629"/>
          </a:xfrm>
        </p:spPr>
        <p:txBody>
          <a:bodyPr lIns="33737"/>
          <a:lstStyle>
            <a:lvl1pPr algn="l">
              <a:defRPr/>
            </a:lvl1pPr>
          </a:lstStyle>
          <a:p>
            <a:pPr>
              <a:defRPr/>
            </a:pPr>
            <a:fld id="{8A037283-BBB6-43AD-BE9F-2077024E6B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964205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FA3383-6BA3-44EE-9E0C-B4ABE03D6979}" type="datetime1">
              <a:rPr lang="ru-RU" smtClean="0"/>
              <a:pPr>
                <a:defRPr/>
              </a:pPr>
              <a:t>28.08.2018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E9B6C3-F203-4CD1-964E-E69545138BA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35784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A708F6-28F6-4097-9AC2-91C9D0D10416}" type="datetime1">
              <a:rPr lang="ru-RU" smtClean="0"/>
              <a:pPr>
                <a:defRPr/>
              </a:pPr>
              <a:t>28.08.2018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148790-AE01-4789-9923-FF83C650F65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59046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2BEC67-5CA7-4876-A954-BD1A6F9A1EDC}" type="datetime1">
              <a:rPr lang="ru-RU" smtClean="0"/>
              <a:pPr>
                <a:defRPr/>
              </a:pPr>
              <a:t>28.08.2018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7EF14D-1F20-4337-AE3C-5FACD8D8CE3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75848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34FAD5-ED08-4FD5-8C40-37DC7B35B152}" type="datetime1">
              <a:rPr lang="ru-RU" smtClean="0"/>
              <a:pPr>
                <a:defRPr/>
              </a:pPr>
              <a:t>28.08.2018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1EE09A-B6ED-4E0D-BCDD-56AA7745F72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589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 noEditPoints="1"/>
          </p:cNvSpPr>
          <p:nvPr userDrawn="1"/>
        </p:nvSpPr>
        <p:spPr bwMode="auto">
          <a:xfrm>
            <a:off x="-5947" y="5954"/>
            <a:ext cx="9149953" cy="6776145"/>
          </a:xfrm>
          <a:custGeom>
            <a:avLst/>
            <a:gdLst/>
            <a:ahLst/>
            <a:cxnLst>
              <a:cxn ang="0">
                <a:pos x="715" y="279"/>
              </a:cxn>
              <a:cxn ang="0">
                <a:pos x="907" y="349"/>
              </a:cxn>
              <a:cxn ang="0">
                <a:pos x="1000" y="689"/>
              </a:cxn>
              <a:cxn ang="0">
                <a:pos x="1012" y="1004"/>
              </a:cxn>
              <a:cxn ang="0">
                <a:pos x="1142" y="801"/>
              </a:cxn>
              <a:cxn ang="0">
                <a:pos x="1250" y="911"/>
              </a:cxn>
              <a:cxn ang="0">
                <a:pos x="1329" y="948"/>
              </a:cxn>
              <a:cxn ang="0">
                <a:pos x="1135" y="1044"/>
              </a:cxn>
              <a:cxn ang="0">
                <a:pos x="710" y="1042"/>
              </a:cxn>
              <a:cxn ang="0">
                <a:pos x="673" y="1009"/>
              </a:cxn>
              <a:cxn ang="0">
                <a:pos x="783" y="1008"/>
              </a:cxn>
              <a:cxn ang="0">
                <a:pos x="814" y="1003"/>
              </a:cxn>
              <a:cxn ang="0">
                <a:pos x="768" y="519"/>
              </a:cxn>
              <a:cxn ang="0">
                <a:pos x="505" y="346"/>
              </a:cxn>
              <a:cxn ang="0">
                <a:pos x="825" y="236"/>
              </a:cxn>
              <a:cxn ang="0">
                <a:pos x="862" y="282"/>
              </a:cxn>
              <a:cxn ang="0">
                <a:pos x="804" y="333"/>
              </a:cxn>
              <a:cxn ang="0">
                <a:pos x="831" y="333"/>
              </a:cxn>
              <a:cxn ang="0">
                <a:pos x="825" y="379"/>
              </a:cxn>
              <a:cxn ang="0">
                <a:pos x="812" y="407"/>
              </a:cxn>
              <a:cxn ang="0">
                <a:pos x="921" y="417"/>
              </a:cxn>
              <a:cxn ang="0">
                <a:pos x="825" y="422"/>
              </a:cxn>
              <a:cxn ang="0">
                <a:pos x="820" y="457"/>
              </a:cxn>
              <a:cxn ang="0">
                <a:pos x="816" y="480"/>
              </a:cxn>
              <a:cxn ang="0">
                <a:pos x="835" y="521"/>
              </a:cxn>
              <a:cxn ang="0">
                <a:pos x="809" y="527"/>
              </a:cxn>
              <a:cxn ang="0">
                <a:pos x="851" y="538"/>
              </a:cxn>
              <a:cxn ang="0">
                <a:pos x="842" y="558"/>
              </a:cxn>
              <a:cxn ang="0">
                <a:pos x="817" y="584"/>
              </a:cxn>
              <a:cxn ang="0">
                <a:pos x="799" y="602"/>
              </a:cxn>
              <a:cxn ang="0">
                <a:pos x="853" y="619"/>
              </a:cxn>
              <a:cxn ang="0">
                <a:pos x="818" y="645"/>
              </a:cxn>
              <a:cxn ang="0">
                <a:pos x="802" y="672"/>
              </a:cxn>
              <a:cxn ang="0">
                <a:pos x="780" y="687"/>
              </a:cxn>
              <a:cxn ang="0">
                <a:pos x="870" y="702"/>
              </a:cxn>
              <a:cxn ang="0">
                <a:pos x="811" y="722"/>
              </a:cxn>
              <a:cxn ang="0">
                <a:pos x="870" y="764"/>
              </a:cxn>
              <a:cxn ang="0">
                <a:pos x="1178" y="747"/>
              </a:cxn>
              <a:cxn ang="0">
                <a:pos x="779" y="764"/>
              </a:cxn>
              <a:cxn ang="0">
                <a:pos x="1167" y="795"/>
              </a:cxn>
              <a:cxn ang="0">
                <a:pos x="880" y="806"/>
              </a:cxn>
              <a:cxn ang="0">
                <a:pos x="898" y="815"/>
              </a:cxn>
              <a:cxn ang="0">
                <a:pos x="761" y="829"/>
              </a:cxn>
              <a:cxn ang="0">
                <a:pos x="1194" y="836"/>
              </a:cxn>
              <a:cxn ang="0">
                <a:pos x="900" y="845"/>
              </a:cxn>
              <a:cxn ang="0">
                <a:pos x="1193" y="857"/>
              </a:cxn>
              <a:cxn ang="0">
                <a:pos x="886" y="877"/>
              </a:cxn>
              <a:cxn ang="0">
                <a:pos x="1200" y="890"/>
              </a:cxn>
              <a:cxn ang="0">
                <a:pos x="913" y="901"/>
              </a:cxn>
              <a:cxn ang="0">
                <a:pos x="878" y="928"/>
              </a:cxn>
              <a:cxn ang="0">
                <a:pos x="881" y="930"/>
              </a:cxn>
              <a:cxn ang="0">
                <a:pos x="902" y="933"/>
              </a:cxn>
              <a:cxn ang="0">
                <a:pos x="1262" y="985"/>
              </a:cxn>
              <a:cxn ang="0">
                <a:pos x="889" y="957"/>
              </a:cxn>
              <a:cxn ang="0">
                <a:pos x="1211" y="965"/>
              </a:cxn>
              <a:cxn ang="0">
                <a:pos x="734" y="982"/>
              </a:cxn>
              <a:cxn ang="0">
                <a:pos x="768" y="990"/>
              </a:cxn>
              <a:cxn ang="0">
                <a:pos x="734" y="989"/>
              </a:cxn>
              <a:cxn ang="0">
                <a:pos x="1208" y="1006"/>
              </a:cxn>
              <a:cxn ang="0">
                <a:pos x="869" y="1016"/>
              </a:cxn>
              <a:cxn ang="0">
                <a:pos x="866" y="1024"/>
              </a:cxn>
              <a:cxn ang="0">
                <a:pos x="1220" y="1039"/>
              </a:cxn>
            </a:cxnLst>
            <a:rect l="0" t="0" r="r" b="b"/>
            <a:pathLst>
              <a:path w="1435" h="1062">
                <a:moveTo>
                  <a:pt x="0" y="0"/>
                </a:moveTo>
                <a:cubicBezTo>
                  <a:pt x="2" y="0"/>
                  <a:pt x="4" y="0"/>
                  <a:pt x="6" y="0"/>
                </a:cubicBezTo>
                <a:cubicBezTo>
                  <a:pt x="20" y="12"/>
                  <a:pt x="39" y="25"/>
                  <a:pt x="56" y="37"/>
                </a:cubicBezTo>
                <a:cubicBezTo>
                  <a:pt x="61" y="41"/>
                  <a:pt x="66" y="46"/>
                  <a:pt x="72" y="46"/>
                </a:cubicBezTo>
                <a:cubicBezTo>
                  <a:pt x="53" y="30"/>
                  <a:pt x="30" y="17"/>
                  <a:pt x="11" y="0"/>
                </a:cubicBezTo>
                <a:cubicBezTo>
                  <a:pt x="13" y="0"/>
                  <a:pt x="14" y="0"/>
                  <a:pt x="16" y="0"/>
                </a:cubicBezTo>
                <a:cubicBezTo>
                  <a:pt x="22" y="6"/>
                  <a:pt x="31" y="12"/>
                  <a:pt x="41" y="19"/>
                </a:cubicBezTo>
                <a:cubicBezTo>
                  <a:pt x="52" y="27"/>
                  <a:pt x="62" y="39"/>
                  <a:pt x="76" y="33"/>
                </a:cubicBezTo>
                <a:cubicBezTo>
                  <a:pt x="70" y="28"/>
                  <a:pt x="64" y="23"/>
                  <a:pt x="56" y="18"/>
                </a:cubicBezTo>
                <a:cubicBezTo>
                  <a:pt x="49" y="12"/>
                  <a:pt x="39" y="8"/>
                  <a:pt x="34" y="0"/>
                </a:cubicBezTo>
                <a:cubicBezTo>
                  <a:pt x="36" y="0"/>
                  <a:pt x="37" y="0"/>
                  <a:pt x="39" y="0"/>
                </a:cubicBezTo>
                <a:cubicBezTo>
                  <a:pt x="52" y="11"/>
                  <a:pt x="66" y="22"/>
                  <a:pt x="81" y="31"/>
                </a:cubicBezTo>
                <a:cubicBezTo>
                  <a:pt x="116" y="59"/>
                  <a:pt x="155" y="84"/>
                  <a:pt x="190" y="112"/>
                </a:cubicBezTo>
                <a:cubicBezTo>
                  <a:pt x="290" y="183"/>
                  <a:pt x="389" y="254"/>
                  <a:pt x="489" y="324"/>
                </a:cubicBezTo>
                <a:cubicBezTo>
                  <a:pt x="514" y="338"/>
                  <a:pt x="535" y="356"/>
                  <a:pt x="559" y="370"/>
                </a:cubicBezTo>
                <a:cubicBezTo>
                  <a:pt x="567" y="379"/>
                  <a:pt x="580" y="383"/>
                  <a:pt x="587" y="392"/>
                </a:cubicBezTo>
                <a:cubicBezTo>
                  <a:pt x="624" y="413"/>
                  <a:pt x="657" y="437"/>
                  <a:pt x="692" y="459"/>
                </a:cubicBezTo>
                <a:cubicBezTo>
                  <a:pt x="695" y="452"/>
                  <a:pt x="693" y="440"/>
                  <a:pt x="691" y="435"/>
                </a:cubicBezTo>
                <a:cubicBezTo>
                  <a:pt x="718" y="428"/>
                  <a:pt x="741" y="416"/>
                  <a:pt x="766" y="407"/>
                </a:cubicBezTo>
                <a:cubicBezTo>
                  <a:pt x="758" y="392"/>
                  <a:pt x="746" y="381"/>
                  <a:pt x="738" y="367"/>
                </a:cubicBezTo>
                <a:cubicBezTo>
                  <a:pt x="736" y="367"/>
                  <a:pt x="735" y="366"/>
                  <a:pt x="733" y="366"/>
                </a:cubicBezTo>
                <a:cubicBezTo>
                  <a:pt x="732" y="364"/>
                  <a:pt x="734" y="363"/>
                  <a:pt x="734" y="362"/>
                </a:cubicBezTo>
                <a:cubicBezTo>
                  <a:pt x="733" y="363"/>
                  <a:pt x="727" y="361"/>
                  <a:pt x="729" y="358"/>
                </a:cubicBezTo>
                <a:cubicBezTo>
                  <a:pt x="731" y="356"/>
                  <a:pt x="733" y="359"/>
                  <a:pt x="734" y="361"/>
                </a:cubicBezTo>
                <a:cubicBezTo>
                  <a:pt x="739" y="359"/>
                  <a:pt x="731" y="355"/>
                  <a:pt x="733" y="354"/>
                </a:cubicBezTo>
                <a:cubicBezTo>
                  <a:pt x="733" y="350"/>
                  <a:pt x="736" y="356"/>
                  <a:pt x="737" y="353"/>
                </a:cubicBezTo>
                <a:cubicBezTo>
                  <a:pt x="736" y="340"/>
                  <a:pt x="737" y="322"/>
                  <a:pt x="736" y="303"/>
                </a:cubicBezTo>
                <a:cubicBezTo>
                  <a:pt x="734" y="299"/>
                  <a:pt x="729" y="297"/>
                  <a:pt x="727" y="293"/>
                </a:cubicBezTo>
                <a:cubicBezTo>
                  <a:pt x="731" y="291"/>
                  <a:pt x="730" y="297"/>
                  <a:pt x="734" y="296"/>
                </a:cubicBezTo>
                <a:cubicBezTo>
                  <a:pt x="723" y="284"/>
                  <a:pt x="708" y="275"/>
                  <a:pt x="699" y="261"/>
                </a:cubicBezTo>
                <a:cubicBezTo>
                  <a:pt x="713" y="272"/>
                  <a:pt x="725" y="286"/>
                  <a:pt x="740" y="297"/>
                </a:cubicBezTo>
                <a:cubicBezTo>
                  <a:pt x="741" y="297"/>
                  <a:pt x="742" y="296"/>
                  <a:pt x="743" y="295"/>
                </a:cubicBezTo>
                <a:cubicBezTo>
                  <a:pt x="713" y="268"/>
                  <a:pt x="678" y="233"/>
                  <a:pt x="649" y="205"/>
                </a:cubicBezTo>
                <a:cubicBezTo>
                  <a:pt x="645" y="201"/>
                  <a:pt x="644" y="199"/>
                  <a:pt x="639" y="202"/>
                </a:cubicBezTo>
                <a:cubicBezTo>
                  <a:pt x="658" y="223"/>
                  <a:pt x="680" y="241"/>
                  <a:pt x="699" y="261"/>
                </a:cubicBezTo>
                <a:cubicBezTo>
                  <a:pt x="692" y="259"/>
                  <a:pt x="691" y="252"/>
                  <a:pt x="684" y="250"/>
                </a:cubicBezTo>
                <a:cubicBezTo>
                  <a:pt x="684" y="249"/>
                  <a:pt x="683" y="248"/>
                  <a:pt x="683" y="247"/>
                </a:cubicBezTo>
                <a:cubicBezTo>
                  <a:pt x="668" y="234"/>
                  <a:pt x="653" y="220"/>
                  <a:pt x="639" y="206"/>
                </a:cubicBezTo>
                <a:cubicBezTo>
                  <a:pt x="640" y="211"/>
                  <a:pt x="647" y="216"/>
                  <a:pt x="652" y="219"/>
                </a:cubicBezTo>
                <a:cubicBezTo>
                  <a:pt x="655" y="225"/>
                  <a:pt x="660" y="230"/>
                  <a:pt x="666" y="233"/>
                </a:cubicBezTo>
                <a:cubicBezTo>
                  <a:pt x="679" y="250"/>
                  <a:pt x="698" y="262"/>
                  <a:pt x="712" y="279"/>
                </a:cubicBezTo>
                <a:cubicBezTo>
                  <a:pt x="713" y="279"/>
                  <a:pt x="714" y="279"/>
                  <a:pt x="715" y="279"/>
                </a:cubicBezTo>
                <a:cubicBezTo>
                  <a:pt x="717" y="286"/>
                  <a:pt x="726" y="286"/>
                  <a:pt x="727" y="293"/>
                </a:cubicBezTo>
                <a:cubicBezTo>
                  <a:pt x="623" y="199"/>
                  <a:pt x="522" y="100"/>
                  <a:pt x="422" y="0"/>
                </a:cubicBezTo>
                <a:cubicBezTo>
                  <a:pt x="424" y="0"/>
                  <a:pt x="425" y="0"/>
                  <a:pt x="427" y="0"/>
                </a:cubicBezTo>
                <a:cubicBezTo>
                  <a:pt x="443" y="19"/>
                  <a:pt x="464" y="38"/>
                  <a:pt x="482" y="56"/>
                </a:cubicBezTo>
                <a:cubicBezTo>
                  <a:pt x="531" y="104"/>
                  <a:pt x="581" y="154"/>
                  <a:pt x="630" y="200"/>
                </a:cubicBezTo>
                <a:cubicBezTo>
                  <a:pt x="627" y="194"/>
                  <a:pt x="622" y="190"/>
                  <a:pt x="618" y="186"/>
                </a:cubicBezTo>
                <a:cubicBezTo>
                  <a:pt x="588" y="159"/>
                  <a:pt x="559" y="128"/>
                  <a:pt x="529" y="100"/>
                </a:cubicBezTo>
                <a:cubicBezTo>
                  <a:pt x="495" y="67"/>
                  <a:pt x="462" y="34"/>
                  <a:pt x="429" y="0"/>
                </a:cubicBezTo>
                <a:cubicBezTo>
                  <a:pt x="430" y="0"/>
                  <a:pt x="432" y="0"/>
                  <a:pt x="433" y="0"/>
                </a:cubicBezTo>
                <a:cubicBezTo>
                  <a:pt x="433" y="1"/>
                  <a:pt x="433" y="2"/>
                  <a:pt x="434" y="2"/>
                </a:cubicBezTo>
                <a:cubicBezTo>
                  <a:pt x="497" y="64"/>
                  <a:pt x="558" y="128"/>
                  <a:pt x="624" y="189"/>
                </a:cubicBezTo>
                <a:cubicBezTo>
                  <a:pt x="628" y="193"/>
                  <a:pt x="633" y="199"/>
                  <a:pt x="639" y="197"/>
                </a:cubicBezTo>
                <a:cubicBezTo>
                  <a:pt x="632" y="188"/>
                  <a:pt x="623" y="180"/>
                  <a:pt x="615" y="172"/>
                </a:cubicBezTo>
                <a:cubicBezTo>
                  <a:pt x="590" y="148"/>
                  <a:pt x="564" y="124"/>
                  <a:pt x="540" y="99"/>
                </a:cubicBezTo>
                <a:cubicBezTo>
                  <a:pt x="508" y="66"/>
                  <a:pt x="474" y="34"/>
                  <a:pt x="443" y="0"/>
                </a:cubicBezTo>
                <a:cubicBezTo>
                  <a:pt x="444" y="0"/>
                  <a:pt x="445" y="0"/>
                  <a:pt x="447" y="0"/>
                </a:cubicBezTo>
                <a:cubicBezTo>
                  <a:pt x="543" y="101"/>
                  <a:pt x="644" y="198"/>
                  <a:pt x="745" y="295"/>
                </a:cubicBezTo>
                <a:cubicBezTo>
                  <a:pt x="767" y="287"/>
                  <a:pt x="789" y="278"/>
                  <a:pt x="810" y="270"/>
                </a:cubicBezTo>
                <a:cubicBezTo>
                  <a:pt x="809" y="267"/>
                  <a:pt x="811" y="262"/>
                  <a:pt x="810" y="259"/>
                </a:cubicBezTo>
                <a:cubicBezTo>
                  <a:pt x="809" y="254"/>
                  <a:pt x="798" y="247"/>
                  <a:pt x="794" y="243"/>
                </a:cubicBezTo>
                <a:cubicBezTo>
                  <a:pt x="779" y="227"/>
                  <a:pt x="763" y="210"/>
                  <a:pt x="747" y="193"/>
                </a:cubicBezTo>
                <a:cubicBezTo>
                  <a:pt x="730" y="176"/>
                  <a:pt x="714" y="156"/>
                  <a:pt x="697" y="138"/>
                </a:cubicBezTo>
                <a:cubicBezTo>
                  <a:pt x="655" y="94"/>
                  <a:pt x="612" y="47"/>
                  <a:pt x="572" y="0"/>
                </a:cubicBezTo>
                <a:cubicBezTo>
                  <a:pt x="574" y="0"/>
                  <a:pt x="576" y="0"/>
                  <a:pt x="577" y="0"/>
                </a:cubicBezTo>
                <a:cubicBezTo>
                  <a:pt x="614" y="44"/>
                  <a:pt x="653" y="86"/>
                  <a:pt x="692" y="128"/>
                </a:cubicBezTo>
                <a:cubicBezTo>
                  <a:pt x="710" y="147"/>
                  <a:pt x="727" y="167"/>
                  <a:pt x="745" y="187"/>
                </a:cubicBezTo>
                <a:cubicBezTo>
                  <a:pt x="760" y="202"/>
                  <a:pt x="775" y="217"/>
                  <a:pt x="790" y="232"/>
                </a:cubicBezTo>
                <a:cubicBezTo>
                  <a:pt x="793" y="236"/>
                  <a:pt x="797" y="241"/>
                  <a:pt x="802" y="244"/>
                </a:cubicBezTo>
                <a:cubicBezTo>
                  <a:pt x="803" y="243"/>
                  <a:pt x="803" y="241"/>
                  <a:pt x="803" y="240"/>
                </a:cubicBezTo>
                <a:cubicBezTo>
                  <a:pt x="799" y="237"/>
                  <a:pt x="796" y="233"/>
                  <a:pt x="792" y="230"/>
                </a:cubicBezTo>
                <a:cubicBezTo>
                  <a:pt x="798" y="230"/>
                  <a:pt x="801" y="239"/>
                  <a:pt x="807" y="241"/>
                </a:cubicBezTo>
                <a:cubicBezTo>
                  <a:pt x="808" y="245"/>
                  <a:pt x="805" y="244"/>
                  <a:pt x="805" y="247"/>
                </a:cubicBezTo>
                <a:cubicBezTo>
                  <a:pt x="805" y="251"/>
                  <a:pt x="808" y="252"/>
                  <a:pt x="811" y="254"/>
                </a:cubicBezTo>
                <a:cubicBezTo>
                  <a:pt x="812" y="247"/>
                  <a:pt x="814" y="237"/>
                  <a:pt x="816" y="229"/>
                </a:cubicBezTo>
                <a:cubicBezTo>
                  <a:pt x="820" y="229"/>
                  <a:pt x="824" y="229"/>
                  <a:pt x="828" y="229"/>
                </a:cubicBezTo>
                <a:cubicBezTo>
                  <a:pt x="831" y="241"/>
                  <a:pt x="833" y="256"/>
                  <a:pt x="835" y="270"/>
                </a:cubicBezTo>
                <a:cubicBezTo>
                  <a:pt x="862" y="274"/>
                  <a:pt x="888" y="282"/>
                  <a:pt x="913" y="286"/>
                </a:cubicBezTo>
                <a:cubicBezTo>
                  <a:pt x="914" y="288"/>
                  <a:pt x="913" y="290"/>
                  <a:pt x="910" y="290"/>
                </a:cubicBezTo>
                <a:cubicBezTo>
                  <a:pt x="913" y="305"/>
                  <a:pt x="908" y="327"/>
                  <a:pt x="914" y="341"/>
                </a:cubicBezTo>
                <a:cubicBezTo>
                  <a:pt x="915" y="344"/>
                  <a:pt x="911" y="341"/>
                  <a:pt x="911" y="343"/>
                </a:cubicBezTo>
                <a:cubicBezTo>
                  <a:pt x="913" y="345"/>
                  <a:pt x="915" y="347"/>
                  <a:pt x="914" y="352"/>
                </a:cubicBezTo>
                <a:cubicBezTo>
                  <a:pt x="913" y="350"/>
                  <a:pt x="909" y="348"/>
                  <a:pt x="907" y="349"/>
                </a:cubicBezTo>
                <a:cubicBezTo>
                  <a:pt x="907" y="353"/>
                  <a:pt x="910" y="353"/>
                  <a:pt x="911" y="355"/>
                </a:cubicBezTo>
                <a:cubicBezTo>
                  <a:pt x="914" y="364"/>
                  <a:pt x="919" y="371"/>
                  <a:pt x="924" y="379"/>
                </a:cubicBezTo>
                <a:cubicBezTo>
                  <a:pt x="928" y="391"/>
                  <a:pt x="938" y="401"/>
                  <a:pt x="940" y="413"/>
                </a:cubicBezTo>
                <a:cubicBezTo>
                  <a:pt x="928" y="395"/>
                  <a:pt x="919" y="376"/>
                  <a:pt x="909" y="357"/>
                </a:cubicBezTo>
                <a:cubicBezTo>
                  <a:pt x="907" y="356"/>
                  <a:pt x="907" y="354"/>
                  <a:pt x="904" y="354"/>
                </a:cubicBezTo>
                <a:cubicBezTo>
                  <a:pt x="904" y="353"/>
                  <a:pt x="904" y="352"/>
                  <a:pt x="904" y="351"/>
                </a:cubicBezTo>
                <a:cubicBezTo>
                  <a:pt x="885" y="333"/>
                  <a:pt x="866" y="315"/>
                  <a:pt x="848" y="297"/>
                </a:cubicBezTo>
                <a:cubicBezTo>
                  <a:pt x="845" y="297"/>
                  <a:pt x="841" y="296"/>
                  <a:pt x="839" y="297"/>
                </a:cubicBezTo>
                <a:cubicBezTo>
                  <a:pt x="841" y="328"/>
                  <a:pt x="843" y="366"/>
                  <a:pt x="846" y="392"/>
                </a:cubicBezTo>
                <a:cubicBezTo>
                  <a:pt x="885" y="402"/>
                  <a:pt x="924" y="411"/>
                  <a:pt x="963" y="420"/>
                </a:cubicBezTo>
                <a:cubicBezTo>
                  <a:pt x="962" y="422"/>
                  <a:pt x="960" y="422"/>
                  <a:pt x="959" y="423"/>
                </a:cubicBezTo>
                <a:cubicBezTo>
                  <a:pt x="956" y="451"/>
                  <a:pt x="971" y="462"/>
                  <a:pt x="979" y="480"/>
                </a:cubicBezTo>
                <a:cubicBezTo>
                  <a:pt x="981" y="482"/>
                  <a:pt x="981" y="476"/>
                  <a:pt x="984" y="479"/>
                </a:cubicBezTo>
                <a:cubicBezTo>
                  <a:pt x="986" y="483"/>
                  <a:pt x="982" y="482"/>
                  <a:pt x="982" y="485"/>
                </a:cubicBezTo>
                <a:cubicBezTo>
                  <a:pt x="992" y="503"/>
                  <a:pt x="1002" y="520"/>
                  <a:pt x="1012" y="538"/>
                </a:cubicBezTo>
                <a:cubicBezTo>
                  <a:pt x="993" y="511"/>
                  <a:pt x="978" y="480"/>
                  <a:pt x="960" y="452"/>
                </a:cubicBezTo>
                <a:cubicBezTo>
                  <a:pt x="960" y="457"/>
                  <a:pt x="958" y="471"/>
                  <a:pt x="963" y="474"/>
                </a:cubicBezTo>
                <a:cubicBezTo>
                  <a:pt x="963" y="476"/>
                  <a:pt x="960" y="475"/>
                  <a:pt x="960" y="478"/>
                </a:cubicBezTo>
                <a:cubicBezTo>
                  <a:pt x="961" y="480"/>
                  <a:pt x="962" y="478"/>
                  <a:pt x="964" y="478"/>
                </a:cubicBezTo>
                <a:cubicBezTo>
                  <a:pt x="962" y="481"/>
                  <a:pt x="964" y="483"/>
                  <a:pt x="963" y="485"/>
                </a:cubicBezTo>
                <a:cubicBezTo>
                  <a:pt x="960" y="487"/>
                  <a:pt x="960" y="483"/>
                  <a:pt x="956" y="484"/>
                </a:cubicBezTo>
                <a:cubicBezTo>
                  <a:pt x="958" y="489"/>
                  <a:pt x="964" y="496"/>
                  <a:pt x="966" y="503"/>
                </a:cubicBezTo>
                <a:cubicBezTo>
                  <a:pt x="959" y="500"/>
                  <a:pt x="958" y="492"/>
                  <a:pt x="954" y="487"/>
                </a:cubicBezTo>
                <a:cubicBezTo>
                  <a:pt x="948" y="484"/>
                  <a:pt x="945" y="478"/>
                  <a:pt x="939" y="476"/>
                </a:cubicBezTo>
                <a:cubicBezTo>
                  <a:pt x="944" y="471"/>
                  <a:pt x="948" y="484"/>
                  <a:pt x="954" y="481"/>
                </a:cubicBezTo>
                <a:cubicBezTo>
                  <a:pt x="954" y="477"/>
                  <a:pt x="951" y="476"/>
                  <a:pt x="952" y="471"/>
                </a:cubicBezTo>
                <a:cubicBezTo>
                  <a:pt x="953" y="470"/>
                  <a:pt x="954" y="470"/>
                  <a:pt x="955" y="470"/>
                </a:cubicBezTo>
                <a:cubicBezTo>
                  <a:pt x="958" y="450"/>
                  <a:pt x="953" y="433"/>
                  <a:pt x="945" y="424"/>
                </a:cubicBezTo>
                <a:cubicBezTo>
                  <a:pt x="928" y="424"/>
                  <a:pt x="913" y="427"/>
                  <a:pt x="897" y="428"/>
                </a:cubicBezTo>
                <a:cubicBezTo>
                  <a:pt x="895" y="427"/>
                  <a:pt x="895" y="430"/>
                  <a:pt x="894" y="430"/>
                </a:cubicBezTo>
                <a:cubicBezTo>
                  <a:pt x="892" y="430"/>
                  <a:pt x="892" y="429"/>
                  <a:pt x="890" y="428"/>
                </a:cubicBezTo>
                <a:cubicBezTo>
                  <a:pt x="878" y="432"/>
                  <a:pt x="859" y="429"/>
                  <a:pt x="848" y="434"/>
                </a:cubicBezTo>
                <a:cubicBezTo>
                  <a:pt x="852" y="460"/>
                  <a:pt x="853" y="487"/>
                  <a:pt x="856" y="513"/>
                </a:cubicBezTo>
                <a:cubicBezTo>
                  <a:pt x="883" y="522"/>
                  <a:pt x="910" y="530"/>
                  <a:pt x="939" y="536"/>
                </a:cubicBezTo>
                <a:cubicBezTo>
                  <a:pt x="940" y="539"/>
                  <a:pt x="937" y="538"/>
                  <a:pt x="937" y="540"/>
                </a:cubicBezTo>
                <a:cubicBezTo>
                  <a:pt x="940" y="555"/>
                  <a:pt x="934" y="578"/>
                  <a:pt x="940" y="590"/>
                </a:cubicBezTo>
                <a:cubicBezTo>
                  <a:pt x="938" y="595"/>
                  <a:pt x="941" y="598"/>
                  <a:pt x="941" y="603"/>
                </a:cubicBezTo>
                <a:cubicBezTo>
                  <a:pt x="938" y="604"/>
                  <a:pt x="939" y="602"/>
                  <a:pt x="937" y="602"/>
                </a:cubicBezTo>
                <a:cubicBezTo>
                  <a:pt x="941" y="616"/>
                  <a:pt x="953" y="627"/>
                  <a:pt x="962" y="640"/>
                </a:cubicBezTo>
                <a:cubicBezTo>
                  <a:pt x="969" y="649"/>
                  <a:pt x="973" y="660"/>
                  <a:pt x="983" y="667"/>
                </a:cubicBezTo>
                <a:cubicBezTo>
                  <a:pt x="985" y="679"/>
                  <a:pt x="996" y="687"/>
                  <a:pt x="1003" y="696"/>
                </a:cubicBezTo>
                <a:cubicBezTo>
                  <a:pt x="1006" y="693"/>
                  <a:pt x="1002" y="692"/>
                  <a:pt x="1000" y="689"/>
                </a:cubicBezTo>
                <a:cubicBezTo>
                  <a:pt x="996" y="684"/>
                  <a:pt x="990" y="675"/>
                  <a:pt x="984" y="670"/>
                </a:cubicBezTo>
                <a:cubicBezTo>
                  <a:pt x="984" y="660"/>
                  <a:pt x="973" y="657"/>
                  <a:pt x="972" y="650"/>
                </a:cubicBezTo>
                <a:cubicBezTo>
                  <a:pt x="984" y="661"/>
                  <a:pt x="992" y="676"/>
                  <a:pt x="1003" y="689"/>
                </a:cubicBezTo>
                <a:cubicBezTo>
                  <a:pt x="1006" y="689"/>
                  <a:pt x="1007" y="689"/>
                  <a:pt x="1009" y="689"/>
                </a:cubicBezTo>
                <a:cubicBezTo>
                  <a:pt x="1009" y="692"/>
                  <a:pt x="1007" y="697"/>
                  <a:pt x="1004" y="698"/>
                </a:cubicBezTo>
                <a:cubicBezTo>
                  <a:pt x="1010" y="711"/>
                  <a:pt x="1021" y="718"/>
                  <a:pt x="1027" y="730"/>
                </a:cubicBezTo>
                <a:cubicBezTo>
                  <a:pt x="1016" y="723"/>
                  <a:pt x="1011" y="709"/>
                  <a:pt x="1001" y="701"/>
                </a:cubicBezTo>
                <a:cubicBezTo>
                  <a:pt x="987" y="679"/>
                  <a:pt x="972" y="659"/>
                  <a:pt x="956" y="640"/>
                </a:cubicBezTo>
                <a:cubicBezTo>
                  <a:pt x="956" y="638"/>
                  <a:pt x="956" y="637"/>
                  <a:pt x="955" y="636"/>
                </a:cubicBezTo>
                <a:cubicBezTo>
                  <a:pt x="949" y="628"/>
                  <a:pt x="944" y="620"/>
                  <a:pt x="937" y="614"/>
                </a:cubicBezTo>
                <a:cubicBezTo>
                  <a:pt x="937" y="610"/>
                  <a:pt x="935" y="607"/>
                  <a:pt x="932" y="609"/>
                </a:cubicBezTo>
                <a:cubicBezTo>
                  <a:pt x="934" y="617"/>
                  <a:pt x="942" y="620"/>
                  <a:pt x="945" y="628"/>
                </a:cubicBezTo>
                <a:cubicBezTo>
                  <a:pt x="935" y="618"/>
                  <a:pt x="928" y="606"/>
                  <a:pt x="916" y="599"/>
                </a:cubicBezTo>
                <a:cubicBezTo>
                  <a:pt x="917" y="594"/>
                  <a:pt x="912" y="592"/>
                  <a:pt x="909" y="590"/>
                </a:cubicBezTo>
                <a:cubicBezTo>
                  <a:pt x="911" y="587"/>
                  <a:pt x="904" y="587"/>
                  <a:pt x="904" y="583"/>
                </a:cubicBezTo>
                <a:cubicBezTo>
                  <a:pt x="908" y="583"/>
                  <a:pt x="913" y="587"/>
                  <a:pt x="915" y="590"/>
                </a:cubicBezTo>
                <a:cubicBezTo>
                  <a:pt x="922" y="588"/>
                  <a:pt x="924" y="598"/>
                  <a:pt x="930" y="599"/>
                </a:cubicBezTo>
                <a:cubicBezTo>
                  <a:pt x="932" y="596"/>
                  <a:pt x="932" y="593"/>
                  <a:pt x="934" y="590"/>
                </a:cubicBezTo>
                <a:cubicBezTo>
                  <a:pt x="934" y="588"/>
                  <a:pt x="931" y="590"/>
                  <a:pt x="932" y="591"/>
                </a:cubicBezTo>
                <a:cubicBezTo>
                  <a:pt x="929" y="589"/>
                  <a:pt x="934" y="587"/>
                  <a:pt x="934" y="585"/>
                </a:cubicBezTo>
                <a:cubicBezTo>
                  <a:pt x="934" y="571"/>
                  <a:pt x="931" y="554"/>
                  <a:pt x="934" y="541"/>
                </a:cubicBezTo>
                <a:cubicBezTo>
                  <a:pt x="916" y="539"/>
                  <a:pt x="896" y="544"/>
                  <a:pt x="877" y="545"/>
                </a:cubicBezTo>
                <a:cubicBezTo>
                  <a:pt x="885" y="558"/>
                  <a:pt x="897" y="568"/>
                  <a:pt x="905" y="581"/>
                </a:cubicBezTo>
                <a:cubicBezTo>
                  <a:pt x="894" y="571"/>
                  <a:pt x="885" y="557"/>
                  <a:pt x="874" y="545"/>
                </a:cubicBezTo>
                <a:cubicBezTo>
                  <a:pt x="869" y="546"/>
                  <a:pt x="862" y="545"/>
                  <a:pt x="859" y="548"/>
                </a:cubicBezTo>
                <a:cubicBezTo>
                  <a:pt x="861" y="552"/>
                  <a:pt x="859" y="561"/>
                  <a:pt x="863" y="562"/>
                </a:cubicBezTo>
                <a:cubicBezTo>
                  <a:pt x="863" y="563"/>
                  <a:pt x="861" y="563"/>
                  <a:pt x="861" y="564"/>
                </a:cubicBezTo>
                <a:cubicBezTo>
                  <a:pt x="879" y="707"/>
                  <a:pt x="908" y="843"/>
                  <a:pt x="933" y="980"/>
                </a:cubicBezTo>
                <a:cubicBezTo>
                  <a:pt x="935" y="982"/>
                  <a:pt x="935" y="976"/>
                  <a:pt x="938" y="978"/>
                </a:cubicBezTo>
                <a:cubicBezTo>
                  <a:pt x="939" y="983"/>
                  <a:pt x="940" y="989"/>
                  <a:pt x="938" y="993"/>
                </a:cubicBezTo>
                <a:cubicBezTo>
                  <a:pt x="939" y="995"/>
                  <a:pt x="941" y="993"/>
                  <a:pt x="942" y="994"/>
                </a:cubicBezTo>
                <a:cubicBezTo>
                  <a:pt x="942" y="1000"/>
                  <a:pt x="932" y="1000"/>
                  <a:pt x="930" y="995"/>
                </a:cubicBezTo>
                <a:cubicBezTo>
                  <a:pt x="928" y="995"/>
                  <a:pt x="930" y="998"/>
                  <a:pt x="928" y="999"/>
                </a:cubicBezTo>
                <a:cubicBezTo>
                  <a:pt x="930" y="999"/>
                  <a:pt x="931" y="1000"/>
                  <a:pt x="933" y="1000"/>
                </a:cubicBezTo>
                <a:cubicBezTo>
                  <a:pt x="931" y="1002"/>
                  <a:pt x="935" y="1004"/>
                  <a:pt x="937" y="1006"/>
                </a:cubicBezTo>
                <a:cubicBezTo>
                  <a:pt x="940" y="1003"/>
                  <a:pt x="941" y="1005"/>
                  <a:pt x="945" y="1006"/>
                </a:cubicBezTo>
                <a:cubicBezTo>
                  <a:pt x="950" y="1003"/>
                  <a:pt x="960" y="1004"/>
                  <a:pt x="964" y="1007"/>
                </a:cubicBezTo>
                <a:cubicBezTo>
                  <a:pt x="971" y="1005"/>
                  <a:pt x="976" y="1004"/>
                  <a:pt x="982" y="1004"/>
                </a:cubicBezTo>
                <a:cubicBezTo>
                  <a:pt x="982" y="1001"/>
                  <a:pt x="980" y="1001"/>
                  <a:pt x="982" y="998"/>
                </a:cubicBezTo>
                <a:cubicBezTo>
                  <a:pt x="987" y="1001"/>
                  <a:pt x="990" y="1005"/>
                  <a:pt x="997" y="1006"/>
                </a:cubicBezTo>
                <a:cubicBezTo>
                  <a:pt x="998" y="1005"/>
                  <a:pt x="996" y="1003"/>
                  <a:pt x="997" y="1001"/>
                </a:cubicBezTo>
                <a:cubicBezTo>
                  <a:pt x="999" y="1007"/>
                  <a:pt x="1008" y="1002"/>
                  <a:pt x="1012" y="1004"/>
                </a:cubicBezTo>
                <a:cubicBezTo>
                  <a:pt x="1012" y="1010"/>
                  <a:pt x="1005" y="1005"/>
                  <a:pt x="1004" y="1008"/>
                </a:cubicBezTo>
                <a:cubicBezTo>
                  <a:pt x="1007" y="1010"/>
                  <a:pt x="1010" y="1008"/>
                  <a:pt x="1014" y="1007"/>
                </a:cubicBezTo>
                <a:cubicBezTo>
                  <a:pt x="1015" y="1006"/>
                  <a:pt x="1014" y="1004"/>
                  <a:pt x="1014" y="1002"/>
                </a:cubicBezTo>
                <a:cubicBezTo>
                  <a:pt x="1018" y="1002"/>
                  <a:pt x="1019" y="1004"/>
                  <a:pt x="1021" y="1006"/>
                </a:cubicBezTo>
                <a:cubicBezTo>
                  <a:pt x="1024" y="1002"/>
                  <a:pt x="1032" y="998"/>
                  <a:pt x="1035" y="1004"/>
                </a:cubicBezTo>
                <a:cubicBezTo>
                  <a:pt x="1037" y="1003"/>
                  <a:pt x="1038" y="1003"/>
                  <a:pt x="1040" y="1002"/>
                </a:cubicBezTo>
                <a:cubicBezTo>
                  <a:pt x="1039" y="999"/>
                  <a:pt x="1038" y="997"/>
                  <a:pt x="1034" y="997"/>
                </a:cubicBezTo>
                <a:cubicBezTo>
                  <a:pt x="1035" y="994"/>
                  <a:pt x="1041" y="996"/>
                  <a:pt x="1043" y="995"/>
                </a:cubicBezTo>
                <a:cubicBezTo>
                  <a:pt x="1044" y="998"/>
                  <a:pt x="1045" y="1002"/>
                  <a:pt x="1046" y="1004"/>
                </a:cubicBezTo>
                <a:cubicBezTo>
                  <a:pt x="1049" y="1005"/>
                  <a:pt x="1049" y="1002"/>
                  <a:pt x="1052" y="1002"/>
                </a:cubicBezTo>
                <a:cubicBezTo>
                  <a:pt x="1053" y="999"/>
                  <a:pt x="1046" y="999"/>
                  <a:pt x="1049" y="996"/>
                </a:cubicBezTo>
                <a:cubicBezTo>
                  <a:pt x="1052" y="996"/>
                  <a:pt x="1051" y="998"/>
                  <a:pt x="1052" y="1000"/>
                </a:cubicBezTo>
                <a:cubicBezTo>
                  <a:pt x="1053" y="1000"/>
                  <a:pt x="1053" y="998"/>
                  <a:pt x="1055" y="999"/>
                </a:cubicBezTo>
                <a:cubicBezTo>
                  <a:pt x="1052" y="1004"/>
                  <a:pt x="1057" y="1004"/>
                  <a:pt x="1060" y="1006"/>
                </a:cubicBezTo>
                <a:cubicBezTo>
                  <a:pt x="1061" y="1005"/>
                  <a:pt x="1060" y="1002"/>
                  <a:pt x="1062" y="1002"/>
                </a:cubicBezTo>
                <a:cubicBezTo>
                  <a:pt x="1067" y="1004"/>
                  <a:pt x="1074" y="1005"/>
                  <a:pt x="1079" y="1006"/>
                </a:cubicBezTo>
                <a:cubicBezTo>
                  <a:pt x="1077" y="1004"/>
                  <a:pt x="1077" y="1000"/>
                  <a:pt x="1074" y="1000"/>
                </a:cubicBezTo>
                <a:cubicBezTo>
                  <a:pt x="1072" y="1000"/>
                  <a:pt x="1071" y="1002"/>
                  <a:pt x="1068" y="1002"/>
                </a:cubicBezTo>
                <a:cubicBezTo>
                  <a:pt x="1067" y="999"/>
                  <a:pt x="1063" y="1000"/>
                  <a:pt x="1062" y="998"/>
                </a:cubicBezTo>
                <a:cubicBezTo>
                  <a:pt x="1067" y="995"/>
                  <a:pt x="1076" y="998"/>
                  <a:pt x="1083" y="996"/>
                </a:cubicBezTo>
                <a:cubicBezTo>
                  <a:pt x="1082" y="999"/>
                  <a:pt x="1085" y="998"/>
                  <a:pt x="1086" y="999"/>
                </a:cubicBezTo>
                <a:cubicBezTo>
                  <a:pt x="1087" y="1001"/>
                  <a:pt x="1083" y="999"/>
                  <a:pt x="1083" y="1001"/>
                </a:cubicBezTo>
                <a:cubicBezTo>
                  <a:pt x="1084" y="1007"/>
                  <a:pt x="1088" y="999"/>
                  <a:pt x="1092" y="1003"/>
                </a:cubicBezTo>
                <a:cubicBezTo>
                  <a:pt x="1091" y="999"/>
                  <a:pt x="1085" y="998"/>
                  <a:pt x="1087" y="993"/>
                </a:cubicBezTo>
                <a:cubicBezTo>
                  <a:pt x="1090" y="993"/>
                  <a:pt x="1096" y="997"/>
                  <a:pt x="1096" y="1000"/>
                </a:cubicBezTo>
                <a:cubicBezTo>
                  <a:pt x="1097" y="1000"/>
                  <a:pt x="1098" y="1000"/>
                  <a:pt x="1099" y="1000"/>
                </a:cubicBezTo>
                <a:cubicBezTo>
                  <a:pt x="1101" y="999"/>
                  <a:pt x="1098" y="998"/>
                  <a:pt x="1099" y="996"/>
                </a:cubicBezTo>
                <a:cubicBezTo>
                  <a:pt x="1105" y="997"/>
                  <a:pt x="1111" y="999"/>
                  <a:pt x="1114" y="995"/>
                </a:cubicBezTo>
                <a:cubicBezTo>
                  <a:pt x="1120" y="999"/>
                  <a:pt x="1128" y="991"/>
                  <a:pt x="1132" y="996"/>
                </a:cubicBezTo>
                <a:cubicBezTo>
                  <a:pt x="1132" y="994"/>
                  <a:pt x="1133" y="992"/>
                  <a:pt x="1135" y="990"/>
                </a:cubicBezTo>
                <a:cubicBezTo>
                  <a:pt x="1137" y="990"/>
                  <a:pt x="1138" y="992"/>
                  <a:pt x="1139" y="993"/>
                </a:cubicBezTo>
                <a:cubicBezTo>
                  <a:pt x="1141" y="993"/>
                  <a:pt x="1140" y="989"/>
                  <a:pt x="1142" y="989"/>
                </a:cubicBezTo>
                <a:cubicBezTo>
                  <a:pt x="1144" y="993"/>
                  <a:pt x="1149" y="994"/>
                  <a:pt x="1152" y="996"/>
                </a:cubicBezTo>
                <a:cubicBezTo>
                  <a:pt x="1161" y="994"/>
                  <a:pt x="1159" y="988"/>
                  <a:pt x="1160" y="978"/>
                </a:cubicBezTo>
                <a:cubicBezTo>
                  <a:pt x="1161" y="969"/>
                  <a:pt x="1164" y="958"/>
                  <a:pt x="1166" y="946"/>
                </a:cubicBezTo>
                <a:cubicBezTo>
                  <a:pt x="1168" y="939"/>
                  <a:pt x="1166" y="930"/>
                  <a:pt x="1168" y="924"/>
                </a:cubicBezTo>
                <a:cubicBezTo>
                  <a:pt x="1175" y="899"/>
                  <a:pt x="1174" y="869"/>
                  <a:pt x="1178" y="842"/>
                </a:cubicBezTo>
                <a:cubicBezTo>
                  <a:pt x="1169" y="840"/>
                  <a:pt x="1154" y="844"/>
                  <a:pt x="1148" y="842"/>
                </a:cubicBezTo>
                <a:cubicBezTo>
                  <a:pt x="1151" y="838"/>
                  <a:pt x="1158" y="838"/>
                  <a:pt x="1163" y="836"/>
                </a:cubicBezTo>
                <a:cubicBezTo>
                  <a:pt x="1169" y="835"/>
                  <a:pt x="1175" y="832"/>
                  <a:pt x="1179" y="830"/>
                </a:cubicBezTo>
                <a:cubicBezTo>
                  <a:pt x="1179" y="820"/>
                  <a:pt x="1179" y="810"/>
                  <a:pt x="1180" y="801"/>
                </a:cubicBezTo>
                <a:cubicBezTo>
                  <a:pt x="1171" y="801"/>
                  <a:pt x="1155" y="800"/>
                  <a:pt x="1142" y="801"/>
                </a:cubicBezTo>
                <a:cubicBezTo>
                  <a:pt x="1141" y="811"/>
                  <a:pt x="1144" y="818"/>
                  <a:pt x="1142" y="826"/>
                </a:cubicBezTo>
                <a:cubicBezTo>
                  <a:pt x="1136" y="823"/>
                  <a:pt x="1142" y="808"/>
                  <a:pt x="1139" y="799"/>
                </a:cubicBezTo>
                <a:cubicBezTo>
                  <a:pt x="1154" y="796"/>
                  <a:pt x="1166" y="790"/>
                  <a:pt x="1180" y="786"/>
                </a:cubicBezTo>
                <a:cubicBezTo>
                  <a:pt x="1182" y="777"/>
                  <a:pt x="1180" y="761"/>
                  <a:pt x="1182" y="752"/>
                </a:cubicBezTo>
                <a:cubicBezTo>
                  <a:pt x="1176" y="750"/>
                  <a:pt x="1167" y="753"/>
                  <a:pt x="1158" y="752"/>
                </a:cubicBezTo>
                <a:cubicBezTo>
                  <a:pt x="1157" y="753"/>
                  <a:pt x="1159" y="756"/>
                  <a:pt x="1157" y="758"/>
                </a:cubicBezTo>
                <a:cubicBezTo>
                  <a:pt x="1157" y="759"/>
                  <a:pt x="1158" y="765"/>
                  <a:pt x="1157" y="763"/>
                </a:cubicBezTo>
                <a:cubicBezTo>
                  <a:pt x="1157" y="759"/>
                  <a:pt x="1155" y="757"/>
                  <a:pt x="1157" y="755"/>
                </a:cubicBezTo>
                <a:cubicBezTo>
                  <a:pt x="1156" y="753"/>
                  <a:pt x="1155" y="752"/>
                  <a:pt x="1155" y="750"/>
                </a:cubicBezTo>
                <a:cubicBezTo>
                  <a:pt x="1163" y="746"/>
                  <a:pt x="1174" y="745"/>
                  <a:pt x="1183" y="741"/>
                </a:cubicBezTo>
                <a:cubicBezTo>
                  <a:pt x="1185" y="734"/>
                  <a:pt x="1182" y="726"/>
                  <a:pt x="1189" y="726"/>
                </a:cubicBezTo>
                <a:cubicBezTo>
                  <a:pt x="1190" y="730"/>
                  <a:pt x="1193" y="733"/>
                  <a:pt x="1192" y="739"/>
                </a:cubicBezTo>
                <a:cubicBezTo>
                  <a:pt x="1195" y="742"/>
                  <a:pt x="1200" y="743"/>
                  <a:pt x="1204" y="744"/>
                </a:cubicBezTo>
                <a:cubicBezTo>
                  <a:pt x="1202" y="749"/>
                  <a:pt x="1196" y="743"/>
                  <a:pt x="1193" y="745"/>
                </a:cubicBezTo>
                <a:cubicBezTo>
                  <a:pt x="1193" y="750"/>
                  <a:pt x="1200" y="746"/>
                  <a:pt x="1205" y="747"/>
                </a:cubicBezTo>
                <a:cubicBezTo>
                  <a:pt x="1207" y="746"/>
                  <a:pt x="1204" y="745"/>
                  <a:pt x="1206" y="744"/>
                </a:cubicBezTo>
                <a:cubicBezTo>
                  <a:pt x="1211" y="745"/>
                  <a:pt x="1216" y="747"/>
                  <a:pt x="1221" y="748"/>
                </a:cubicBezTo>
                <a:cubicBezTo>
                  <a:pt x="1220" y="756"/>
                  <a:pt x="1222" y="767"/>
                  <a:pt x="1221" y="775"/>
                </a:cubicBezTo>
                <a:cubicBezTo>
                  <a:pt x="1214" y="773"/>
                  <a:pt x="1222" y="758"/>
                  <a:pt x="1219" y="750"/>
                </a:cubicBezTo>
                <a:cubicBezTo>
                  <a:pt x="1212" y="749"/>
                  <a:pt x="1203" y="750"/>
                  <a:pt x="1194" y="751"/>
                </a:cubicBezTo>
                <a:cubicBezTo>
                  <a:pt x="1195" y="760"/>
                  <a:pt x="1196" y="774"/>
                  <a:pt x="1197" y="786"/>
                </a:cubicBezTo>
                <a:cubicBezTo>
                  <a:pt x="1206" y="788"/>
                  <a:pt x="1217" y="792"/>
                  <a:pt x="1226" y="793"/>
                </a:cubicBezTo>
                <a:cubicBezTo>
                  <a:pt x="1229" y="796"/>
                  <a:pt x="1237" y="795"/>
                  <a:pt x="1239" y="799"/>
                </a:cubicBezTo>
                <a:cubicBezTo>
                  <a:pt x="1227" y="800"/>
                  <a:pt x="1210" y="798"/>
                  <a:pt x="1198" y="801"/>
                </a:cubicBezTo>
                <a:cubicBezTo>
                  <a:pt x="1198" y="811"/>
                  <a:pt x="1201" y="820"/>
                  <a:pt x="1200" y="829"/>
                </a:cubicBezTo>
                <a:cubicBezTo>
                  <a:pt x="1202" y="834"/>
                  <a:pt x="1217" y="831"/>
                  <a:pt x="1217" y="837"/>
                </a:cubicBezTo>
                <a:cubicBezTo>
                  <a:pt x="1223" y="835"/>
                  <a:pt x="1226" y="838"/>
                  <a:pt x="1231" y="838"/>
                </a:cubicBezTo>
                <a:cubicBezTo>
                  <a:pt x="1229" y="848"/>
                  <a:pt x="1234" y="860"/>
                  <a:pt x="1230" y="866"/>
                </a:cubicBezTo>
                <a:cubicBezTo>
                  <a:pt x="1227" y="861"/>
                  <a:pt x="1230" y="850"/>
                  <a:pt x="1230" y="841"/>
                </a:cubicBezTo>
                <a:cubicBezTo>
                  <a:pt x="1222" y="839"/>
                  <a:pt x="1210" y="842"/>
                  <a:pt x="1203" y="840"/>
                </a:cubicBezTo>
                <a:cubicBezTo>
                  <a:pt x="1201" y="849"/>
                  <a:pt x="1204" y="866"/>
                  <a:pt x="1208" y="874"/>
                </a:cubicBezTo>
                <a:cubicBezTo>
                  <a:pt x="1206" y="885"/>
                  <a:pt x="1212" y="918"/>
                  <a:pt x="1216" y="929"/>
                </a:cubicBezTo>
                <a:cubicBezTo>
                  <a:pt x="1219" y="952"/>
                  <a:pt x="1223" y="973"/>
                  <a:pt x="1228" y="995"/>
                </a:cubicBezTo>
                <a:cubicBezTo>
                  <a:pt x="1231" y="992"/>
                  <a:pt x="1235" y="997"/>
                  <a:pt x="1236" y="992"/>
                </a:cubicBezTo>
                <a:cubicBezTo>
                  <a:pt x="1241" y="997"/>
                  <a:pt x="1249" y="994"/>
                  <a:pt x="1254" y="996"/>
                </a:cubicBezTo>
                <a:cubicBezTo>
                  <a:pt x="1261" y="982"/>
                  <a:pt x="1259" y="959"/>
                  <a:pt x="1262" y="942"/>
                </a:cubicBezTo>
                <a:cubicBezTo>
                  <a:pt x="1258" y="938"/>
                  <a:pt x="1249" y="943"/>
                  <a:pt x="1245" y="941"/>
                </a:cubicBezTo>
                <a:cubicBezTo>
                  <a:pt x="1247" y="937"/>
                  <a:pt x="1256" y="939"/>
                  <a:pt x="1259" y="935"/>
                </a:cubicBezTo>
                <a:cubicBezTo>
                  <a:pt x="1260" y="934"/>
                  <a:pt x="1261" y="934"/>
                  <a:pt x="1261" y="936"/>
                </a:cubicBezTo>
                <a:cubicBezTo>
                  <a:pt x="1264" y="930"/>
                  <a:pt x="1262" y="924"/>
                  <a:pt x="1264" y="917"/>
                </a:cubicBezTo>
                <a:cubicBezTo>
                  <a:pt x="1257" y="913"/>
                  <a:pt x="1247" y="917"/>
                  <a:pt x="1239" y="916"/>
                </a:cubicBezTo>
                <a:cubicBezTo>
                  <a:pt x="1241" y="913"/>
                  <a:pt x="1247" y="913"/>
                  <a:pt x="1250" y="911"/>
                </a:cubicBezTo>
                <a:cubicBezTo>
                  <a:pt x="1254" y="913"/>
                  <a:pt x="1263" y="916"/>
                  <a:pt x="1265" y="911"/>
                </a:cubicBezTo>
                <a:cubicBezTo>
                  <a:pt x="1262" y="906"/>
                  <a:pt x="1258" y="914"/>
                  <a:pt x="1254" y="911"/>
                </a:cubicBezTo>
                <a:cubicBezTo>
                  <a:pt x="1257" y="909"/>
                  <a:pt x="1262" y="909"/>
                  <a:pt x="1265" y="906"/>
                </a:cubicBezTo>
                <a:cubicBezTo>
                  <a:pt x="1264" y="897"/>
                  <a:pt x="1265" y="893"/>
                  <a:pt x="1265" y="886"/>
                </a:cubicBezTo>
                <a:cubicBezTo>
                  <a:pt x="1261" y="887"/>
                  <a:pt x="1253" y="884"/>
                  <a:pt x="1249" y="887"/>
                </a:cubicBezTo>
                <a:cubicBezTo>
                  <a:pt x="1252" y="881"/>
                  <a:pt x="1264" y="880"/>
                  <a:pt x="1270" y="879"/>
                </a:cubicBezTo>
                <a:cubicBezTo>
                  <a:pt x="1270" y="878"/>
                  <a:pt x="1269" y="877"/>
                  <a:pt x="1269" y="877"/>
                </a:cubicBezTo>
                <a:cubicBezTo>
                  <a:pt x="1271" y="875"/>
                  <a:pt x="1272" y="880"/>
                  <a:pt x="1273" y="881"/>
                </a:cubicBezTo>
                <a:cubicBezTo>
                  <a:pt x="1278" y="883"/>
                  <a:pt x="1286" y="880"/>
                  <a:pt x="1288" y="885"/>
                </a:cubicBezTo>
                <a:cubicBezTo>
                  <a:pt x="1286" y="887"/>
                  <a:pt x="1277" y="884"/>
                  <a:pt x="1273" y="886"/>
                </a:cubicBezTo>
                <a:cubicBezTo>
                  <a:pt x="1274" y="894"/>
                  <a:pt x="1274" y="900"/>
                  <a:pt x="1273" y="906"/>
                </a:cubicBezTo>
                <a:cubicBezTo>
                  <a:pt x="1275" y="908"/>
                  <a:pt x="1280" y="907"/>
                  <a:pt x="1282" y="910"/>
                </a:cubicBezTo>
                <a:cubicBezTo>
                  <a:pt x="1280" y="915"/>
                  <a:pt x="1276" y="906"/>
                  <a:pt x="1274" y="911"/>
                </a:cubicBezTo>
                <a:cubicBezTo>
                  <a:pt x="1277" y="915"/>
                  <a:pt x="1291" y="915"/>
                  <a:pt x="1290" y="907"/>
                </a:cubicBezTo>
                <a:cubicBezTo>
                  <a:pt x="1293" y="910"/>
                  <a:pt x="1294" y="914"/>
                  <a:pt x="1299" y="914"/>
                </a:cubicBezTo>
                <a:cubicBezTo>
                  <a:pt x="1293" y="918"/>
                  <a:pt x="1280" y="912"/>
                  <a:pt x="1275" y="916"/>
                </a:cubicBezTo>
                <a:cubicBezTo>
                  <a:pt x="1277" y="920"/>
                  <a:pt x="1275" y="929"/>
                  <a:pt x="1277" y="937"/>
                </a:cubicBezTo>
                <a:cubicBezTo>
                  <a:pt x="1278" y="938"/>
                  <a:pt x="1280" y="935"/>
                  <a:pt x="1282" y="935"/>
                </a:cubicBezTo>
                <a:cubicBezTo>
                  <a:pt x="1285" y="938"/>
                  <a:pt x="1295" y="937"/>
                  <a:pt x="1298" y="938"/>
                </a:cubicBezTo>
                <a:cubicBezTo>
                  <a:pt x="1301" y="936"/>
                  <a:pt x="1300" y="932"/>
                  <a:pt x="1297" y="930"/>
                </a:cubicBezTo>
                <a:cubicBezTo>
                  <a:pt x="1298" y="928"/>
                  <a:pt x="1298" y="925"/>
                  <a:pt x="1299" y="924"/>
                </a:cubicBezTo>
                <a:cubicBezTo>
                  <a:pt x="1298" y="923"/>
                  <a:pt x="1296" y="922"/>
                  <a:pt x="1295" y="920"/>
                </a:cubicBezTo>
                <a:cubicBezTo>
                  <a:pt x="1293" y="920"/>
                  <a:pt x="1294" y="924"/>
                  <a:pt x="1290" y="922"/>
                </a:cubicBezTo>
                <a:cubicBezTo>
                  <a:pt x="1290" y="918"/>
                  <a:pt x="1294" y="918"/>
                  <a:pt x="1297" y="918"/>
                </a:cubicBezTo>
                <a:cubicBezTo>
                  <a:pt x="1302" y="914"/>
                  <a:pt x="1305" y="905"/>
                  <a:pt x="1300" y="901"/>
                </a:cubicBezTo>
                <a:cubicBezTo>
                  <a:pt x="1301" y="899"/>
                  <a:pt x="1303" y="898"/>
                  <a:pt x="1303" y="895"/>
                </a:cubicBezTo>
                <a:cubicBezTo>
                  <a:pt x="1306" y="896"/>
                  <a:pt x="1305" y="900"/>
                  <a:pt x="1309" y="899"/>
                </a:cubicBezTo>
                <a:cubicBezTo>
                  <a:pt x="1309" y="901"/>
                  <a:pt x="1307" y="900"/>
                  <a:pt x="1307" y="903"/>
                </a:cubicBezTo>
                <a:cubicBezTo>
                  <a:pt x="1308" y="917"/>
                  <a:pt x="1310" y="924"/>
                  <a:pt x="1310" y="935"/>
                </a:cubicBezTo>
                <a:cubicBezTo>
                  <a:pt x="1313" y="939"/>
                  <a:pt x="1317" y="937"/>
                  <a:pt x="1321" y="936"/>
                </a:cubicBezTo>
                <a:cubicBezTo>
                  <a:pt x="1322" y="934"/>
                  <a:pt x="1318" y="936"/>
                  <a:pt x="1319" y="933"/>
                </a:cubicBezTo>
                <a:cubicBezTo>
                  <a:pt x="1320" y="934"/>
                  <a:pt x="1321" y="935"/>
                  <a:pt x="1322" y="933"/>
                </a:cubicBezTo>
                <a:cubicBezTo>
                  <a:pt x="1324" y="930"/>
                  <a:pt x="1318" y="930"/>
                  <a:pt x="1320" y="929"/>
                </a:cubicBezTo>
                <a:cubicBezTo>
                  <a:pt x="1327" y="924"/>
                  <a:pt x="1322" y="940"/>
                  <a:pt x="1327" y="942"/>
                </a:cubicBezTo>
                <a:cubicBezTo>
                  <a:pt x="1326" y="943"/>
                  <a:pt x="1325" y="944"/>
                  <a:pt x="1324" y="945"/>
                </a:cubicBezTo>
                <a:cubicBezTo>
                  <a:pt x="1326" y="948"/>
                  <a:pt x="1326" y="955"/>
                  <a:pt x="1329" y="957"/>
                </a:cubicBezTo>
                <a:cubicBezTo>
                  <a:pt x="1329" y="957"/>
                  <a:pt x="1328" y="957"/>
                  <a:pt x="1327" y="957"/>
                </a:cubicBezTo>
                <a:cubicBezTo>
                  <a:pt x="1329" y="963"/>
                  <a:pt x="1328" y="967"/>
                  <a:pt x="1329" y="973"/>
                </a:cubicBezTo>
                <a:cubicBezTo>
                  <a:pt x="1332" y="970"/>
                  <a:pt x="1331" y="962"/>
                  <a:pt x="1334" y="959"/>
                </a:cubicBezTo>
                <a:cubicBezTo>
                  <a:pt x="1333" y="958"/>
                  <a:pt x="1333" y="957"/>
                  <a:pt x="1331" y="957"/>
                </a:cubicBezTo>
                <a:cubicBezTo>
                  <a:pt x="1331" y="955"/>
                  <a:pt x="1333" y="955"/>
                  <a:pt x="1334" y="953"/>
                </a:cubicBezTo>
                <a:cubicBezTo>
                  <a:pt x="1334" y="950"/>
                  <a:pt x="1329" y="951"/>
                  <a:pt x="1329" y="948"/>
                </a:cubicBezTo>
                <a:cubicBezTo>
                  <a:pt x="1333" y="947"/>
                  <a:pt x="1336" y="947"/>
                  <a:pt x="1340" y="948"/>
                </a:cubicBezTo>
                <a:cubicBezTo>
                  <a:pt x="1340" y="951"/>
                  <a:pt x="1338" y="950"/>
                  <a:pt x="1336" y="950"/>
                </a:cubicBezTo>
                <a:cubicBezTo>
                  <a:pt x="1339" y="955"/>
                  <a:pt x="1335" y="958"/>
                  <a:pt x="1338" y="963"/>
                </a:cubicBezTo>
                <a:cubicBezTo>
                  <a:pt x="1342" y="961"/>
                  <a:pt x="1341" y="955"/>
                  <a:pt x="1344" y="952"/>
                </a:cubicBezTo>
                <a:cubicBezTo>
                  <a:pt x="1347" y="954"/>
                  <a:pt x="1345" y="957"/>
                  <a:pt x="1344" y="959"/>
                </a:cubicBezTo>
                <a:cubicBezTo>
                  <a:pt x="1347" y="963"/>
                  <a:pt x="1354" y="962"/>
                  <a:pt x="1355" y="966"/>
                </a:cubicBezTo>
                <a:cubicBezTo>
                  <a:pt x="1355" y="970"/>
                  <a:pt x="1354" y="965"/>
                  <a:pt x="1351" y="966"/>
                </a:cubicBezTo>
                <a:cubicBezTo>
                  <a:pt x="1350" y="971"/>
                  <a:pt x="1352" y="978"/>
                  <a:pt x="1354" y="981"/>
                </a:cubicBezTo>
                <a:cubicBezTo>
                  <a:pt x="1354" y="983"/>
                  <a:pt x="1351" y="982"/>
                  <a:pt x="1351" y="983"/>
                </a:cubicBezTo>
                <a:cubicBezTo>
                  <a:pt x="1353" y="986"/>
                  <a:pt x="1353" y="989"/>
                  <a:pt x="1354" y="993"/>
                </a:cubicBezTo>
                <a:cubicBezTo>
                  <a:pt x="1358" y="995"/>
                  <a:pt x="1363" y="994"/>
                  <a:pt x="1364" y="990"/>
                </a:cubicBezTo>
                <a:cubicBezTo>
                  <a:pt x="1367" y="990"/>
                  <a:pt x="1365" y="994"/>
                  <a:pt x="1366" y="995"/>
                </a:cubicBezTo>
                <a:cubicBezTo>
                  <a:pt x="1375" y="995"/>
                  <a:pt x="1378" y="989"/>
                  <a:pt x="1382" y="984"/>
                </a:cubicBezTo>
                <a:cubicBezTo>
                  <a:pt x="1386" y="984"/>
                  <a:pt x="1384" y="989"/>
                  <a:pt x="1383" y="991"/>
                </a:cubicBezTo>
                <a:cubicBezTo>
                  <a:pt x="1385" y="995"/>
                  <a:pt x="1390" y="994"/>
                  <a:pt x="1394" y="993"/>
                </a:cubicBezTo>
                <a:cubicBezTo>
                  <a:pt x="1394" y="991"/>
                  <a:pt x="1392" y="989"/>
                  <a:pt x="1394" y="987"/>
                </a:cubicBezTo>
                <a:cubicBezTo>
                  <a:pt x="1398" y="987"/>
                  <a:pt x="1397" y="992"/>
                  <a:pt x="1398" y="993"/>
                </a:cubicBezTo>
                <a:cubicBezTo>
                  <a:pt x="1402" y="994"/>
                  <a:pt x="1400" y="989"/>
                  <a:pt x="1401" y="987"/>
                </a:cubicBezTo>
                <a:cubicBezTo>
                  <a:pt x="1404" y="987"/>
                  <a:pt x="1403" y="992"/>
                  <a:pt x="1405" y="993"/>
                </a:cubicBezTo>
                <a:cubicBezTo>
                  <a:pt x="1409" y="993"/>
                  <a:pt x="1412" y="992"/>
                  <a:pt x="1415" y="991"/>
                </a:cubicBezTo>
                <a:cubicBezTo>
                  <a:pt x="1414" y="986"/>
                  <a:pt x="1415" y="979"/>
                  <a:pt x="1412" y="976"/>
                </a:cubicBezTo>
                <a:cubicBezTo>
                  <a:pt x="1417" y="966"/>
                  <a:pt x="1411" y="947"/>
                  <a:pt x="1418" y="937"/>
                </a:cubicBezTo>
                <a:cubicBezTo>
                  <a:pt x="1418" y="942"/>
                  <a:pt x="1423" y="948"/>
                  <a:pt x="1420" y="952"/>
                </a:cubicBezTo>
                <a:cubicBezTo>
                  <a:pt x="1421" y="955"/>
                  <a:pt x="1422" y="957"/>
                  <a:pt x="1424" y="959"/>
                </a:cubicBezTo>
                <a:cubicBezTo>
                  <a:pt x="1425" y="961"/>
                  <a:pt x="1423" y="962"/>
                  <a:pt x="1422" y="963"/>
                </a:cubicBezTo>
                <a:cubicBezTo>
                  <a:pt x="1426" y="966"/>
                  <a:pt x="1430" y="962"/>
                  <a:pt x="1431" y="959"/>
                </a:cubicBezTo>
                <a:cubicBezTo>
                  <a:pt x="1434" y="967"/>
                  <a:pt x="1429" y="981"/>
                  <a:pt x="1435" y="989"/>
                </a:cubicBezTo>
                <a:cubicBezTo>
                  <a:pt x="1435" y="1012"/>
                  <a:pt x="1435" y="1036"/>
                  <a:pt x="1435" y="1060"/>
                </a:cubicBezTo>
                <a:cubicBezTo>
                  <a:pt x="1349" y="1060"/>
                  <a:pt x="1254" y="1060"/>
                  <a:pt x="1165" y="1060"/>
                </a:cubicBezTo>
                <a:cubicBezTo>
                  <a:pt x="1155" y="1060"/>
                  <a:pt x="1132" y="1062"/>
                  <a:pt x="1127" y="1059"/>
                </a:cubicBezTo>
                <a:cubicBezTo>
                  <a:pt x="1125" y="1057"/>
                  <a:pt x="1130" y="1054"/>
                  <a:pt x="1127" y="1052"/>
                </a:cubicBezTo>
                <a:cubicBezTo>
                  <a:pt x="1128" y="1052"/>
                  <a:pt x="1129" y="1055"/>
                  <a:pt x="1129" y="1053"/>
                </a:cubicBezTo>
                <a:cubicBezTo>
                  <a:pt x="1130" y="1051"/>
                  <a:pt x="1129" y="1046"/>
                  <a:pt x="1126" y="1047"/>
                </a:cubicBezTo>
                <a:cubicBezTo>
                  <a:pt x="1127" y="1049"/>
                  <a:pt x="1123" y="1056"/>
                  <a:pt x="1122" y="1052"/>
                </a:cubicBezTo>
                <a:cubicBezTo>
                  <a:pt x="1120" y="1057"/>
                  <a:pt x="1126" y="1054"/>
                  <a:pt x="1126" y="1058"/>
                </a:cubicBezTo>
                <a:cubicBezTo>
                  <a:pt x="1125" y="1059"/>
                  <a:pt x="1125" y="1059"/>
                  <a:pt x="1125" y="1060"/>
                </a:cubicBezTo>
                <a:cubicBezTo>
                  <a:pt x="1115" y="1059"/>
                  <a:pt x="1103" y="1061"/>
                  <a:pt x="1094" y="1059"/>
                </a:cubicBezTo>
                <a:cubicBezTo>
                  <a:pt x="1093" y="1048"/>
                  <a:pt x="1108" y="1052"/>
                  <a:pt x="1112" y="1046"/>
                </a:cubicBezTo>
                <a:cubicBezTo>
                  <a:pt x="1112" y="1049"/>
                  <a:pt x="1118" y="1046"/>
                  <a:pt x="1118" y="1049"/>
                </a:cubicBezTo>
                <a:cubicBezTo>
                  <a:pt x="1120" y="1047"/>
                  <a:pt x="1123" y="1046"/>
                  <a:pt x="1124" y="1043"/>
                </a:cubicBezTo>
                <a:cubicBezTo>
                  <a:pt x="1127" y="1043"/>
                  <a:pt x="1131" y="1045"/>
                  <a:pt x="1134" y="1041"/>
                </a:cubicBezTo>
                <a:cubicBezTo>
                  <a:pt x="1135" y="1042"/>
                  <a:pt x="1135" y="1043"/>
                  <a:pt x="1135" y="1044"/>
                </a:cubicBezTo>
                <a:cubicBezTo>
                  <a:pt x="1137" y="1043"/>
                  <a:pt x="1140" y="1040"/>
                  <a:pt x="1138" y="1044"/>
                </a:cubicBezTo>
                <a:cubicBezTo>
                  <a:pt x="1141" y="1044"/>
                  <a:pt x="1139" y="1039"/>
                  <a:pt x="1142" y="1039"/>
                </a:cubicBezTo>
                <a:cubicBezTo>
                  <a:pt x="1143" y="1039"/>
                  <a:pt x="1142" y="1042"/>
                  <a:pt x="1144" y="1042"/>
                </a:cubicBezTo>
                <a:cubicBezTo>
                  <a:pt x="1145" y="1041"/>
                  <a:pt x="1146" y="1039"/>
                  <a:pt x="1148" y="1039"/>
                </a:cubicBezTo>
                <a:cubicBezTo>
                  <a:pt x="1148" y="1040"/>
                  <a:pt x="1148" y="1042"/>
                  <a:pt x="1150" y="1043"/>
                </a:cubicBezTo>
                <a:cubicBezTo>
                  <a:pt x="1152" y="1041"/>
                  <a:pt x="1147" y="1039"/>
                  <a:pt x="1150" y="1039"/>
                </a:cubicBezTo>
                <a:cubicBezTo>
                  <a:pt x="1153" y="1038"/>
                  <a:pt x="1150" y="1043"/>
                  <a:pt x="1154" y="1041"/>
                </a:cubicBezTo>
                <a:cubicBezTo>
                  <a:pt x="1155" y="1038"/>
                  <a:pt x="1155" y="1038"/>
                  <a:pt x="1157" y="1035"/>
                </a:cubicBezTo>
                <a:cubicBezTo>
                  <a:pt x="1154" y="1036"/>
                  <a:pt x="1148" y="1034"/>
                  <a:pt x="1146" y="1038"/>
                </a:cubicBezTo>
                <a:cubicBezTo>
                  <a:pt x="1145" y="1037"/>
                  <a:pt x="1145" y="1036"/>
                  <a:pt x="1144" y="1036"/>
                </a:cubicBezTo>
                <a:cubicBezTo>
                  <a:pt x="1127" y="1038"/>
                  <a:pt x="1111" y="1039"/>
                  <a:pt x="1090" y="1039"/>
                </a:cubicBezTo>
                <a:cubicBezTo>
                  <a:pt x="1091" y="1044"/>
                  <a:pt x="1089" y="1044"/>
                  <a:pt x="1090" y="1048"/>
                </a:cubicBezTo>
                <a:cubicBezTo>
                  <a:pt x="1082" y="1050"/>
                  <a:pt x="1074" y="1049"/>
                  <a:pt x="1070" y="1044"/>
                </a:cubicBezTo>
                <a:cubicBezTo>
                  <a:pt x="1074" y="1045"/>
                  <a:pt x="1076" y="1042"/>
                  <a:pt x="1078" y="1040"/>
                </a:cubicBezTo>
                <a:cubicBezTo>
                  <a:pt x="1065" y="1041"/>
                  <a:pt x="1059" y="1040"/>
                  <a:pt x="1049" y="1043"/>
                </a:cubicBezTo>
                <a:cubicBezTo>
                  <a:pt x="1043" y="1039"/>
                  <a:pt x="1029" y="1046"/>
                  <a:pt x="1023" y="1041"/>
                </a:cubicBezTo>
                <a:cubicBezTo>
                  <a:pt x="1017" y="1044"/>
                  <a:pt x="1008" y="1037"/>
                  <a:pt x="1000" y="1041"/>
                </a:cubicBezTo>
                <a:cubicBezTo>
                  <a:pt x="998" y="1036"/>
                  <a:pt x="993" y="1039"/>
                  <a:pt x="991" y="1037"/>
                </a:cubicBezTo>
                <a:cubicBezTo>
                  <a:pt x="984" y="1041"/>
                  <a:pt x="974" y="1037"/>
                  <a:pt x="965" y="1038"/>
                </a:cubicBezTo>
                <a:cubicBezTo>
                  <a:pt x="961" y="1038"/>
                  <a:pt x="956" y="1041"/>
                  <a:pt x="952" y="1039"/>
                </a:cubicBezTo>
                <a:cubicBezTo>
                  <a:pt x="951" y="1039"/>
                  <a:pt x="950" y="1041"/>
                  <a:pt x="948" y="1041"/>
                </a:cubicBezTo>
                <a:cubicBezTo>
                  <a:pt x="936" y="1038"/>
                  <a:pt x="926" y="1044"/>
                  <a:pt x="913" y="1041"/>
                </a:cubicBezTo>
                <a:cubicBezTo>
                  <a:pt x="903" y="1041"/>
                  <a:pt x="889" y="1045"/>
                  <a:pt x="877" y="1039"/>
                </a:cubicBezTo>
                <a:cubicBezTo>
                  <a:pt x="873" y="1039"/>
                  <a:pt x="866" y="1039"/>
                  <a:pt x="863" y="1036"/>
                </a:cubicBezTo>
                <a:cubicBezTo>
                  <a:pt x="861" y="1039"/>
                  <a:pt x="854" y="1036"/>
                  <a:pt x="851" y="1034"/>
                </a:cubicBezTo>
                <a:cubicBezTo>
                  <a:pt x="846" y="1037"/>
                  <a:pt x="839" y="1033"/>
                  <a:pt x="834" y="1034"/>
                </a:cubicBezTo>
                <a:cubicBezTo>
                  <a:pt x="831" y="1032"/>
                  <a:pt x="826" y="1031"/>
                  <a:pt x="821" y="1031"/>
                </a:cubicBezTo>
                <a:cubicBezTo>
                  <a:pt x="820" y="1030"/>
                  <a:pt x="819" y="1028"/>
                  <a:pt x="818" y="1027"/>
                </a:cubicBezTo>
                <a:cubicBezTo>
                  <a:pt x="821" y="1025"/>
                  <a:pt x="825" y="1024"/>
                  <a:pt x="827" y="1022"/>
                </a:cubicBezTo>
                <a:cubicBezTo>
                  <a:pt x="822" y="1021"/>
                  <a:pt x="815" y="1022"/>
                  <a:pt x="809" y="1021"/>
                </a:cubicBezTo>
                <a:cubicBezTo>
                  <a:pt x="808" y="1018"/>
                  <a:pt x="806" y="1014"/>
                  <a:pt x="803" y="1015"/>
                </a:cubicBezTo>
                <a:cubicBezTo>
                  <a:pt x="800" y="1017"/>
                  <a:pt x="803" y="1017"/>
                  <a:pt x="803" y="1020"/>
                </a:cubicBezTo>
                <a:cubicBezTo>
                  <a:pt x="801" y="1024"/>
                  <a:pt x="799" y="1019"/>
                  <a:pt x="797" y="1022"/>
                </a:cubicBezTo>
                <a:cubicBezTo>
                  <a:pt x="799" y="1022"/>
                  <a:pt x="801" y="1026"/>
                  <a:pt x="800" y="1028"/>
                </a:cubicBezTo>
                <a:cubicBezTo>
                  <a:pt x="792" y="1023"/>
                  <a:pt x="780" y="1029"/>
                  <a:pt x="773" y="1028"/>
                </a:cubicBezTo>
                <a:cubicBezTo>
                  <a:pt x="771" y="1029"/>
                  <a:pt x="774" y="1031"/>
                  <a:pt x="771" y="1032"/>
                </a:cubicBezTo>
                <a:cubicBezTo>
                  <a:pt x="753" y="1027"/>
                  <a:pt x="739" y="1033"/>
                  <a:pt x="722" y="1035"/>
                </a:cubicBezTo>
                <a:cubicBezTo>
                  <a:pt x="721" y="1039"/>
                  <a:pt x="718" y="1042"/>
                  <a:pt x="718" y="1044"/>
                </a:cubicBezTo>
                <a:cubicBezTo>
                  <a:pt x="721" y="1045"/>
                  <a:pt x="719" y="1041"/>
                  <a:pt x="721" y="1042"/>
                </a:cubicBezTo>
                <a:cubicBezTo>
                  <a:pt x="726" y="1047"/>
                  <a:pt x="713" y="1048"/>
                  <a:pt x="711" y="1044"/>
                </a:cubicBezTo>
                <a:cubicBezTo>
                  <a:pt x="712" y="1042"/>
                  <a:pt x="714" y="1044"/>
                  <a:pt x="714" y="1041"/>
                </a:cubicBezTo>
                <a:cubicBezTo>
                  <a:pt x="712" y="1041"/>
                  <a:pt x="712" y="1042"/>
                  <a:pt x="710" y="1042"/>
                </a:cubicBezTo>
                <a:cubicBezTo>
                  <a:pt x="709" y="1041"/>
                  <a:pt x="709" y="1038"/>
                  <a:pt x="707" y="1039"/>
                </a:cubicBezTo>
                <a:cubicBezTo>
                  <a:pt x="698" y="1041"/>
                  <a:pt x="691" y="1037"/>
                  <a:pt x="686" y="1036"/>
                </a:cubicBezTo>
                <a:cubicBezTo>
                  <a:pt x="688" y="1038"/>
                  <a:pt x="685" y="1037"/>
                  <a:pt x="684" y="1038"/>
                </a:cubicBezTo>
                <a:cubicBezTo>
                  <a:pt x="673" y="1034"/>
                  <a:pt x="663" y="1034"/>
                  <a:pt x="650" y="1031"/>
                </a:cubicBezTo>
                <a:cubicBezTo>
                  <a:pt x="639" y="1024"/>
                  <a:pt x="618" y="1032"/>
                  <a:pt x="609" y="1025"/>
                </a:cubicBezTo>
                <a:cubicBezTo>
                  <a:pt x="610" y="1022"/>
                  <a:pt x="613" y="1022"/>
                  <a:pt x="613" y="1018"/>
                </a:cubicBezTo>
                <a:cubicBezTo>
                  <a:pt x="610" y="1017"/>
                  <a:pt x="609" y="1020"/>
                  <a:pt x="609" y="1017"/>
                </a:cubicBezTo>
                <a:cubicBezTo>
                  <a:pt x="611" y="1015"/>
                  <a:pt x="613" y="1019"/>
                  <a:pt x="615" y="1017"/>
                </a:cubicBezTo>
                <a:cubicBezTo>
                  <a:pt x="613" y="1015"/>
                  <a:pt x="613" y="1012"/>
                  <a:pt x="616" y="1011"/>
                </a:cubicBezTo>
                <a:cubicBezTo>
                  <a:pt x="614" y="1009"/>
                  <a:pt x="611" y="1010"/>
                  <a:pt x="611" y="1008"/>
                </a:cubicBezTo>
                <a:cubicBezTo>
                  <a:pt x="613" y="1003"/>
                  <a:pt x="607" y="1004"/>
                  <a:pt x="606" y="1000"/>
                </a:cubicBezTo>
                <a:cubicBezTo>
                  <a:pt x="607" y="999"/>
                  <a:pt x="608" y="998"/>
                  <a:pt x="610" y="998"/>
                </a:cubicBezTo>
                <a:cubicBezTo>
                  <a:pt x="612" y="1000"/>
                  <a:pt x="613" y="1003"/>
                  <a:pt x="614" y="1006"/>
                </a:cubicBezTo>
                <a:cubicBezTo>
                  <a:pt x="619" y="1006"/>
                  <a:pt x="623" y="1006"/>
                  <a:pt x="624" y="1010"/>
                </a:cubicBezTo>
                <a:cubicBezTo>
                  <a:pt x="621" y="1012"/>
                  <a:pt x="619" y="1007"/>
                  <a:pt x="617" y="1011"/>
                </a:cubicBezTo>
                <a:cubicBezTo>
                  <a:pt x="619" y="1016"/>
                  <a:pt x="622" y="1017"/>
                  <a:pt x="621" y="1025"/>
                </a:cubicBezTo>
                <a:cubicBezTo>
                  <a:pt x="627" y="1019"/>
                  <a:pt x="636" y="1026"/>
                  <a:pt x="642" y="1024"/>
                </a:cubicBezTo>
                <a:cubicBezTo>
                  <a:pt x="643" y="1021"/>
                  <a:pt x="640" y="1023"/>
                  <a:pt x="641" y="1021"/>
                </a:cubicBezTo>
                <a:cubicBezTo>
                  <a:pt x="642" y="1021"/>
                  <a:pt x="647" y="1018"/>
                  <a:pt x="648" y="1022"/>
                </a:cubicBezTo>
                <a:cubicBezTo>
                  <a:pt x="650" y="1023"/>
                  <a:pt x="649" y="1019"/>
                  <a:pt x="652" y="1019"/>
                </a:cubicBezTo>
                <a:cubicBezTo>
                  <a:pt x="654" y="1022"/>
                  <a:pt x="655" y="1025"/>
                  <a:pt x="657" y="1028"/>
                </a:cubicBezTo>
                <a:cubicBezTo>
                  <a:pt x="657" y="1024"/>
                  <a:pt x="659" y="1023"/>
                  <a:pt x="660" y="1021"/>
                </a:cubicBezTo>
                <a:cubicBezTo>
                  <a:pt x="663" y="1020"/>
                  <a:pt x="665" y="1024"/>
                  <a:pt x="667" y="1021"/>
                </a:cubicBezTo>
                <a:cubicBezTo>
                  <a:pt x="665" y="1020"/>
                  <a:pt x="662" y="1020"/>
                  <a:pt x="662" y="1018"/>
                </a:cubicBezTo>
                <a:cubicBezTo>
                  <a:pt x="662" y="1015"/>
                  <a:pt x="662" y="1011"/>
                  <a:pt x="665" y="1012"/>
                </a:cubicBezTo>
                <a:cubicBezTo>
                  <a:pt x="667" y="1012"/>
                  <a:pt x="668" y="1017"/>
                  <a:pt x="666" y="1017"/>
                </a:cubicBezTo>
                <a:cubicBezTo>
                  <a:pt x="668" y="1018"/>
                  <a:pt x="669" y="1014"/>
                  <a:pt x="670" y="1017"/>
                </a:cubicBezTo>
                <a:cubicBezTo>
                  <a:pt x="670" y="1012"/>
                  <a:pt x="667" y="1011"/>
                  <a:pt x="663" y="1009"/>
                </a:cubicBezTo>
                <a:cubicBezTo>
                  <a:pt x="660" y="1011"/>
                  <a:pt x="657" y="1015"/>
                  <a:pt x="653" y="1012"/>
                </a:cubicBezTo>
                <a:cubicBezTo>
                  <a:pt x="653" y="1011"/>
                  <a:pt x="654" y="1008"/>
                  <a:pt x="652" y="1009"/>
                </a:cubicBezTo>
                <a:cubicBezTo>
                  <a:pt x="652" y="1009"/>
                  <a:pt x="652" y="1010"/>
                  <a:pt x="652" y="1011"/>
                </a:cubicBezTo>
                <a:cubicBezTo>
                  <a:pt x="651" y="1009"/>
                  <a:pt x="649" y="1008"/>
                  <a:pt x="648" y="1007"/>
                </a:cubicBezTo>
                <a:cubicBezTo>
                  <a:pt x="653" y="1007"/>
                  <a:pt x="657" y="1009"/>
                  <a:pt x="661" y="1005"/>
                </a:cubicBezTo>
                <a:cubicBezTo>
                  <a:pt x="663" y="1006"/>
                  <a:pt x="664" y="1008"/>
                  <a:pt x="667" y="1008"/>
                </a:cubicBezTo>
                <a:cubicBezTo>
                  <a:pt x="667" y="1005"/>
                  <a:pt x="669" y="1007"/>
                  <a:pt x="671" y="1005"/>
                </a:cubicBezTo>
                <a:cubicBezTo>
                  <a:pt x="670" y="1001"/>
                  <a:pt x="665" y="1002"/>
                  <a:pt x="663" y="999"/>
                </a:cubicBezTo>
                <a:cubicBezTo>
                  <a:pt x="665" y="999"/>
                  <a:pt x="675" y="997"/>
                  <a:pt x="676" y="1002"/>
                </a:cubicBezTo>
                <a:cubicBezTo>
                  <a:pt x="677" y="1004"/>
                  <a:pt x="673" y="1002"/>
                  <a:pt x="673" y="1005"/>
                </a:cubicBezTo>
                <a:cubicBezTo>
                  <a:pt x="681" y="1012"/>
                  <a:pt x="693" y="1005"/>
                  <a:pt x="701" y="1012"/>
                </a:cubicBezTo>
                <a:cubicBezTo>
                  <a:pt x="695" y="1014"/>
                  <a:pt x="692" y="1011"/>
                  <a:pt x="687" y="1010"/>
                </a:cubicBezTo>
                <a:cubicBezTo>
                  <a:pt x="686" y="1011"/>
                  <a:pt x="686" y="1014"/>
                  <a:pt x="685" y="1015"/>
                </a:cubicBezTo>
                <a:cubicBezTo>
                  <a:pt x="680" y="1015"/>
                  <a:pt x="679" y="1006"/>
                  <a:pt x="673" y="1009"/>
                </a:cubicBezTo>
                <a:cubicBezTo>
                  <a:pt x="680" y="1010"/>
                  <a:pt x="676" y="1019"/>
                  <a:pt x="683" y="1020"/>
                </a:cubicBezTo>
                <a:cubicBezTo>
                  <a:pt x="685" y="1019"/>
                  <a:pt x="684" y="1015"/>
                  <a:pt x="687" y="1015"/>
                </a:cubicBezTo>
                <a:cubicBezTo>
                  <a:pt x="689" y="1015"/>
                  <a:pt x="689" y="1017"/>
                  <a:pt x="690" y="1017"/>
                </a:cubicBezTo>
                <a:cubicBezTo>
                  <a:pt x="690" y="1019"/>
                  <a:pt x="687" y="1018"/>
                  <a:pt x="688" y="1020"/>
                </a:cubicBezTo>
                <a:cubicBezTo>
                  <a:pt x="693" y="1016"/>
                  <a:pt x="696" y="1026"/>
                  <a:pt x="698" y="1020"/>
                </a:cubicBezTo>
                <a:cubicBezTo>
                  <a:pt x="696" y="1019"/>
                  <a:pt x="692" y="1019"/>
                  <a:pt x="691" y="1017"/>
                </a:cubicBezTo>
                <a:cubicBezTo>
                  <a:pt x="693" y="1015"/>
                  <a:pt x="696" y="1016"/>
                  <a:pt x="699" y="1014"/>
                </a:cubicBezTo>
                <a:cubicBezTo>
                  <a:pt x="701" y="1016"/>
                  <a:pt x="704" y="1017"/>
                  <a:pt x="705" y="1020"/>
                </a:cubicBezTo>
                <a:cubicBezTo>
                  <a:pt x="706" y="1017"/>
                  <a:pt x="703" y="1017"/>
                  <a:pt x="704" y="1015"/>
                </a:cubicBezTo>
                <a:cubicBezTo>
                  <a:pt x="710" y="1014"/>
                  <a:pt x="712" y="1020"/>
                  <a:pt x="717" y="1021"/>
                </a:cubicBezTo>
                <a:cubicBezTo>
                  <a:pt x="717" y="1015"/>
                  <a:pt x="707" y="1015"/>
                  <a:pt x="704" y="1011"/>
                </a:cubicBezTo>
                <a:cubicBezTo>
                  <a:pt x="705" y="1010"/>
                  <a:pt x="709" y="1011"/>
                  <a:pt x="709" y="1009"/>
                </a:cubicBezTo>
                <a:cubicBezTo>
                  <a:pt x="707" y="1008"/>
                  <a:pt x="702" y="1010"/>
                  <a:pt x="701" y="1007"/>
                </a:cubicBezTo>
                <a:cubicBezTo>
                  <a:pt x="704" y="1005"/>
                  <a:pt x="710" y="1006"/>
                  <a:pt x="712" y="1008"/>
                </a:cubicBezTo>
                <a:cubicBezTo>
                  <a:pt x="711" y="1010"/>
                  <a:pt x="711" y="1011"/>
                  <a:pt x="712" y="1013"/>
                </a:cubicBezTo>
                <a:cubicBezTo>
                  <a:pt x="714" y="1014"/>
                  <a:pt x="715" y="1011"/>
                  <a:pt x="719" y="1012"/>
                </a:cubicBezTo>
                <a:cubicBezTo>
                  <a:pt x="720" y="1015"/>
                  <a:pt x="724" y="1015"/>
                  <a:pt x="724" y="1019"/>
                </a:cubicBezTo>
                <a:cubicBezTo>
                  <a:pt x="729" y="1020"/>
                  <a:pt x="732" y="1016"/>
                  <a:pt x="736" y="1014"/>
                </a:cubicBezTo>
                <a:cubicBezTo>
                  <a:pt x="733" y="1013"/>
                  <a:pt x="732" y="1011"/>
                  <a:pt x="730" y="1009"/>
                </a:cubicBezTo>
                <a:cubicBezTo>
                  <a:pt x="730" y="1012"/>
                  <a:pt x="727" y="1010"/>
                  <a:pt x="726" y="1011"/>
                </a:cubicBezTo>
                <a:cubicBezTo>
                  <a:pt x="726" y="1012"/>
                  <a:pt x="727" y="1015"/>
                  <a:pt x="725" y="1015"/>
                </a:cubicBezTo>
                <a:cubicBezTo>
                  <a:pt x="722" y="1013"/>
                  <a:pt x="717" y="1012"/>
                  <a:pt x="713" y="1009"/>
                </a:cubicBezTo>
                <a:cubicBezTo>
                  <a:pt x="720" y="1003"/>
                  <a:pt x="732" y="1007"/>
                  <a:pt x="740" y="1007"/>
                </a:cubicBezTo>
                <a:cubicBezTo>
                  <a:pt x="740" y="1002"/>
                  <a:pt x="734" y="1004"/>
                  <a:pt x="734" y="1000"/>
                </a:cubicBezTo>
                <a:cubicBezTo>
                  <a:pt x="735" y="1000"/>
                  <a:pt x="734" y="997"/>
                  <a:pt x="736" y="997"/>
                </a:cubicBezTo>
                <a:cubicBezTo>
                  <a:pt x="740" y="996"/>
                  <a:pt x="739" y="1000"/>
                  <a:pt x="741" y="1000"/>
                </a:cubicBezTo>
                <a:cubicBezTo>
                  <a:pt x="741" y="1000"/>
                  <a:pt x="740" y="1004"/>
                  <a:pt x="741" y="1006"/>
                </a:cubicBezTo>
                <a:cubicBezTo>
                  <a:pt x="746" y="1006"/>
                  <a:pt x="751" y="1008"/>
                  <a:pt x="751" y="1012"/>
                </a:cubicBezTo>
                <a:cubicBezTo>
                  <a:pt x="753" y="1008"/>
                  <a:pt x="762" y="1007"/>
                  <a:pt x="764" y="1012"/>
                </a:cubicBezTo>
                <a:cubicBezTo>
                  <a:pt x="762" y="1015"/>
                  <a:pt x="756" y="1009"/>
                  <a:pt x="755" y="1013"/>
                </a:cubicBezTo>
                <a:cubicBezTo>
                  <a:pt x="759" y="1014"/>
                  <a:pt x="758" y="1016"/>
                  <a:pt x="759" y="1017"/>
                </a:cubicBezTo>
                <a:cubicBezTo>
                  <a:pt x="764" y="1017"/>
                  <a:pt x="765" y="1015"/>
                  <a:pt x="770" y="1015"/>
                </a:cubicBezTo>
                <a:cubicBezTo>
                  <a:pt x="772" y="1017"/>
                  <a:pt x="771" y="1019"/>
                  <a:pt x="771" y="1021"/>
                </a:cubicBezTo>
                <a:cubicBezTo>
                  <a:pt x="773" y="1022"/>
                  <a:pt x="771" y="1019"/>
                  <a:pt x="773" y="1019"/>
                </a:cubicBezTo>
                <a:cubicBezTo>
                  <a:pt x="777" y="1023"/>
                  <a:pt x="781" y="1022"/>
                  <a:pt x="785" y="1024"/>
                </a:cubicBezTo>
                <a:cubicBezTo>
                  <a:pt x="783" y="1019"/>
                  <a:pt x="781" y="1016"/>
                  <a:pt x="774" y="1017"/>
                </a:cubicBezTo>
                <a:cubicBezTo>
                  <a:pt x="773" y="1014"/>
                  <a:pt x="770" y="1012"/>
                  <a:pt x="768" y="1013"/>
                </a:cubicBezTo>
                <a:cubicBezTo>
                  <a:pt x="769" y="1010"/>
                  <a:pt x="764" y="1009"/>
                  <a:pt x="766" y="1008"/>
                </a:cubicBezTo>
                <a:cubicBezTo>
                  <a:pt x="769" y="1008"/>
                  <a:pt x="770" y="1010"/>
                  <a:pt x="772" y="1013"/>
                </a:cubicBezTo>
                <a:cubicBezTo>
                  <a:pt x="779" y="1013"/>
                  <a:pt x="787" y="1016"/>
                  <a:pt x="792" y="1020"/>
                </a:cubicBezTo>
                <a:cubicBezTo>
                  <a:pt x="793" y="1018"/>
                  <a:pt x="794" y="1015"/>
                  <a:pt x="793" y="1013"/>
                </a:cubicBezTo>
                <a:cubicBezTo>
                  <a:pt x="788" y="1016"/>
                  <a:pt x="784" y="1013"/>
                  <a:pt x="783" y="1008"/>
                </a:cubicBezTo>
                <a:cubicBezTo>
                  <a:pt x="786" y="1006"/>
                  <a:pt x="792" y="1008"/>
                  <a:pt x="790" y="1012"/>
                </a:cubicBezTo>
                <a:cubicBezTo>
                  <a:pt x="793" y="1008"/>
                  <a:pt x="797" y="1014"/>
                  <a:pt x="799" y="1009"/>
                </a:cubicBezTo>
                <a:cubicBezTo>
                  <a:pt x="797" y="1007"/>
                  <a:pt x="792" y="1008"/>
                  <a:pt x="792" y="1004"/>
                </a:cubicBezTo>
                <a:cubicBezTo>
                  <a:pt x="797" y="1005"/>
                  <a:pt x="802" y="1003"/>
                  <a:pt x="803" y="1007"/>
                </a:cubicBezTo>
                <a:cubicBezTo>
                  <a:pt x="803" y="1009"/>
                  <a:pt x="801" y="1008"/>
                  <a:pt x="802" y="1010"/>
                </a:cubicBezTo>
                <a:cubicBezTo>
                  <a:pt x="809" y="1009"/>
                  <a:pt x="812" y="1017"/>
                  <a:pt x="818" y="1019"/>
                </a:cubicBezTo>
                <a:cubicBezTo>
                  <a:pt x="818" y="1014"/>
                  <a:pt x="825" y="1017"/>
                  <a:pt x="825" y="1013"/>
                </a:cubicBezTo>
                <a:cubicBezTo>
                  <a:pt x="823" y="1013"/>
                  <a:pt x="821" y="1015"/>
                  <a:pt x="820" y="1013"/>
                </a:cubicBezTo>
                <a:cubicBezTo>
                  <a:pt x="820" y="1010"/>
                  <a:pt x="824" y="1011"/>
                  <a:pt x="825" y="1009"/>
                </a:cubicBezTo>
                <a:cubicBezTo>
                  <a:pt x="821" y="1008"/>
                  <a:pt x="815" y="1009"/>
                  <a:pt x="809" y="1011"/>
                </a:cubicBezTo>
                <a:cubicBezTo>
                  <a:pt x="810" y="1009"/>
                  <a:pt x="809" y="1009"/>
                  <a:pt x="809" y="1007"/>
                </a:cubicBezTo>
                <a:cubicBezTo>
                  <a:pt x="815" y="1006"/>
                  <a:pt x="824" y="1004"/>
                  <a:pt x="829" y="1008"/>
                </a:cubicBezTo>
                <a:cubicBezTo>
                  <a:pt x="829" y="1013"/>
                  <a:pt x="834" y="1012"/>
                  <a:pt x="835" y="1016"/>
                </a:cubicBezTo>
                <a:cubicBezTo>
                  <a:pt x="834" y="1017"/>
                  <a:pt x="828" y="1016"/>
                  <a:pt x="831" y="1019"/>
                </a:cubicBezTo>
                <a:cubicBezTo>
                  <a:pt x="834" y="1021"/>
                  <a:pt x="834" y="1014"/>
                  <a:pt x="837" y="1018"/>
                </a:cubicBezTo>
                <a:cubicBezTo>
                  <a:pt x="838" y="1016"/>
                  <a:pt x="842" y="1016"/>
                  <a:pt x="840" y="1013"/>
                </a:cubicBezTo>
                <a:cubicBezTo>
                  <a:pt x="837" y="1013"/>
                  <a:pt x="838" y="1016"/>
                  <a:pt x="835" y="1014"/>
                </a:cubicBezTo>
                <a:cubicBezTo>
                  <a:pt x="838" y="1011"/>
                  <a:pt x="836" y="1011"/>
                  <a:pt x="835" y="1006"/>
                </a:cubicBezTo>
                <a:cubicBezTo>
                  <a:pt x="840" y="1010"/>
                  <a:pt x="845" y="1005"/>
                  <a:pt x="850" y="1006"/>
                </a:cubicBezTo>
                <a:cubicBezTo>
                  <a:pt x="852" y="1009"/>
                  <a:pt x="857" y="1013"/>
                  <a:pt x="862" y="1011"/>
                </a:cubicBezTo>
                <a:cubicBezTo>
                  <a:pt x="860" y="1008"/>
                  <a:pt x="855" y="1010"/>
                  <a:pt x="855" y="1006"/>
                </a:cubicBezTo>
                <a:cubicBezTo>
                  <a:pt x="862" y="1010"/>
                  <a:pt x="869" y="1007"/>
                  <a:pt x="877" y="1006"/>
                </a:cubicBezTo>
                <a:cubicBezTo>
                  <a:pt x="879" y="1006"/>
                  <a:pt x="877" y="1009"/>
                  <a:pt x="879" y="1009"/>
                </a:cubicBezTo>
                <a:cubicBezTo>
                  <a:pt x="881" y="1007"/>
                  <a:pt x="882" y="1005"/>
                  <a:pt x="884" y="1004"/>
                </a:cubicBezTo>
                <a:cubicBezTo>
                  <a:pt x="892" y="1007"/>
                  <a:pt x="897" y="1004"/>
                  <a:pt x="906" y="1007"/>
                </a:cubicBezTo>
                <a:cubicBezTo>
                  <a:pt x="906" y="1003"/>
                  <a:pt x="907" y="1000"/>
                  <a:pt x="910" y="999"/>
                </a:cubicBezTo>
                <a:cubicBezTo>
                  <a:pt x="911" y="999"/>
                  <a:pt x="912" y="999"/>
                  <a:pt x="913" y="1000"/>
                </a:cubicBezTo>
                <a:cubicBezTo>
                  <a:pt x="912" y="1003"/>
                  <a:pt x="911" y="1004"/>
                  <a:pt x="913" y="1006"/>
                </a:cubicBezTo>
                <a:cubicBezTo>
                  <a:pt x="917" y="1005"/>
                  <a:pt x="928" y="1008"/>
                  <a:pt x="930" y="1002"/>
                </a:cubicBezTo>
                <a:cubicBezTo>
                  <a:pt x="926" y="999"/>
                  <a:pt x="926" y="994"/>
                  <a:pt x="918" y="995"/>
                </a:cubicBezTo>
                <a:cubicBezTo>
                  <a:pt x="916" y="995"/>
                  <a:pt x="918" y="998"/>
                  <a:pt x="915" y="998"/>
                </a:cubicBezTo>
                <a:cubicBezTo>
                  <a:pt x="912" y="999"/>
                  <a:pt x="913" y="994"/>
                  <a:pt x="911" y="995"/>
                </a:cubicBezTo>
                <a:cubicBezTo>
                  <a:pt x="907" y="998"/>
                  <a:pt x="903" y="998"/>
                  <a:pt x="899" y="996"/>
                </a:cubicBezTo>
                <a:cubicBezTo>
                  <a:pt x="898" y="998"/>
                  <a:pt x="896" y="996"/>
                  <a:pt x="892" y="997"/>
                </a:cubicBezTo>
                <a:cubicBezTo>
                  <a:pt x="891" y="1000"/>
                  <a:pt x="895" y="1000"/>
                  <a:pt x="893" y="1000"/>
                </a:cubicBezTo>
                <a:cubicBezTo>
                  <a:pt x="892" y="1000"/>
                  <a:pt x="891" y="1000"/>
                  <a:pt x="889" y="1000"/>
                </a:cubicBezTo>
                <a:cubicBezTo>
                  <a:pt x="890" y="999"/>
                  <a:pt x="889" y="998"/>
                  <a:pt x="889" y="997"/>
                </a:cubicBezTo>
                <a:cubicBezTo>
                  <a:pt x="877" y="995"/>
                  <a:pt x="861" y="995"/>
                  <a:pt x="846" y="996"/>
                </a:cubicBezTo>
                <a:cubicBezTo>
                  <a:pt x="843" y="988"/>
                  <a:pt x="837" y="982"/>
                  <a:pt x="831" y="977"/>
                </a:cubicBezTo>
                <a:cubicBezTo>
                  <a:pt x="826" y="984"/>
                  <a:pt x="820" y="988"/>
                  <a:pt x="817" y="996"/>
                </a:cubicBezTo>
                <a:cubicBezTo>
                  <a:pt x="821" y="997"/>
                  <a:pt x="822" y="999"/>
                  <a:pt x="824" y="999"/>
                </a:cubicBezTo>
                <a:cubicBezTo>
                  <a:pt x="822" y="1003"/>
                  <a:pt x="815" y="999"/>
                  <a:pt x="814" y="1003"/>
                </a:cubicBezTo>
                <a:cubicBezTo>
                  <a:pt x="814" y="1001"/>
                  <a:pt x="812" y="1002"/>
                  <a:pt x="812" y="1000"/>
                </a:cubicBezTo>
                <a:cubicBezTo>
                  <a:pt x="813" y="1000"/>
                  <a:pt x="815" y="999"/>
                  <a:pt x="816" y="998"/>
                </a:cubicBezTo>
                <a:cubicBezTo>
                  <a:pt x="811" y="995"/>
                  <a:pt x="797" y="995"/>
                  <a:pt x="793" y="998"/>
                </a:cubicBezTo>
                <a:cubicBezTo>
                  <a:pt x="794" y="1000"/>
                  <a:pt x="797" y="998"/>
                  <a:pt x="797" y="1000"/>
                </a:cubicBezTo>
                <a:cubicBezTo>
                  <a:pt x="795" y="1004"/>
                  <a:pt x="788" y="998"/>
                  <a:pt x="789" y="996"/>
                </a:cubicBezTo>
                <a:cubicBezTo>
                  <a:pt x="777" y="998"/>
                  <a:pt x="759" y="994"/>
                  <a:pt x="748" y="996"/>
                </a:cubicBezTo>
                <a:cubicBezTo>
                  <a:pt x="751" y="997"/>
                  <a:pt x="754" y="999"/>
                  <a:pt x="757" y="1000"/>
                </a:cubicBezTo>
                <a:cubicBezTo>
                  <a:pt x="753" y="1000"/>
                  <a:pt x="750" y="1001"/>
                  <a:pt x="748" y="1003"/>
                </a:cubicBezTo>
                <a:cubicBezTo>
                  <a:pt x="748" y="1002"/>
                  <a:pt x="746" y="1003"/>
                  <a:pt x="746" y="1002"/>
                </a:cubicBezTo>
                <a:cubicBezTo>
                  <a:pt x="744" y="1000"/>
                  <a:pt x="748" y="1001"/>
                  <a:pt x="747" y="998"/>
                </a:cubicBezTo>
                <a:cubicBezTo>
                  <a:pt x="744" y="995"/>
                  <a:pt x="737" y="995"/>
                  <a:pt x="730" y="996"/>
                </a:cubicBezTo>
                <a:cubicBezTo>
                  <a:pt x="729" y="1000"/>
                  <a:pt x="733" y="998"/>
                  <a:pt x="733" y="1000"/>
                </a:cubicBezTo>
                <a:cubicBezTo>
                  <a:pt x="730" y="1001"/>
                  <a:pt x="730" y="1003"/>
                  <a:pt x="727" y="1002"/>
                </a:cubicBezTo>
                <a:cubicBezTo>
                  <a:pt x="726" y="1000"/>
                  <a:pt x="726" y="998"/>
                  <a:pt x="725" y="996"/>
                </a:cubicBezTo>
                <a:cubicBezTo>
                  <a:pt x="722" y="995"/>
                  <a:pt x="718" y="996"/>
                  <a:pt x="719" y="991"/>
                </a:cubicBezTo>
                <a:cubicBezTo>
                  <a:pt x="720" y="989"/>
                  <a:pt x="722" y="993"/>
                  <a:pt x="722" y="990"/>
                </a:cubicBezTo>
                <a:cubicBezTo>
                  <a:pt x="726" y="962"/>
                  <a:pt x="731" y="936"/>
                  <a:pt x="736" y="909"/>
                </a:cubicBezTo>
                <a:cubicBezTo>
                  <a:pt x="746" y="854"/>
                  <a:pt x="756" y="797"/>
                  <a:pt x="764" y="742"/>
                </a:cubicBezTo>
                <a:cubicBezTo>
                  <a:pt x="768" y="719"/>
                  <a:pt x="775" y="696"/>
                  <a:pt x="775" y="674"/>
                </a:cubicBezTo>
                <a:cubicBezTo>
                  <a:pt x="775" y="666"/>
                  <a:pt x="777" y="662"/>
                  <a:pt x="778" y="656"/>
                </a:cubicBezTo>
                <a:cubicBezTo>
                  <a:pt x="781" y="636"/>
                  <a:pt x="782" y="618"/>
                  <a:pt x="785" y="599"/>
                </a:cubicBezTo>
                <a:cubicBezTo>
                  <a:pt x="770" y="583"/>
                  <a:pt x="755" y="568"/>
                  <a:pt x="740" y="552"/>
                </a:cubicBezTo>
                <a:cubicBezTo>
                  <a:pt x="745" y="552"/>
                  <a:pt x="747" y="555"/>
                  <a:pt x="747" y="559"/>
                </a:cubicBezTo>
                <a:cubicBezTo>
                  <a:pt x="762" y="570"/>
                  <a:pt x="771" y="585"/>
                  <a:pt x="785" y="596"/>
                </a:cubicBezTo>
                <a:cubicBezTo>
                  <a:pt x="788" y="582"/>
                  <a:pt x="789" y="565"/>
                  <a:pt x="792" y="550"/>
                </a:cubicBezTo>
                <a:cubicBezTo>
                  <a:pt x="775" y="549"/>
                  <a:pt x="753" y="548"/>
                  <a:pt x="738" y="551"/>
                </a:cubicBezTo>
                <a:cubicBezTo>
                  <a:pt x="732" y="548"/>
                  <a:pt x="724" y="550"/>
                  <a:pt x="719" y="551"/>
                </a:cubicBezTo>
                <a:cubicBezTo>
                  <a:pt x="724" y="565"/>
                  <a:pt x="717" y="586"/>
                  <a:pt x="723" y="601"/>
                </a:cubicBezTo>
                <a:cubicBezTo>
                  <a:pt x="721" y="601"/>
                  <a:pt x="721" y="603"/>
                  <a:pt x="721" y="605"/>
                </a:cubicBezTo>
                <a:cubicBezTo>
                  <a:pt x="722" y="606"/>
                  <a:pt x="724" y="607"/>
                  <a:pt x="723" y="611"/>
                </a:cubicBezTo>
                <a:cubicBezTo>
                  <a:pt x="722" y="613"/>
                  <a:pt x="720" y="607"/>
                  <a:pt x="719" y="612"/>
                </a:cubicBezTo>
                <a:cubicBezTo>
                  <a:pt x="721" y="616"/>
                  <a:pt x="729" y="622"/>
                  <a:pt x="732" y="627"/>
                </a:cubicBezTo>
                <a:cubicBezTo>
                  <a:pt x="731" y="627"/>
                  <a:pt x="730" y="626"/>
                  <a:pt x="727" y="627"/>
                </a:cubicBezTo>
                <a:cubicBezTo>
                  <a:pt x="724" y="623"/>
                  <a:pt x="721" y="619"/>
                  <a:pt x="717" y="616"/>
                </a:cubicBezTo>
                <a:cubicBezTo>
                  <a:pt x="714" y="618"/>
                  <a:pt x="713" y="618"/>
                  <a:pt x="712" y="614"/>
                </a:cubicBezTo>
                <a:cubicBezTo>
                  <a:pt x="715" y="613"/>
                  <a:pt x="717" y="617"/>
                  <a:pt x="717" y="614"/>
                </a:cubicBezTo>
                <a:cubicBezTo>
                  <a:pt x="717" y="611"/>
                  <a:pt x="713" y="612"/>
                  <a:pt x="714" y="608"/>
                </a:cubicBezTo>
                <a:cubicBezTo>
                  <a:pt x="720" y="592"/>
                  <a:pt x="715" y="570"/>
                  <a:pt x="717" y="551"/>
                </a:cubicBezTo>
                <a:cubicBezTo>
                  <a:pt x="717" y="549"/>
                  <a:pt x="714" y="551"/>
                  <a:pt x="714" y="548"/>
                </a:cubicBezTo>
                <a:cubicBezTo>
                  <a:pt x="719" y="544"/>
                  <a:pt x="728" y="545"/>
                  <a:pt x="730" y="540"/>
                </a:cubicBezTo>
                <a:cubicBezTo>
                  <a:pt x="746" y="536"/>
                  <a:pt x="759" y="529"/>
                  <a:pt x="773" y="523"/>
                </a:cubicBezTo>
                <a:cubicBezTo>
                  <a:pt x="773" y="521"/>
                  <a:pt x="767" y="520"/>
                  <a:pt x="768" y="519"/>
                </a:cubicBezTo>
                <a:cubicBezTo>
                  <a:pt x="773" y="518"/>
                  <a:pt x="774" y="524"/>
                  <a:pt x="778" y="521"/>
                </a:cubicBezTo>
                <a:cubicBezTo>
                  <a:pt x="779" y="519"/>
                  <a:pt x="775" y="520"/>
                  <a:pt x="776" y="518"/>
                </a:cubicBezTo>
                <a:cubicBezTo>
                  <a:pt x="778" y="519"/>
                  <a:pt x="781" y="521"/>
                  <a:pt x="783" y="519"/>
                </a:cubicBezTo>
                <a:cubicBezTo>
                  <a:pt x="785" y="519"/>
                  <a:pt x="781" y="517"/>
                  <a:pt x="783" y="517"/>
                </a:cubicBezTo>
                <a:cubicBezTo>
                  <a:pt x="787" y="519"/>
                  <a:pt x="789" y="516"/>
                  <a:pt x="794" y="515"/>
                </a:cubicBezTo>
                <a:cubicBezTo>
                  <a:pt x="796" y="504"/>
                  <a:pt x="796" y="489"/>
                  <a:pt x="797" y="475"/>
                </a:cubicBezTo>
                <a:cubicBezTo>
                  <a:pt x="798" y="469"/>
                  <a:pt x="800" y="454"/>
                  <a:pt x="799" y="450"/>
                </a:cubicBezTo>
                <a:cubicBezTo>
                  <a:pt x="798" y="443"/>
                  <a:pt x="790" y="440"/>
                  <a:pt x="788" y="435"/>
                </a:cubicBezTo>
                <a:cubicBezTo>
                  <a:pt x="756" y="436"/>
                  <a:pt x="725" y="437"/>
                  <a:pt x="696" y="439"/>
                </a:cubicBezTo>
                <a:cubicBezTo>
                  <a:pt x="700" y="447"/>
                  <a:pt x="694" y="459"/>
                  <a:pt x="699" y="465"/>
                </a:cubicBezTo>
                <a:cubicBezTo>
                  <a:pt x="706" y="468"/>
                  <a:pt x="712" y="471"/>
                  <a:pt x="717" y="476"/>
                </a:cubicBezTo>
                <a:cubicBezTo>
                  <a:pt x="737" y="487"/>
                  <a:pt x="756" y="499"/>
                  <a:pt x="775" y="512"/>
                </a:cubicBezTo>
                <a:cubicBezTo>
                  <a:pt x="777" y="511"/>
                  <a:pt x="780" y="514"/>
                  <a:pt x="779" y="515"/>
                </a:cubicBezTo>
                <a:cubicBezTo>
                  <a:pt x="772" y="512"/>
                  <a:pt x="767" y="507"/>
                  <a:pt x="759" y="504"/>
                </a:cubicBezTo>
                <a:cubicBezTo>
                  <a:pt x="756" y="499"/>
                  <a:pt x="749" y="499"/>
                  <a:pt x="746" y="494"/>
                </a:cubicBezTo>
                <a:cubicBezTo>
                  <a:pt x="733" y="490"/>
                  <a:pt x="726" y="481"/>
                  <a:pt x="714" y="476"/>
                </a:cubicBezTo>
                <a:cubicBezTo>
                  <a:pt x="709" y="472"/>
                  <a:pt x="703" y="467"/>
                  <a:pt x="697" y="466"/>
                </a:cubicBezTo>
                <a:cubicBezTo>
                  <a:pt x="695" y="472"/>
                  <a:pt x="706" y="472"/>
                  <a:pt x="706" y="476"/>
                </a:cubicBezTo>
                <a:cubicBezTo>
                  <a:pt x="702" y="476"/>
                  <a:pt x="701" y="473"/>
                  <a:pt x="698" y="472"/>
                </a:cubicBezTo>
                <a:cubicBezTo>
                  <a:pt x="698" y="475"/>
                  <a:pt x="697" y="480"/>
                  <a:pt x="697" y="486"/>
                </a:cubicBezTo>
                <a:cubicBezTo>
                  <a:pt x="699" y="488"/>
                  <a:pt x="701" y="488"/>
                  <a:pt x="702" y="491"/>
                </a:cubicBezTo>
                <a:cubicBezTo>
                  <a:pt x="700" y="493"/>
                  <a:pt x="698" y="498"/>
                  <a:pt x="701" y="501"/>
                </a:cubicBezTo>
                <a:cubicBezTo>
                  <a:pt x="699" y="500"/>
                  <a:pt x="697" y="497"/>
                  <a:pt x="695" y="499"/>
                </a:cubicBezTo>
                <a:cubicBezTo>
                  <a:pt x="703" y="513"/>
                  <a:pt x="719" y="525"/>
                  <a:pt x="730" y="540"/>
                </a:cubicBezTo>
                <a:cubicBezTo>
                  <a:pt x="719" y="531"/>
                  <a:pt x="711" y="519"/>
                  <a:pt x="699" y="511"/>
                </a:cubicBezTo>
                <a:cubicBezTo>
                  <a:pt x="699" y="510"/>
                  <a:pt x="698" y="509"/>
                  <a:pt x="698" y="507"/>
                </a:cubicBezTo>
                <a:cubicBezTo>
                  <a:pt x="696" y="503"/>
                  <a:pt x="690" y="506"/>
                  <a:pt x="689" y="502"/>
                </a:cubicBezTo>
                <a:cubicBezTo>
                  <a:pt x="691" y="500"/>
                  <a:pt x="693" y="505"/>
                  <a:pt x="693" y="502"/>
                </a:cubicBezTo>
                <a:cubicBezTo>
                  <a:pt x="690" y="497"/>
                  <a:pt x="691" y="494"/>
                  <a:pt x="693" y="490"/>
                </a:cubicBezTo>
                <a:cubicBezTo>
                  <a:pt x="692" y="482"/>
                  <a:pt x="695" y="471"/>
                  <a:pt x="691" y="467"/>
                </a:cubicBezTo>
                <a:cubicBezTo>
                  <a:pt x="692" y="467"/>
                  <a:pt x="694" y="467"/>
                  <a:pt x="693" y="464"/>
                </a:cubicBezTo>
                <a:cubicBezTo>
                  <a:pt x="685" y="454"/>
                  <a:pt x="671" y="451"/>
                  <a:pt x="663" y="441"/>
                </a:cubicBezTo>
                <a:cubicBezTo>
                  <a:pt x="642" y="431"/>
                  <a:pt x="626" y="416"/>
                  <a:pt x="605" y="406"/>
                </a:cubicBezTo>
                <a:cubicBezTo>
                  <a:pt x="605" y="407"/>
                  <a:pt x="604" y="408"/>
                  <a:pt x="603" y="408"/>
                </a:cubicBezTo>
                <a:cubicBezTo>
                  <a:pt x="627" y="428"/>
                  <a:pt x="653" y="440"/>
                  <a:pt x="678" y="458"/>
                </a:cubicBezTo>
                <a:cubicBezTo>
                  <a:pt x="652" y="445"/>
                  <a:pt x="628" y="426"/>
                  <a:pt x="601" y="411"/>
                </a:cubicBezTo>
                <a:cubicBezTo>
                  <a:pt x="610" y="423"/>
                  <a:pt x="626" y="427"/>
                  <a:pt x="637" y="437"/>
                </a:cubicBezTo>
                <a:cubicBezTo>
                  <a:pt x="638" y="437"/>
                  <a:pt x="639" y="437"/>
                  <a:pt x="640" y="437"/>
                </a:cubicBezTo>
                <a:cubicBezTo>
                  <a:pt x="644" y="444"/>
                  <a:pt x="657" y="447"/>
                  <a:pt x="660" y="452"/>
                </a:cubicBezTo>
                <a:cubicBezTo>
                  <a:pt x="637" y="439"/>
                  <a:pt x="614" y="425"/>
                  <a:pt x="594" y="410"/>
                </a:cubicBezTo>
                <a:cubicBezTo>
                  <a:pt x="595" y="409"/>
                  <a:pt x="593" y="408"/>
                  <a:pt x="594" y="406"/>
                </a:cubicBezTo>
                <a:cubicBezTo>
                  <a:pt x="564" y="385"/>
                  <a:pt x="533" y="367"/>
                  <a:pt x="505" y="346"/>
                </a:cubicBezTo>
                <a:cubicBezTo>
                  <a:pt x="476" y="330"/>
                  <a:pt x="452" y="309"/>
                  <a:pt x="423" y="292"/>
                </a:cubicBezTo>
                <a:cubicBezTo>
                  <a:pt x="415" y="286"/>
                  <a:pt x="407" y="280"/>
                  <a:pt x="397" y="275"/>
                </a:cubicBezTo>
                <a:cubicBezTo>
                  <a:pt x="396" y="271"/>
                  <a:pt x="393" y="270"/>
                  <a:pt x="389" y="269"/>
                </a:cubicBezTo>
                <a:cubicBezTo>
                  <a:pt x="315" y="216"/>
                  <a:pt x="240" y="164"/>
                  <a:pt x="166" y="113"/>
                </a:cubicBezTo>
                <a:cubicBezTo>
                  <a:pt x="144" y="96"/>
                  <a:pt x="121" y="80"/>
                  <a:pt x="99" y="64"/>
                </a:cubicBezTo>
                <a:cubicBezTo>
                  <a:pt x="91" y="59"/>
                  <a:pt x="84" y="52"/>
                  <a:pt x="75" y="49"/>
                </a:cubicBezTo>
                <a:cubicBezTo>
                  <a:pt x="128" y="90"/>
                  <a:pt x="184" y="128"/>
                  <a:pt x="240" y="166"/>
                </a:cubicBezTo>
                <a:cubicBezTo>
                  <a:pt x="309" y="217"/>
                  <a:pt x="382" y="264"/>
                  <a:pt x="451" y="314"/>
                </a:cubicBezTo>
                <a:cubicBezTo>
                  <a:pt x="471" y="325"/>
                  <a:pt x="487" y="339"/>
                  <a:pt x="507" y="350"/>
                </a:cubicBezTo>
                <a:cubicBezTo>
                  <a:pt x="513" y="356"/>
                  <a:pt x="520" y="360"/>
                  <a:pt x="528" y="364"/>
                </a:cubicBezTo>
                <a:cubicBezTo>
                  <a:pt x="528" y="366"/>
                  <a:pt x="530" y="366"/>
                  <a:pt x="531" y="368"/>
                </a:cubicBezTo>
                <a:cubicBezTo>
                  <a:pt x="540" y="373"/>
                  <a:pt x="549" y="379"/>
                  <a:pt x="557" y="385"/>
                </a:cubicBezTo>
                <a:cubicBezTo>
                  <a:pt x="569" y="391"/>
                  <a:pt x="579" y="398"/>
                  <a:pt x="588" y="406"/>
                </a:cubicBezTo>
                <a:cubicBezTo>
                  <a:pt x="591" y="405"/>
                  <a:pt x="594" y="408"/>
                  <a:pt x="592" y="409"/>
                </a:cubicBezTo>
                <a:cubicBezTo>
                  <a:pt x="490" y="344"/>
                  <a:pt x="392" y="275"/>
                  <a:pt x="292" y="208"/>
                </a:cubicBezTo>
                <a:cubicBezTo>
                  <a:pt x="220" y="156"/>
                  <a:pt x="146" y="106"/>
                  <a:pt x="75" y="54"/>
                </a:cubicBezTo>
                <a:cubicBezTo>
                  <a:pt x="73" y="54"/>
                  <a:pt x="71" y="53"/>
                  <a:pt x="69" y="53"/>
                </a:cubicBezTo>
                <a:cubicBezTo>
                  <a:pt x="69" y="51"/>
                  <a:pt x="68" y="51"/>
                  <a:pt x="68" y="49"/>
                </a:cubicBezTo>
                <a:cubicBezTo>
                  <a:pt x="60" y="44"/>
                  <a:pt x="52" y="39"/>
                  <a:pt x="45" y="34"/>
                </a:cubicBezTo>
                <a:cubicBezTo>
                  <a:pt x="38" y="30"/>
                  <a:pt x="32" y="23"/>
                  <a:pt x="25" y="18"/>
                </a:cubicBezTo>
                <a:cubicBezTo>
                  <a:pt x="17" y="13"/>
                  <a:pt x="5" y="7"/>
                  <a:pt x="0" y="0"/>
                </a:cubicBezTo>
                <a:close/>
                <a:moveTo>
                  <a:pt x="918" y="593"/>
                </a:moveTo>
                <a:cubicBezTo>
                  <a:pt x="918" y="595"/>
                  <a:pt x="920" y="595"/>
                  <a:pt x="921" y="596"/>
                </a:cubicBezTo>
                <a:cubicBezTo>
                  <a:pt x="921" y="595"/>
                  <a:pt x="922" y="595"/>
                  <a:pt x="922" y="593"/>
                </a:cubicBezTo>
                <a:cubicBezTo>
                  <a:pt x="920" y="593"/>
                  <a:pt x="919" y="593"/>
                  <a:pt x="918" y="593"/>
                </a:cubicBezTo>
                <a:close/>
                <a:moveTo>
                  <a:pt x="721" y="1021"/>
                </a:moveTo>
                <a:cubicBezTo>
                  <a:pt x="723" y="1021"/>
                  <a:pt x="724" y="1022"/>
                  <a:pt x="726" y="1022"/>
                </a:cubicBezTo>
                <a:cubicBezTo>
                  <a:pt x="726" y="1019"/>
                  <a:pt x="722" y="1019"/>
                  <a:pt x="721" y="1021"/>
                </a:cubicBezTo>
                <a:close/>
                <a:moveTo>
                  <a:pt x="587" y="393"/>
                </a:moveTo>
                <a:cubicBezTo>
                  <a:pt x="548" y="366"/>
                  <a:pt x="510" y="340"/>
                  <a:pt x="471" y="314"/>
                </a:cubicBezTo>
                <a:cubicBezTo>
                  <a:pt x="362" y="238"/>
                  <a:pt x="252" y="160"/>
                  <a:pt x="145" y="83"/>
                </a:cubicBezTo>
                <a:cubicBezTo>
                  <a:pt x="124" y="67"/>
                  <a:pt x="103" y="50"/>
                  <a:pt x="80" y="36"/>
                </a:cubicBezTo>
                <a:cubicBezTo>
                  <a:pt x="80" y="36"/>
                  <a:pt x="79" y="36"/>
                  <a:pt x="79" y="36"/>
                </a:cubicBezTo>
                <a:cubicBezTo>
                  <a:pt x="80" y="40"/>
                  <a:pt x="78" y="42"/>
                  <a:pt x="78" y="45"/>
                </a:cubicBezTo>
                <a:cubicBezTo>
                  <a:pt x="229" y="153"/>
                  <a:pt x="380" y="261"/>
                  <a:pt x="535" y="364"/>
                </a:cubicBezTo>
                <a:cubicBezTo>
                  <a:pt x="553" y="376"/>
                  <a:pt x="573" y="392"/>
                  <a:pt x="593" y="402"/>
                </a:cubicBezTo>
                <a:cubicBezTo>
                  <a:pt x="595" y="403"/>
                  <a:pt x="599" y="408"/>
                  <a:pt x="602" y="404"/>
                </a:cubicBezTo>
                <a:cubicBezTo>
                  <a:pt x="598" y="399"/>
                  <a:pt x="592" y="396"/>
                  <a:pt x="587" y="393"/>
                </a:cubicBezTo>
                <a:close/>
                <a:moveTo>
                  <a:pt x="75" y="42"/>
                </a:moveTo>
                <a:cubicBezTo>
                  <a:pt x="75" y="39"/>
                  <a:pt x="74" y="38"/>
                  <a:pt x="70" y="38"/>
                </a:cubicBezTo>
                <a:cubicBezTo>
                  <a:pt x="70" y="41"/>
                  <a:pt x="72" y="42"/>
                  <a:pt x="75" y="42"/>
                </a:cubicBezTo>
                <a:close/>
                <a:moveTo>
                  <a:pt x="825" y="236"/>
                </a:moveTo>
                <a:cubicBezTo>
                  <a:pt x="825" y="235"/>
                  <a:pt x="826" y="232"/>
                  <a:pt x="824" y="232"/>
                </a:cubicBezTo>
                <a:cubicBezTo>
                  <a:pt x="823" y="232"/>
                  <a:pt x="823" y="237"/>
                  <a:pt x="825" y="236"/>
                </a:cubicBezTo>
                <a:close/>
                <a:moveTo>
                  <a:pt x="819" y="257"/>
                </a:moveTo>
                <a:cubicBezTo>
                  <a:pt x="825" y="255"/>
                  <a:pt x="823" y="262"/>
                  <a:pt x="827" y="262"/>
                </a:cubicBezTo>
                <a:cubicBezTo>
                  <a:pt x="829" y="253"/>
                  <a:pt x="826" y="247"/>
                  <a:pt x="820" y="243"/>
                </a:cubicBezTo>
                <a:cubicBezTo>
                  <a:pt x="820" y="240"/>
                  <a:pt x="821" y="235"/>
                  <a:pt x="819" y="234"/>
                </a:cubicBezTo>
                <a:cubicBezTo>
                  <a:pt x="818" y="243"/>
                  <a:pt x="819" y="250"/>
                  <a:pt x="819" y="257"/>
                </a:cubicBezTo>
                <a:close/>
                <a:moveTo>
                  <a:pt x="817" y="271"/>
                </a:moveTo>
                <a:cubicBezTo>
                  <a:pt x="818" y="271"/>
                  <a:pt x="818" y="270"/>
                  <a:pt x="820" y="270"/>
                </a:cubicBezTo>
                <a:cubicBezTo>
                  <a:pt x="820" y="268"/>
                  <a:pt x="820" y="267"/>
                  <a:pt x="819" y="266"/>
                </a:cubicBezTo>
                <a:cubicBezTo>
                  <a:pt x="818" y="266"/>
                  <a:pt x="818" y="266"/>
                  <a:pt x="817" y="266"/>
                </a:cubicBezTo>
                <a:cubicBezTo>
                  <a:pt x="817" y="268"/>
                  <a:pt x="817" y="269"/>
                  <a:pt x="817" y="271"/>
                </a:cubicBezTo>
                <a:close/>
                <a:moveTo>
                  <a:pt x="827" y="270"/>
                </a:moveTo>
                <a:cubicBezTo>
                  <a:pt x="827" y="268"/>
                  <a:pt x="826" y="267"/>
                  <a:pt x="824" y="267"/>
                </a:cubicBezTo>
                <a:cubicBezTo>
                  <a:pt x="824" y="269"/>
                  <a:pt x="826" y="269"/>
                  <a:pt x="827" y="270"/>
                </a:cubicBezTo>
                <a:close/>
                <a:moveTo>
                  <a:pt x="790" y="282"/>
                </a:moveTo>
                <a:cubicBezTo>
                  <a:pt x="797" y="281"/>
                  <a:pt x="805" y="280"/>
                  <a:pt x="809" y="275"/>
                </a:cubicBezTo>
                <a:cubicBezTo>
                  <a:pt x="801" y="276"/>
                  <a:pt x="795" y="279"/>
                  <a:pt x="790" y="282"/>
                </a:cubicBezTo>
                <a:close/>
                <a:moveTo>
                  <a:pt x="831" y="282"/>
                </a:moveTo>
                <a:cubicBezTo>
                  <a:pt x="830" y="280"/>
                  <a:pt x="830" y="279"/>
                  <a:pt x="829" y="278"/>
                </a:cubicBezTo>
                <a:cubicBezTo>
                  <a:pt x="827" y="280"/>
                  <a:pt x="829" y="282"/>
                  <a:pt x="831" y="282"/>
                </a:cubicBezTo>
                <a:close/>
                <a:moveTo>
                  <a:pt x="817" y="288"/>
                </a:moveTo>
                <a:cubicBezTo>
                  <a:pt x="818" y="285"/>
                  <a:pt x="820" y="283"/>
                  <a:pt x="821" y="279"/>
                </a:cubicBezTo>
                <a:cubicBezTo>
                  <a:pt x="816" y="277"/>
                  <a:pt x="814" y="285"/>
                  <a:pt x="817" y="288"/>
                </a:cubicBezTo>
                <a:close/>
                <a:moveTo>
                  <a:pt x="836" y="279"/>
                </a:moveTo>
                <a:cubicBezTo>
                  <a:pt x="836" y="282"/>
                  <a:pt x="838" y="284"/>
                  <a:pt x="841" y="284"/>
                </a:cubicBezTo>
                <a:cubicBezTo>
                  <a:pt x="842" y="282"/>
                  <a:pt x="845" y="281"/>
                  <a:pt x="847" y="279"/>
                </a:cubicBezTo>
                <a:cubicBezTo>
                  <a:pt x="843" y="280"/>
                  <a:pt x="839" y="278"/>
                  <a:pt x="836" y="279"/>
                </a:cubicBezTo>
                <a:close/>
                <a:moveTo>
                  <a:pt x="820" y="288"/>
                </a:moveTo>
                <a:cubicBezTo>
                  <a:pt x="822" y="289"/>
                  <a:pt x="826" y="287"/>
                  <a:pt x="829" y="287"/>
                </a:cubicBezTo>
                <a:cubicBezTo>
                  <a:pt x="828" y="284"/>
                  <a:pt x="826" y="282"/>
                  <a:pt x="824" y="280"/>
                </a:cubicBezTo>
                <a:cubicBezTo>
                  <a:pt x="823" y="282"/>
                  <a:pt x="822" y="285"/>
                  <a:pt x="820" y="288"/>
                </a:cubicBezTo>
                <a:close/>
                <a:moveTo>
                  <a:pt x="842" y="286"/>
                </a:moveTo>
                <a:cubicBezTo>
                  <a:pt x="847" y="287"/>
                  <a:pt x="854" y="285"/>
                  <a:pt x="855" y="281"/>
                </a:cubicBezTo>
                <a:cubicBezTo>
                  <a:pt x="849" y="281"/>
                  <a:pt x="847" y="284"/>
                  <a:pt x="842" y="286"/>
                </a:cubicBezTo>
                <a:close/>
                <a:moveTo>
                  <a:pt x="794" y="287"/>
                </a:moveTo>
                <a:cubicBezTo>
                  <a:pt x="799" y="287"/>
                  <a:pt x="802" y="288"/>
                  <a:pt x="807" y="288"/>
                </a:cubicBezTo>
                <a:cubicBezTo>
                  <a:pt x="807" y="286"/>
                  <a:pt x="807" y="283"/>
                  <a:pt x="808" y="282"/>
                </a:cubicBezTo>
                <a:cubicBezTo>
                  <a:pt x="803" y="284"/>
                  <a:pt x="797" y="282"/>
                  <a:pt x="794" y="287"/>
                </a:cubicBezTo>
                <a:close/>
                <a:moveTo>
                  <a:pt x="861" y="286"/>
                </a:moveTo>
                <a:cubicBezTo>
                  <a:pt x="866" y="285"/>
                  <a:pt x="871" y="286"/>
                  <a:pt x="874" y="284"/>
                </a:cubicBezTo>
                <a:cubicBezTo>
                  <a:pt x="871" y="282"/>
                  <a:pt x="865" y="283"/>
                  <a:pt x="862" y="282"/>
                </a:cubicBezTo>
                <a:cubicBezTo>
                  <a:pt x="861" y="283"/>
                  <a:pt x="861" y="284"/>
                  <a:pt x="861" y="286"/>
                </a:cubicBezTo>
                <a:close/>
                <a:moveTo>
                  <a:pt x="854" y="286"/>
                </a:moveTo>
                <a:cubicBezTo>
                  <a:pt x="855" y="287"/>
                  <a:pt x="860" y="284"/>
                  <a:pt x="857" y="284"/>
                </a:cubicBezTo>
                <a:cubicBezTo>
                  <a:pt x="856" y="285"/>
                  <a:pt x="854" y="284"/>
                  <a:pt x="854" y="286"/>
                </a:cubicBezTo>
                <a:close/>
                <a:moveTo>
                  <a:pt x="788" y="288"/>
                </a:moveTo>
                <a:cubicBezTo>
                  <a:pt x="788" y="289"/>
                  <a:pt x="788" y="290"/>
                  <a:pt x="788" y="290"/>
                </a:cubicBezTo>
                <a:cubicBezTo>
                  <a:pt x="792" y="290"/>
                  <a:pt x="795" y="291"/>
                  <a:pt x="796" y="288"/>
                </a:cubicBezTo>
                <a:cubicBezTo>
                  <a:pt x="793" y="289"/>
                  <a:pt x="790" y="286"/>
                  <a:pt x="788" y="288"/>
                </a:cubicBezTo>
                <a:close/>
                <a:moveTo>
                  <a:pt x="772" y="292"/>
                </a:moveTo>
                <a:cubicBezTo>
                  <a:pt x="775" y="293"/>
                  <a:pt x="784" y="294"/>
                  <a:pt x="783" y="289"/>
                </a:cubicBezTo>
                <a:cubicBezTo>
                  <a:pt x="779" y="289"/>
                  <a:pt x="775" y="290"/>
                  <a:pt x="772" y="292"/>
                </a:cubicBezTo>
                <a:close/>
                <a:moveTo>
                  <a:pt x="855" y="290"/>
                </a:moveTo>
                <a:cubicBezTo>
                  <a:pt x="856" y="291"/>
                  <a:pt x="857" y="291"/>
                  <a:pt x="859" y="290"/>
                </a:cubicBezTo>
                <a:cubicBezTo>
                  <a:pt x="858" y="289"/>
                  <a:pt x="855" y="289"/>
                  <a:pt x="855" y="290"/>
                </a:cubicBezTo>
                <a:close/>
                <a:moveTo>
                  <a:pt x="848" y="291"/>
                </a:moveTo>
                <a:cubicBezTo>
                  <a:pt x="848" y="293"/>
                  <a:pt x="851" y="291"/>
                  <a:pt x="852" y="292"/>
                </a:cubicBezTo>
                <a:cubicBezTo>
                  <a:pt x="853" y="289"/>
                  <a:pt x="847" y="289"/>
                  <a:pt x="848" y="291"/>
                </a:cubicBezTo>
                <a:close/>
                <a:moveTo>
                  <a:pt x="902" y="292"/>
                </a:moveTo>
                <a:cubicBezTo>
                  <a:pt x="885" y="289"/>
                  <a:pt x="870" y="295"/>
                  <a:pt x="853" y="295"/>
                </a:cubicBezTo>
                <a:cubicBezTo>
                  <a:pt x="852" y="299"/>
                  <a:pt x="856" y="300"/>
                  <a:pt x="858" y="301"/>
                </a:cubicBezTo>
                <a:cubicBezTo>
                  <a:pt x="865" y="308"/>
                  <a:pt x="873" y="317"/>
                  <a:pt x="881" y="325"/>
                </a:cubicBezTo>
                <a:cubicBezTo>
                  <a:pt x="888" y="333"/>
                  <a:pt x="897" y="341"/>
                  <a:pt x="906" y="347"/>
                </a:cubicBezTo>
                <a:cubicBezTo>
                  <a:pt x="906" y="343"/>
                  <a:pt x="902" y="343"/>
                  <a:pt x="902" y="340"/>
                </a:cubicBezTo>
                <a:cubicBezTo>
                  <a:pt x="911" y="332"/>
                  <a:pt x="905" y="306"/>
                  <a:pt x="906" y="290"/>
                </a:cubicBezTo>
                <a:cubicBezTo>
                  <a:pt x="904" y="289"/>
                  <a:pt x="903" y="291"/>
                  <a:pt x="902" y="292"/>
                </a:cubicBezTo>
                <a:close/>
                <a:moveTo>
                  <a:pt x="817" y="295"/>
                </a:moveTo>
                <a:cubicBezTo>
                  <a:pt x="820" y="294"/>
                  <a:pt x="826" y="296"/>
                  <a:pt x="826" y="292"/>
                </a:cubicBezTo>
                <a:cubicBezTo>
                  <a:pt x="823" y="292"/>
                  <a:pt x="817" y="290"/>
                  <a:pt x="817" y="295"/>
                </a:cubicBezTo>
                <a:close/>
                <a:moveTo>
                  <a:pt x="823" y="301"/>
                </a:moveTo>
                <a:cubicBezTo>
                  <a:pt x="824" y="302"/>
                  <a:pt x="825" y="303"/>
                  <a:pt x="827" y="303"/>
                </a:cubicBezTo>
                <a:cubicBezTo>
                  <a:pt x="829" y="302"/>
                  <a:pt x="832" y="301"/>
                  <a:pt x="831" y="297"/>
                </a:cubicBezTo>
                <a:cubicBezTo>
                  <a:pt x="827" y="297"/>
                  <a:pt x="824" y="297"/>
                  <a:pt x="823" y="301"/>
                </a:cubicBezTo>
                <a:close/>
                <a:moveTo>
                  <a:pt x="741" y="303"/>
                </a:moveTo>
                <a:cubicBezTo>
                  <a:pt x="741" y="315"/>
                  <a:pt x="741" y="334"/>
                  <a:pt x="741" y="350"/>
                </a:cubicBezTo>
                <a:cubicBezTo>
                  <a:pt x="742" y="352"/>
                  <a:pt x="746" y="353"/>
                  <a:pt x="744" y="356"/>
                </a:cubicBezTo>
                <a:cubicBezTo>
                  <a:pt x="742" y="356"/>
                  <a:pt x="744" y="352"/>
                  <a:pt x="742" y="353"/>
                </a:cubicBezTo>
                <a:cubicBezTo>
                  <a:pt x="739" y="356"/>
                  <a:pt x="746" y="359"/>
                  <a:pt x="742" y="363"/>
                </a:cubicBezTo>
                <a:cubicBezTo>
                  <a:pt x="741" y="363"/>
                  <a:pt x="739" y="360"/>
                  <a:pt x="737" y="362"/>
                </a:cubicBezTo>
                <a:cubicBezTo>
                  <a:pt x="749" y="376"/>
                  <a:pt x="758" y="392"/>
                  <a:pt x="770" y="405"/>
                </a:cubicBezTo>
                <a:cubicBezTo>
                  <a:pt x="781" y="401"/>
                  <a:pt x="791" y="397"/>
                  <a:pt x="802" y="393"/>
                </a:cubicBezTo>
                <a:cubicBezTo>
                  <a:pt x="801" y="383"/>
                  <a:pt x="806" y="368"/>
                  <a:pt x="801" y="361"/>
                </a:cubicBezTo>
                <a:cubicBezTo>
                  <a:pt x="805" y="354"/>
                  <a:pt x="803" y="342"/>
                  <a:pt x="804" y="333"/>
                </a:cubicBezTo>
                <a:cubicBezTo>
                  <a:pt x="805" y="322"/>
                  <a:pt x="807" y="311"/>
                  <a:pt x="807" y="299"/>
                </a:cubicBezTo>
                <a:cubicBezTo>
                  <a:pt x="787" y="300"/>
                  <a:pt x="770" y="300"/>
                  <a:pt x="752" y="302"/>
                </a:cubicBezTo>
                <a:cubicBezTo>
                  <a:pt x="765" y="311"/>
                  <a:pt x="774" y="323"/>
                  <a:pt x="786" y="332"/>
                </a:cubicBezTo>
                <a:cubicBezTo>
                  <a:pt x="790" y="339"/>
                  <a:pt x="800" y="342"/>
                  <a:pt x="801" y="349"/>
                </a:cubicBezTo>
                <a:cubicBezTo>
                  <a:pt x="800" y="347"/>
                  <a:pt x="796" y="347"/>
                  <a:pt x="796" y="343"/>
                </a:cubicBezTo>
                <a:cubicBezTo>
                  <a:pt x="780" y="332"/>
                  <a:pt x="768" y="316"/>
                  <a:pt x="751" y="304"/>
                </a:cubicBezTo>
                <a:cubicBezTo>
                  <a:pt x="751" y="303"/>
                  <a:pt x="751" y="302"/>
                  <a:pt x="751" y="301"/>
                </a:cubicBezTo>
                <a:cubicBezTo>
                  <a:pt x="749" y="302"/>
                  <a:pt x="744" y="300"/>
                  <a:pt x="745" y="303"/>
                </a:cubicBezTo>
                <a:cubicBezTo>
                  <a:pt x="750" y="307"/>
                  <a:pt x="755" y="313"/>
                  <a:pt x="760" y="318"/>
                </a:cubicBezTo>
                <a:cubicBezTo>
                  <a:pt x="756" y="318"/>
                  <a:pt x="756" y="315"/>
                  <a:pt x="753" y="314"/>
                </a:cubicBezTo>
                <a:cubicBezTo>
                  <a:pt x="753" y="315"/>
                  <a:pt x="754" y="317"/>
                  <a:pt x="753" y="317"/>
                </a:cubicBezTo>
                <a:cubicBezTo>
                  <a:pt x="750" y="314"/>
                  <a:pt x="745" y="312"/>
                  <a:pt x="743" y="307"/>
                </a:cubicBezTo>
                <a:cubicBezTo>
                  <a:pt x="747" y="308"/>
                  <a:pt x="749" y="314"/>
                  <a:pt x="753" y="313"/>
                </a:cubicBezTo>
                <a:cubicBezTo>
                  <a:pt x="748" y="310"/>
                  <a:pt x="747" y="305"/>
                  <a:pt x="741" y="303"/>
                </a:cubicBezTo>
                <a:close/>
                <a:moveTo>
                  <a:pt x="823" y="307"/>
                </a:moveTo>
                <a:cubicBezTo>
                  <a:pt x="822" y="301"/>
                  <a:pt x="811" y="305"/>
                  <a:pt x="815" y="315"/>
                </a:cubicBezTo>
                <a:cubicBezTo>
                  <a:pt x="817" y="313"/>
                  <a:pt x="824" y="309"/>
                  <a:pt x="823" y="307"/>
                </a:cubicBezTo>
                <a:close/>
                <a:moveTo>
                  <a:pt x="831" y="307"/>
                </a:moveTo>
                <a:cubicBezTo>
                  <a:pt x="831" y="306"/>
                  <a:pt x="831" y="305"/>
                  <a:pt x="831" y="304"/>
                </a:cubicBezTo>
                <a:cubicBezTo>
                  <a:pt x="829" y="304"/>
                  <a:pt x="829" y="307"/>
                  <a:pt x="831" y="307"/>
                </a:cubicBezTo>
                <a:close/>
                <a:moveTo>
                  <a:pt x="818" y="319"/>
                </a:moveTo>
                <a:cubicBezTo>
                  <a:pt x="823" y="321"/>
                  <a:pt x="825" y="314"/>
                  <a:pt x="829" y="313"/>
                </a:cubicBezTo>
                <a:cubicBezTo>
                  <a:pt x="829" y="311"/>
                  <a:pt x="827" y="310"/>
                  <a:pt x="826" y="309"/>
                </a:cubicBezTo>
                <a:cubicBezTo>
                  <a:pt x="823" y="312"/>
                  <a:pt x="818" y="313"/>
                  <a:pt x="818" y="319"/>
                </a:cubicBezTo>
                <a:close/>
                <a:moveTo>
                  <a:pt x="823" y="323"/>
                </a:moveTo>
                <a:cubicBezTo>
                  <a:pt x="825" y="323"/>
                  <a:pt x="826" y="325"/>
                  <a:pt x="829" y="325"/>
                </a:cubicBezTo>
                <a:cubicBezTo>
                  <a:pt x="833" y="323"/>
                  <a:pt x="831" y="319"/>
                  <a:pt x="832" y="315"/>
                </a:cubicBezTo>
                <a:cubicBezTo>
                  <a:pt x="828" y="316"/>
                  <a:pt x="825" y="319"/>
                  <a:pt x="823" y="323"/>
                </a:cubicBezTo>
                <a:close/>
                <a:moveTo>
                  <a:pt x="814" y="337"/>
                </a:moveTo>
                <a:cubicBezTo>
                  <a:pt x="818" y="335"/>
                  <a:pt x="819" y="332"/>
                  <a:pt x="823" y="330"/>
                </a:cubicBezTo>
                <a:cubicBezTo>
                  <a:pt x="822" y="328"/>
                  <a:pt x="821" y="326"/>
                  <a:pt x="818" y="325"/>
                </a:cubicBezTo>
                <a:cubicBezTo>
                  <a:pt x="815" y="328"/>
                  <a:pt x="814" y="330"/>
                  <a:pt x="814" y="337"/>
                </a:cubicBezTo>
                <a:close/>
                <a:moveTo>
                  <a:pt x="830" y="327"/>
                </a:moveTo>
                <a:cubicBezTo>
                  <a:pt x="830" y="328"/>
                  <a:pt x="830" y="328"/>
                  <a:pt x="831" y="329"/>
                </a:cubicBezTo>
                <a:cubicBezTo>
                  <a:pt x="832" y="329"/>
                  <a:pt x="833" y="328"/>
                  <a:pt x="833" y="326"/>
                </a:cubicBezTo>
                <a:cubicBezTo>
                  <a:pt x="831" y="326"/>
                  <a:pt x="831" y="326"/>
                  <a:pt x="830" y="327"/>
                </a:cubicBezTo>
                <a:close/>
                <a:moveTo>
                  <a:pt x="838" y="332"/>
                </a:moveTo>
                <a:cubicBezTo>
                  <a:pt x="838" y="330"/>
                  <a:pt x="838" y="329"/>
                  <a:pt x="837" y="328"/>
                </a:cubicBezTo>
                <a:cubicBezTo>
                  <a:pt x="836" y="329"/>
                  <a:pt x="836" y="333"/>
                  <a:pt x="838" y="332"/>
                </a:cubicBezTo>
                <a:close/>
                <a:moveTo>
                  <a:pt x="817" y="340"/>
                </a:moveTo>
                <a:cubicBezTo>
                  <a:pt x="819" y="340"/>
                  <a:pt x="818" y="342"/>
                  <a:pt x="820" y="342"/>
                </a:cubicBezTo>
                <a:cubicBezTo>
                  <a:pt x="824" y="338"/>
                  <a:pt x="828" y="337"/>
                  <a:pt x="831" y="333"/>
                </a:cubicBezTo>
                <a:cubicBezTo>
                  <a:pt x="824" y="329"/>
                  <a:pt x="820" y="336"/>
                  <a:pt x="817" y="340"/>
                </a:cubicBezTo>
                <a:close/>
                <a:moveTo>
                  <a:pt x="823" y="344"/>
                </a:moveTo>
                <a:cubicBezTo>
                  <a:pt x="825" y="345"/>
                  <a:pt x="827" y="346"/>
                  <a:pt x="829" y="346"/>
                </a:cubicBezTo>
                <a:cubicBezTo>
                  <a:pt x="833" y="345"/>
                  <a:pt x="835" y="340"/>
                  <a:pt x="833" y="336"/>
                </a:cubicBezTo>
                <a:cubicBezTo>
                  <a:pt x="828" y="338"/>
                  <a:pt x="826" y="341"/>
                  <a:pt x="823" y="344"/>
                </a:cubicBezTo>
                <a:close/>
                <a:moveTo>
                  <a:pt x="809" y="342"/>
                </a:moveTo>
                <a:cubicBezTo>
                  <a:pt x="810" y="341"/>
                  <a:pt x="811" y="338"/>
                  <a:pt x="809" y="338"/>
                </a:cubicBezTo>
                <a:cubicBezTo>
                  <a:pt x="808" y="339"/>
                  <a:pt x="808" y="341"/>
                  <a:pt x="809" y="342"/>
                </a:cubicBezTo>
                <a:close/>
                <a:moveTo>
                  <a:pt x="814" y="357"/>
                </a:moveTo>
                <a:cubicBezTo>
                  <a:pt x="817" y="358"/>
                  <a:pt x="821" y="353"/>
                  <a:pt x="824" y="351"/>
                </a:cubicBezTo>
                <a:cubicBezTo>
                  <a:pt x="822" y="349"/>
                  <a:pt x="820" y="348"/>
                  <a:pt x="818" y="346"/>
                </a:cubicBezTo>
                <a:cubicBezTo>
                  <a:pt x="815" y="348"/>
                  <a:pt x="813" y="354"/>
                  <a:pt x="814" y="357"/>
                </a:cubicBezTo>
                <a:close/>
                <a:moveTo>
                  <a:pt x="831" y="350"/>
                </a:moveTo>
                <a:cubicBezTo>
                  <a:pt x="835" y="351"/>
                  <a:pt x="835" y="346"/>
                  <a:pt x="832" y="346"/>
                </a:cubicBezTo>
                <a:cubicBezTo>
                  <a:pt x="832" y="348"/>
                  <a:pt x="831" y="348"/>
                  <a:pt x="831" y="350"/>
                </a:cubicBezTo>
                <a:close/>
                <a:moveTo>
                  <a:pt x="839" y="355"/>
                </a:moveTo>
                <a:cubicBezTo>
                  <a:pt x="840" y="353"/>
                  <a:pt x="840" y="350"/>
                  <a:pt x="838" y="350"/>
                </a:cubicBezTo>
                <a:cubicBezTo>
                  <a:pt x="839" y="351"/>
                  <a:pt x="837" y="354"/>
                  <a:pt x="839" y="355"/>
                </a:cubicBezTo>
                <a:close/>
                <a:moveTo>
                  <a:pt x="818" y="361"/>
                </a:moveTo>
                <a:cubicBezTo>
                  <a:pt x="820" y="361"/>
                  <a:pt x="819" y="362"/>
                  <a:pt x="821" y="362"/>
                </a:cubicBezTo>
                <a:cubicBezTo>
                  <a:pt x="824" y="359"/>
                  <a:pt x="828" y="358"/>
                  <a:pt x="831" y="355"/>
                </a:cubicBezTo>
                <a:cubicBezTo>
                  <a:pt x="826" y="350"/>
                  <a:pt x="819" y="356"/>
                  <a:pt x="818" y="361"/>
                </a:cubicBezTo>
                <a:close/>
                <a:moveTo>
                  <a:pt x="824" y="364"/>
                </a:moveTo>
                <a:cubicBezTo>
                  <a:pt x="829" y="371"/>
                  <a:pt x="837" y="364"/>
                  <a:pt x="834" y="357"/>
                </a:cubicBezTo>
                <a:cubicBezTo>
                  <a:pt x="830" y="358"/>
                  <a:pt x="826" y="360"/>
                  <a:pt x="824" y="364"/>
                </a:cubicBezTo>
                <a:close/>
                <a:moveTo>
                  <a:pt x="819" y="374"/>
                </a:moveTo>
                <a:cubicBezTo>
                  <a:pt x="819" y="371"/>
                  <a:pt x="822" y="373"/>
                  <a:pt x="824" y="372"/>
                </a:cubicBezTo>
                <a:cubicBezTo>
                  <a:pt x="823" y="370"/>
                  <a:pt x="821" y="369"/>
                  <a:pt x="818" y="368"/>
                </a:cubicBezTo>
                <a:cubicBezTo>
                  <a:pt x="815" y="370"/>
                  <a:pt x="812" y="372"/>
                  <a:pt x="813" y="379"/>
                </a:cubicBezTo>
                <a:cubicBezTo>
                  <a:pt x="816" y="379"/>
                  <a:pt x="818" y="378"/>
                  <a:pt x="818" y="376"/>
                </a:cubicBezTo>
                <a:cubicBezTo>
                  <a:pt x="818" y="373"/>
                  <a:pt x="815" y="374"/>
                  <a:pt x="816" y="372"/>
                </a:cubicBezTo>
                <a:cubicBezTo>
                  <a:pt x="818" y="373"/>
                  <a:pt x="818" y="368"/>
                  <a:pt x="820" y="371"/>
                </a:cubicBezTo>
                <a:cubicBezTo>
                  <a:pt x="819" y="371"/>
                  <a:pt x="816" y="375"/>
                  <a:pt x="819" y="374"/>
                </a:cubicBezTo>
                <a:close/>
                <a:moveTo>
                  <a:pt x="842" y="377"/>
                </a:moveTo>
                <a:cubicBezTo>
                  <a:pt x="841" y="375"/>
                  <a:pt x="842" y="372"/>
                  <a:pt x="840" y="372"/>
                </a:cubicBezTo>
                <a:cubicBezTo>
                  <a:pt x="840" y="374"/>
                  <a:pt x="839" y="377"/>
                  <a:pt x="842" y="377"/>
                </a:cubicBezTo>
                <a:close/>
                <a:moveTo>
                  <a:pt x="825" y="374"/>
                </a:moveTo>
                <a:cubicBezTo>
                  <a:pt x="825" y="375"/>
                  <a:pt x="825" y="376"/>
                  <a:pt x="825" y="376"/>
                </a:cubicBezTo>
                <a:cubicBezTo>
                  <a:pt x="826" y="377"/>
                  <a:pt x="830" y="378"/>
                  <a:pt x="831" y="376"/>
                </a:cubicBezTo>
                <a:cubicBezTo>
                  <a:pt x="830" y="375"/>
                  <a:pt x="828" y="372"/>
                  <a:pt x="825" y="374"/>
                </a:cubicBezTo>
                <a:close/>
                <a:moveTo>
                  <a:pt x="818" y="381"/>
                </a:moveTo>
                <a:cubicBezTo>
                  <a:pt x="822" y="385"/>
                  <a:pt x="822" y="377"/>
                  <a:pt x="825" y="379"/>
                </a:cubicBezTo>
                <a:cubicBezTo>
                  <a:pt x="825" y="377"/>
                  <a:pt x="825" y="376"/>
                  <a:pt x="822" y="376"/>
                </a:cubicBezTo>
                <a:cubicBezTo>
                  <a:pt x="823" y="380"/>
                  <a:pt x="817" y="377"/>
                  <a:pt x="818" y="381"/>
                </a:cubicBezTo>
                <a:close/>
                <a:moveTo>
                  <a:pt x="824" y="383"/>
                </a:moveTo>
                <a:cubicBezTo>
                  <a:pt x="828" y="389"/>
                  <a:pt x="838" y="387"/>
                  <a:pt x="835" y="379"/>
                </a:cubicBezTo>
                <a:cubicBezTo>
                  <a:pt x="829" y="378"/>
                  <a:pt x="830" y="384"/>
                  <a:pt x="824" y="383"/>
                </a:cubicBezTo>
                <a:close/>
                <a:moveTo>
                  <a:pt x="809" y="383"/>
                </a:moveTo>
                <a:cubicBezTo>
                  <a:pt x="810" y="380"/>
                  <a:pt x="809" y="379"/>
                  <a:pt x="807" y="379"/>
                </a:cubicBezTo>
                <a:cubicBezTo>
                  <a:pt x="807" y="381"/>
                  <a:pt x="807" y="383"/>
                  <a:pt x="809" y="383"/>
                </a:cubicBezTo>
                <a:close/>
                <a:moveTo>
                  <a:pt x="813" y="393"/>
                </a:moveTo>
                <a:cubicBezTo>
                  <a:pt x="816" y="391"/>
                  <a:pt x="821" y="393"/>
                  <a:pt x="823" y="390"/>
                </a:cubicBezTo>
                <a:cubicBezTo>
                  <a:pt x="820" y="389"/>
                  <a:pt x="812" y="386"/>
                  <a:pt x="813" y="393"/>
                </a:cubicBezTo>
                <a:close/>
                <a:moveTo>
                  <a:pt x="817" y="401"/>
                </a:moveTo>
                <a:cubicBezTo>
                  <a:pt x="824" y="400"/>
                  <a:pt x="829" y="401"/>
                  <a:pt x="832" y="396"/>
                </a:cubicBezTo>
                <a:cubicBezTo>
                  <a:pt x="826" y="393"/>
                  <a:pt x="820" y="397"/>
                  <a:pt x="817" y="401"/>
                </a:cubicBezTo>
                <a:close/>
                <a:moveTo>
                  <a:pt x="812" y="396"/>
                </a:moveTo>
                <a:cubicBezTo>
                  <a:pt x="812" y="397"/>
                  <a:pt x="812" y="398"/>
                  <a:pt x="812" y="399"/>
                </a:cubicBezTo>
                <a:cubicBezTo>
                  <a:pt x="815" y="399"/>
                  <a:pt x="816" y="398"/>
                  <a:pt x="818" y="396"/>
                </a:cubicBezTo>
                <a:cubicBezTo>
                  <a:pt x="817" y="395"/>
                  <a:pt x="813" y="395"/>
                  <a:pt x="812" y="396"/>
                </a:cubicBezTo>
                <a:close/>
                <a:moveTo>
                  <a:pt x="865" y="400"/>
                </a:moveTo>
                <a:cubicBezTo>
                  <a:pt x="859" y="401"/>
                  <a:pt x="856" y="398"/>
                  <a:pt x="849" y="397"/>
                </a:cubicBezTo>
                <a:cubicBezTo>
                  <a:pt x="852" y="400"/>
                  <a:pt x="862" y="403"/>
                  <a:pt x="865" y="400"/>
                </a:cubicBezTo>
                <a:close/>
                <a:moveTo>
                  <a:pt x="778" y="407"/>
                </a:moveTo>
                <a:cubicBezTo>
                  <a:pt x="785" y="411"/>
                  <a:pt x="793" y="404"/>
                  <a:pt x="801" y="403"/>
                </a:cubicBezTo>
                <a:cubicBezTo>
                  <a:pt x="801" y="400"/>
                  <a:pt x="802" y="400"/>
                  <a:pt x="801" y="398"/>
                </a:cubicBezTo>
                <a:cubicBezTo>
                  <a:pt x="792" y="400"/>
                  <a:pt x="784" y="402"/>
                  <a:pt x="778" y="407"/>
                </a:cubicBezTo>
                <a:close/>
                <a:moveTo>
                  <a:pt x="824" y="404"/>
                </a:moveTo>
                <a:cubicBezTo>
                  <a:pt x="823" y="403"/>
                  <a:pt x="819" y="403"/>
                  <a:pt x="817" y="403"/>
                </a:cubicBezTo>
                <a:cubicBezTo>
                  <a:pt x="817" y="407"/>
                  <a:pt x="823" y="407"/>
                  <a:pt x="824" y="404"/>
                </a:cubicBezTo>
                <a:close/>
                <a:moveTo>
                  <a:pt x="822" y="409"/>
                </a:moveTo>
                <a:cubicBezTo>
                  <a:pt x="825" y="410"/>
                  <a:pt x="826" y="413"/>
                  <a:pt x="830" y="413"/>
                </a:cubicBezTo>
                <a:cubicBezTo>
                  <a:pt x="832" y="410"/>
                  <a:pt x="836" y="409"/>
                  <a:pt x="837" y="405"/>
                </a:cubicBezTo>
                <a:cubicBezTo>
                  <a:pt x="831" y="401"/>
                  <a:pt x="825" y="406"/>
                  <a:pt x="822" y="409"/>
                </a:cubicBezTo>
                <a:close/>
                <a:moveTo>
                  <a:pt x="846" y="404"/>
                </a:moveTo>
                <a:cubicBezTo>
                  <a:pt x="847" y="408"/>
                  <a:pt x="846" y="414"/>
                  <a:pt x="849" y="415"/>
                </a:cubicBezTo>
                <a:cubicBezTo>
                  <a:pt x="851" y="412"/>
                  <a:pt x="858" y="410"/>
                  <a:pt x="856" y="405"/>
                </a:cubicBezTo>
                <a:cubicBezTo>
                  <a:pt x="853" y="404"/>
                  <a:pt x="849" y="404"/>
                  <a:pt x="846" y="404"/>
                </a:cubicBezTo>
                <a:close/>
                <a:moveTo>
                  <a:pt x="883" y="404"/>
                </a:moveTo>
                <a:cubicBezTo>
                  <a:pt x="881" y="404"/>
                  <a:pt x="877" y="403"/>
                  <a:pt x="876" y="405"/>
                </a:cubicBezTo>
                <a:cubicBezTo>
                  <a:pt x="878" y="405"/>
                  <a:pt x="882" y="406"/>
                  <a:pt x="883" y="404"/>
                </a:cubicBezTo>
                <a:close/>
                <a:moveTo>
                  <a:pt x="812" y="413"/>
                </a:moveTo>
                <a:cubicBezTo>
                  <a:pt x="814" y="414"/>
                  <a:pt x="816" y="411"/>
                  <a:pt x="816" y="409"/>
                </a:cubicBezTo>
                <a:cubicBezTo>
                  <a:pt x="814" y="409"/>
                  <a:pt x="815" y="406"/>
                  <a:pt x="812" y="407"/>
                </a:cubicBezTo>
                <a:cubicBezTo>
                  <a:pt x="812" y="409"/>
                  <a:pt x="812" y="411"/>
                  <a:pt x="812" y="413"/>
                </a:cubicBezTo>
                <a:close/>
                <a:moveTo>
                  <a:pt x="841" y="412"/>
                </a:moveTo>
                <a:cubicBezTo>
                  <a:pt x="841" y="411"/>
                  <a:pt x="843" y="407"/>
                  <a:pt x="840" y="407"/>
                </a:cubicBezTo>
                <a:cubicBezTo>
                  <a:pt x="841" y="408"/>
                  <a:pt x="839" y="412"/>
                  <a:pt x="841" y="412"/>
                </a:cubicBezTo>
                <a:close/>
                <a:moveTo>
                  <a:pt x="864" y="411"/>
                </a:moveTo>
                <a:cubicBezTo>
                  <a:pt x="867" y="411"/>
                  <a:pt x="868" y="409"/>
                  <a:pt x="868" y="407"/>
                </a:cubicBezTo>
                <a:cubicBezTo>
                  <a:pt x="864" y="406"/>
                  <a:pt x="863" y="408"/>
                  <a:pt x="864" y="411"/>
                </a:cubicBezTo>
                <a:close/>
                <a:moveTo>
                  <a:pt x="786" y="411"/>
                </a:moveTo>
                <a:cubicBezTo>
                  <a:pt x="789" y="416"/>
                  <a:pt x="794" y="420"/>
                  <a:pt x="800" y="423"/>
                </a:cubicBezTo>
                <a:cubicBezTo>
                  <a:pt x="800" y="418"/>
                  <a:pt x="802" y="411"/>
                  <a:pt x="801" y="407"/>
                </a:cubicBezTo>
                <a:cubicBezTo>
                  <a:pt x="795" y="408"/>
                  <a:pt x="791" y="410"/>
                  <a:pt x="786" y="411"/>
                </a:cubicBezTo>
                <a:close/>
                <a:moveTo>
                  <a:pt x="872" y="409"/>
                </a:moveTo>
                <a:cubicBezTo>
                  <a:pt x="874" y="410"/>
                  <a:pt x="876" y="413"/>
                  <a:pt x="879" y="415"/>
                </a:cubicBezTo>
                <a:cubicBezTo>
                  <a:pt x="883" y="414"/>
                  <a:pt x="887" y="413"/>
                  <a:pt x="889" y="410"/>
                </a:cubicBezTo>
                <a:cubicBezTo>
                  <a:pt x="883" y="410"/>
                  <a:pt x="876" y="405"/>
                  <a:pt x="872" y="409"/>
                </a:cubicBezTo>
                <a:close/>
                <a:moveTo>
                  <a:pt x="777" y="411"/>
                </a:moveTo>
                <a:cubicBezTo>
                  <a:pt x="777" y="408"/>
                  <a:pt x="775" y="408"/>
                  <a:pt x="773" y="408"/>
                </a:cubicBezTo>
                <a:cubicBezTo>
                  <a:pt x="772" y="411"/>
                  <a:pt x="775" y="410"/>
                  <a:pt x="777" y="411"/>
                </a:cubicBezTo>
                <a:close/>
                <a:moveTo>
                  <a:pt x="751" y="417"/>
                </a:moveTo>
                <a:cubicBezTo>
                  <a:pt x="759" y="416"/>
                  <a:pt x="766" y="415"/>
                  <a:pt x="771" y="411"/>
                </a:cubicBezTo>
                <a:cubicBezTo>
                  <a:pt x="764" y="409"/>
                  <a:pt x="756" y="413"/>
                  <a:pt x="751" y="417"/>
                </a:cubicBezTo>
                <a:close/>
                <a:moveTo>
                  <a:pt x="848" y="417"/>
                </a:moveTo>
                <a:cubicBezTo>
                  <a:pt x="849" y="419"/>
                  <a:pt x="847" y="419"/>
                  <a:pt x="848" y="420"/>
                </a:cubicBezTo>
                <a:cubicBezTo>
                  <a:pt x="857" y="422"/>
                  <a:pt x="861" y="418"/>
                  <a:pt x="863" y="412"/>
                </a:cubicBezTo>
                <a:cubicBezTo>
                  <a:pt x="860" y="414"/>
                  <a:pt x="860" y="411"/>
                  <a:pt x="857" y="411"/>
                </a:cubicBezTo>
                <a:cubicBezTo>
                  <a:pt x="855" y="413"/>
                  <a:pt x="853" y="416"/>
                  <a:pt x="848" y="417"/>
                </a:cubicBezTo>
                <a:close/>
                <a:moveTo>
                  <a:pt x="881" y="418"/>
                </a:moveTo>
                <a:cubicBezTo>
                  <a:pt x="889" y="421"/>
                  <a:pt x="893" y="415"/>
                  <a:pt x="897" y="412"/>
                </a:cubicBezTo>
                <a:cubicBezTo>
                  <a:pt x="892" y="409"/>
                  <a:pt x="885" y="416"/>
                  <a:pt x="881" y="418"/>
                </a:cubicBezTo>
                <a:close/>
                <a:moveTo>
                  <a:pt x="832" y="415"/>
                </a:moveTo>
                <a:cubicBezTo>
                  <a:pt x="833" y="417"/>
                  <a:pt x="835" y="418"/>
                  <a:pt x="837" y="419"/>
                </a:cubicBezTo>
                <a:cubicBezTo>
                  <a:pt x="838" y="412"/>
                  <a:pt x="835" y="410"/>
                  <a:pt x="832" y="415"/>
                </a:cubicBezTo>
                <a:close/>
                <a:moveTo>
                  <a:pt x="872" y="418"/>
                </a:moveTo>
                <a:cubicBezTo>
                  <a:pt x="873" y="417"/>
                  <a:pt x="877" y="418"/>
                  <a:pt x="877" y="416"/>
                </a:cubicBezTo>
                <a:cubicBezTo>
                  <a:pt x="873" y="416"/>
                  <a:pt x="874" y="411"/>
                  <a:pt x="870" y="411"/>
                </a:cubicBezTo>
                <a:cubicBezTo>
                  <a:pt x="869" y="413"/>
                  <a:pt x="872" y="415"/>
                  <a:pt x="872" y="418"/>
                </a:cubicBezTo>
                <a:close/>
                <a:moveTo>
                  <a:pt x="812" y="422"/>
                </a:moveTo>
                <a:cubicBezTo>
                  <a:pt x="820" y="426"/>
                  <a:pt x="821" y="418"/>
                  <a:pt x="820" y="413"/>
                </a:cubicBezTo>
                <a:cubicBezTo>
                  <a:pt x="816" y="412"/>
                  <a:pt x="813" y="417"/>
                  <a:pt x="812" y="422"/>
                </a:cubicBezTo>
                <a:close/>
                <a:moveTo>
                  <a:pt x="891" y="418"/>
                </a:moveTo>
                <a:cubicBezTo>
                  <a:pt x="899" y="419"/>
                  <a:pt x="907" y="419"/>
                  <a:pt x="913" y="417"/>
                </a:cubicBezTo>
                <a:cubicBezTo>
                  <a:pt x="915" y="418"/>
                  <a:pt x="919" y="420"/>
                  <a:pt x="921" y="417"/>
                </a:cubicBezTo>
                <a:cubicBezTo>
                  <a:pt x="913" y="412"/>
                  <a:pt x="898" y="412"/>
                  <a:pt x="891" y="418"/>
                </a:cubicBezTo>
                <a:close/>
                <a:moveTo>
                  <a:pt x="777" y="417"/>
                </a:moveTo>
                <a:cubicBezTo>
                  <a:pt x="780" y="417"/>
                  <a:pt x="780" y="413"/>
                  <a:pt x="777" y="413"/>
                </a:cubicBezTo>
                <a:cubicBezTo>
                  <a:pt x="777" y="415"/>
                  <a:pt x="777" y="416"/>
                  <a:pt x="777" y="417"/>
                </a:cubicBezTo>
                <a:close/>
                <a:moveTo>
                  <a:pt x="781" y="415"/>
                </a:moveTo>
                <a:cubicBezTo>
                  <a:pt x="781" y="416"/>
                  <a:pt x="780" y="421"/>
                  <a:pt x="783" y="424"/>
                </a:cubicBezTo>
                <a:cubicBezTo>
                  <a:pt x="787" y="425"/>
                  <a:pt x="788" y="423"/>
                  <a:pt x="792" y="424"/>
                </a:cubicBezTo>
                <a:cubicBezTo>
                  <a:pt x="790" y="420"/>
                  <a:pt x="785" y="416"/>
                  <a:pt x="781" y="415"/>
                </a:cubicBezTo>
                <a:close/>
                <a:moveTo>
                  <a:pt x="822" y="420"/>
                </a:moveTo>
                <a:cubicBezTo>
                  <a:pt x="823" y="418"/>
                  <a:pt x="825" y="418"/>
                  <a:pt x="825" y="416"/>
                </a:cubicBezTo>
                <a:cubicBezTo>
                  <a:pt x="825" y="415"/>
                  <a:pt x="823" y="414"/>
                  <a:pt x="821" y="414"/>
                </a:cubicBezTo>
                <a:cubicBezTo>
                  <a:pt x="822" y="417"/>
                  <a:pt x="820" y="418"/>
                  <a:pt x="822" y="420"/>
                </a:cubicBezTo>
                <a:close/>
                <a:moveTo>
                  <a:pt x="760" y="420"/>
                </a:moveTo>
                <a:cubicBezTo>
                  <a:pt x="763" y="423"/>
                  <a:pt x="768" y="425"/>
                  <a:pt x="772" y="426"/>
                </a:cubicBezTo>
                <a:cubicBezTo>
                  <a:pt x="774" y="424"/>
                  <a:pt x="772" y="420"/>
                  <a:pt x="773" y="416"/>
                </a:cubicBezTo>
                <a:cubicBezTo>
                  <a:pt x="770" y="416"/>
                  <a:pt x="762" y="417"/>
                  <a:pt x="760" y="420"/>
                </a:cubicBezTo>
                <a:close/>
                <a:moveTo>
                  <a:pt x="843" y="420"/>
                </a:moveTo>
                <a:cubicBezTo>
                  <a:pt x="844" y="419"/>
                  <a:pt x="844" y="416"/>
                  <a:pt x="842" y="416"/>
                </a:cubicBezTo>
                <a:cubicBezTo>
                  <a:pt x="843" y="418"/>
                  <a:pt x="840" y="420"/>
                  <a:pt x="843" y="420"/>
                </a:cubicBezTo>
                <a:close/>
                <a:moveTo>
                  <a:pt x="862" y="420"/>
                </a:moveTo>
                <a:cubicBezTo>
                  <a:pt x="864" y="419"/>
                  <a:pt x="867" y="420"/>
                  <a:pt x="868" y="419"/>
                </a:cubicBezTo>
                <a:cubicBezTo>
                  <a:pt x="868" y="418"/>
                  <a:pt x="868" y="417"/>
                  <a:pt x="868" y="416"/>
                </a:cubicBezTo>
                <a:cubicBezTo>
                  <a:pt x="865" y="416"/>
                  <a:pt x="862" y="417"/>
                  <a:pt x="862" y="420"/>
                </a:cubicBezTo>
                <a:close/>
                <a:moveTo>
                  <a:pt x="805" y="421"/>
                </a:moveTo>
                <a:cubicBezTo>
                  <a:pt x="806" y="420"/>
                  <a:pt x="807" y="417"/>
                  <a:pt x="805" y="417"/>
                </a:cubicBezTo>
                <a:cubicBezTo>
                  <a:pt x="805" y="418"/>
                  <a:pt x="803" y="420"/>
                  <a:pt x="805" y="421"/>
                </a:cubicBezTo>
                <a:close/>
                <a:moveTo>
                  <a:pt x="745" y="419"/>
                </a:moveTo>
                <a:cubicBezTo>
                  <a:pt x="747" y="419"/>
                  <a:pt x="750" y="420"/>
                  <a:pt x="750" y="417"/>
                </a:cubicBezTo>
                <a:cubicBezTo>
                  <a:pt x="748" y="418"/>
                  <a:pt x="744" y="416"/>
                  <a:pt x="745" y="419"/>
                </a:cubicBezTo>
                <a:close/>
                <a:moveTo>
                  <a:pt x="937" y="418"/>
                </a:moveTo>
                <a:cubicBezTo>
                  <a:pt x="936" y="417"/>
                  <a:pt x="933" y="418"/>
                  <a:pt x="931" y="417"/>
                </a:cubicBezTo>
                <a:cubicBezTo>
                  <a:pt x="930" y="420"/>
                  <a:pt x="936" y="419"/>
                  <a:pt x="937" y="418"/>
                </a:cubicBezTo>
                <a:close/>
                <a:moveTo>
                  <a:pt x="775" y="426"/>
                </a:moveTo>
                <a:cubicBezTo>
                  <a:pt x="777" y="425"/>
                  <a:pt x="779" y="425"/>
                  <a:pt x="779" y="424"/>
                </a:cubicBezTo>
                <a:cubicBezTo>
                  <a:pt x="778" y="422"/>
                  <a:pt x="778" y="418"/>
                  <a:pt x="775" y="418"/>
                </a:cubicBezTo>
                <a:cubicBezTo>
                  <a:pt x="775" y="421"/>
                  <a:pt x="774" y="424"/>
                  <a:pt x="775" y="426"/>
                </a:cubicBezTo>
                <a:close/>
                <a:moveTo>
                  <a:pt x="739" y="421"/>
                </a:moveTo>
                <a:cubicBezTo>
                  <a:pt x="741" y="422"/>
                  <a:pt x="745" y="420"/>
                  <a:pt x="743" y="419"/>
                </a:cubicBezTo>
                <a:cubicBezTo>
                  <a:pt x="743" y="421"/>
                  <a:pt x="738" y="418"/>
                  <a:pt x="739" y="421"/>
                </a:cubicBezTo>
                <a:close/>
                <a:moveTo>
                  <a:pt x="825" y="422"/>
                </a:moveTo>
                <a:cubicBezTo>
                  <a:pt x="828" y="421"/>
                  <a:pt x="830" y="422"/>
                  <a:pt x="831" y="420"/>
                </a:cubicBezTo>
                <a:cubicBezTo>
                  <a:pt x="829" y="419"/>
                  <a:pt x="825" y="419"/>
                  <a:pt x="825" y="422"/>
                </a:cubicBezTo>
                <a:close/>
                <a:moveTo>
                  <a:pt x="734" y="428"/>
                </a:moveTo>
                <a:cubicBezTo>
                  <a:pt x="744" y="430"/>
                  <a:pt x="754" y="429"/>
                  <a:pt x="762" y="426"/>
                </a:cubicBezTo>
                <a:cubicBezTo>
                  <a:pt x="755" y="419"/>
                  <a:pt x="740" y="423"/>
                  <a:pt x="734" y="428"/>
                </a:cubicBezTo>
                <a:close/>
                <a:moveTo>
                  <a:pt x="855" y="428"/>
                </a:moveTo>
                <a:cubicBezTo>
                  <a:pt x="860" y="426"/>
                  <a:pt x="872" y="428"/>
                  <a:pt x="872" y="424"/>
                </a:cubicBezTo>
                <a:cubicBezTo>
                  <a:pt x="869" y="427"/>
                  <a:pt x="855" y="421"/>
                  <a:pt x="855" y="428"/>
                </a:cubicBezTo>
                <a:close/>
                <a:moveTo>
                  <a:pt x="953" y="427"/>
                </a:moveTo>
                <a:cubicBezTo>
                  <a:pt x="953" y="425"/>
                  <a:pt x="953" y="424"/>
                  <a:pt x="952" y="424"/>
                </a:cubicBezTo>
                <a:cubicBezTo>
                  <a:pt x="951" y="424"/>
                  <a:pt x="950" y="425"/>
                  <a:pt x="948" y="424"/>
                </a:cubicBezTo>
                <a:cubicBezTo>
                  <a:pt x="951" y="428"/>
                  <a:pt x="951" y="434"/>
                  <a:pt x="956" y="436"/>
                </a:cubicBezTo>
                <a:cubicBezTo>
                  <a:pt x="954" y="431"/>
                  <a:pt x="956" y="426"/>
                  <a:pt x="954" y="424"/>
                </a:cubicBezTo>
                <a:cubicBezTo>
                  <a:pt x="953" y="425"/>
                  <a:pt x="956" y="427"/>
                  <a:pt x="953" y="427"/>
                </a:cubicBezTo>
                <a:close/>
                <a:moveTo>
                  <a:pt x="817" y="430"/>
                </a:moveTo>
                <a:cubicBezTo>
                  <a:pt x="821" y="429"/>
                  <a:pt x="827" y="433"/>
                  <a:pt x="828" y="428"/>
                </a:cubicBezTo>
                <a:cubicBezTo>
                  <a:pt x="824" y="426"/>
                  <a:pt x="818" y="425"/>
                  <a:pt x="817" y="430"/>
                </a:cubicBezTo>
                <a:close/>
                <a:moveTo>
                  <a:pt x="783" y="430"/>
                </a:moveTo>
                <a:cubicBezTo>
                  <a:pt x="789" y="430"/>
                  <a:pt x="796" y="433"/>
                  <a:pt x="799" y="428"/>
                </a:cubicBezTo>
                <a:cubicBezTo>
                  <a:pt x="795" y="429"/>
                  <a:pt x="786" y="428"/>
                  <a:pt x="783" y="430"/>
                </a:cubicBezTo>
                <a:close/>
                <a:moveTo>
                  <a:pt x="757" y="433"/>
                </a:moveTo>
                <a:cubicBezTo>
                  <a:pt x="762" y="433"/>
                  <a:pt x="766" y="431"/>
                  <a:pt x="771" y="433"/>
                </a:cubicBezTo>
                <a:cubicBezTo>
                  <a:pt x="768" y="430"/>
                  <a:pt x="759" y="431"/>
                  <a:pt x="757" y="433"/>
                </a:cubicBezTo>
                <a:close/>
                <a:moveTo>
                  <a:pt x="824" y="436"/>
                </a:moveTo>
                <a:cubicBezTo>
                  <a:pt x="828" y="437"/>
                  <a:pt x="829" y="439"/>
                  <a:pt x="832" y="440"/>
                </a:cubicBezTo>
                <a:cubicBezTo>
                  <a:pt x="834" y="438"/>
                  <a:pt x="838" y="437"/>
                  <a:pt x="838" y="434"/>
                </a:cubicBezTo>
                <a:cubicBezTo>
                  <a:pt x="834" y="433"/>
                  <a:pt x="826" y="433"/>
                  <a:pt x="824" y="436"/>
                </a:cubicBezTo>
                <a:close/>
                <a:moveTo>
                  <a:pt x="792" y="437"/>
                </a:moveTo>
                <a:cubicBezTo>
                  <a:pt x="795" y="438"/>
                  <a:pt x="796" y="443"/>
                  <a:pt x="799" y="445"/>
                </a:cubicBezTo>
                <a:cubicBezTo>
                  <a:pt x="800" y="443"/>
                  <a:pt x="799" y="438"/>
                  <a:pt x="800" y="435"/>
                </a:cubicBezTo>
                <a:cubicBezTo>
                  <a:pt x="797" y="437"/>
                  <a:pt x="793" y="434"/>
                  <a:pt x="792" y="437"/>
                </a:cubicBezTo>
                <a:close/>
                <a:moveTo>
                  <a:pt x="811" y="452"/>
                </a:moveTo>
                <a:cubicBezTo>
                  <a:pt x="817" y="451"/>
                  <a:pt x="821" y="447"/>
                  <a:pt x="825" y="443"/>
                </a:cubicBezTo>
                <a:cubicBezTo>
                  <a:pt x="818" y="437"/>
                  <a:pt x="809" y="441"/>
                  <a:pt x="811" y="452"/>
                </a:cubicBezTo>
                <a:close/>
                <a:moveTo>
                  <a:pt x="835" y="442"/>
                </a:moveTo>
                <a:cubicBezTo>
                  <a:pt x="836" y="443"/>
                  <a:pt x="837" y="443"/>
                  <a:pt x="839" y="443"/>
                </a:cubicBezTo>
                <a:cubicBezTo>
                  <a:pt x="839" y="441"/>
                  <a:pt x="839" y="440"/>
                  <a:pt x="838" y="439"/>
                </a:cubicBezTo>
                <a:cubicBezTo>
                  <a:pt x="837" y="439"/>
                  <a:pt x="837" y="439"/>
                  <a:pt x="836" y="439"/>
                </a:cubicBezTo>
                <a:cubicBezTo>
                  <a:pt x="836" y="441"/>
                  <a:pt x="835" y="441"/>
                  <a:pt x="835" y="442"/>
                </a:cubicBezTo>
                <a:close/>
                <a:moveTo>
                  <a:pt x="847" y="451"/>
                </a:moveTo>
                <a:cubicBezTo>
                  <a:pt x="845" y="449"/>
                  <a:pt x="847" y="443"/>
                  <a:pt x="844" y="441"/>
                </a:cubicBezTo>
                <a:cubicBezTo>
                  <a:pt x="843" y="444"/>
                  <a:pt x="843" y="452"/>
                  <a:pt x="847" y="451"/>
                </a:cubicBezTo>
                <a:close/>
                <a:moveTo>
                  <a:pt x="816" y="453"/>
                </a:moveTo>
                <a:cubicBezTo>
                  <a:pt x="816" y="456"/>
                  <a:pt x="819" y="456"/>
                  <a:pt x="820" y="457"/>
                </a:cubicBezTo>
                <a:cubicBezTo>
                  <a:pt x="824" y="454"/>
                  <a:pt x="830" y="453"/>
                  <a:pt x="833" y="449"/>
                </a:cubicBezTo>
                <a:cubicBezTo>
                  <a:pt x="828" y="440"/>
                  <a:pt x="823" y="453"/>
                  <a:pt x="816" y="453"/>
                </a:cubicBezTo>
                <a:close/>
                <a:moveTo>
                  <a:pt x="825" y="459"/>
                </a:moveTo>
                <a:cubicBezTo>
                  <a:pt x="831" y="465"/>
                  <a:pt x="843" y="462"/>
                  <a:pt x="839" y="451"/>
                </a:cubicBezTo>
                <a:cubicBezTo>
                  <a:pt x="833" y="453"/>
                  <a:pt x="828" y="455"/>
                  <a:pt x="825" y="459"/>
                </a:cubicBezTo>
                <a:close/>
                <a:moveTo>
                  <a:pt x="805" y="465"/>
                </a:moveTo>
                <a:cubicBezTo>
                  <a:pt x="805" y="465"/>
                  <a:pt x="807" y="466"/>
                  <a:pt x="807" y="465"/>
                </a:cubicBezTo>
                <a:cubicBezTo>
                  <a:pt x="805" y="464"/>
                  <a:pt x="808" y="463"/>
                  <a:pt x="807" y="462"/>
                </a:cubicBezTo>
                <a:cubicBezTo>
                  <a:pt x="806" y="462"/>
                  <a:pt x="805" y="463"/>
                  <a:pt x="805" y="465"/>
                </a:cubicBezTo>
                <a:close/>
                <a:moveTo>
                  <a:pt x="837" y="466"/>
                </a:moveTo>
                <a:cubicBezTo>
                  <a:pt x="838" y="466"/>
                  <a:pt x="840" y="466"/>
                  <a:pt x="840" y="465"/>
                </a:cubicBezTo>
                <a:cubicBezTo>
                  <a:pt x="839" y="464"/>
                  <a:pt x="840" y="462"/>
                  <a:pt x="837" y="463"/>
                </a:cubicBezTo>
                <a:cubicBezTo>
                  <a:pt x="837" y="463"/>
                  <a:pt x="837" y="464"/>
                  <a:pt x="837" y="466"/>
                </a:cubicBezTo>
                <a:close/>
                <a:moveTo>
                  <a:pt x="814" y="464"/>
                </a:moveTo>
                <a:cubicBezTo>
                  <a:pt x="813" y="468"/>
                  <a:pt x="819" y="467"/>
                  <a:pt x="818" y="471"/>
                </a:cubicBezTo>
                <a:cubicBezTo>
                  <a:pt x="822" y="471"/>
                  <a:pt x="823" y="469"/>
                  <a:pt x="826" y="467"/>
                </a:cubicBezTo>
                <a:cubicBezTo>
                  <a:pt x="822" y="466"/>
                  <a:pt x="819" y="462"/>
                  <a:pt x="814" y="464"/>
                </a:cubicBezTo>
                <a:close/>
                <a:moveTo>
                  <a:pt x="849" y="476"/>
                </a:moveTo>
                <a:cubicBezTo>
                  <a:pt x="849" y="471"/>
                  <a:pt x="849" y="467"/>
                  <a:pt x="846" y="466"/>
                </a:cubicBezTo>
                <a:cubicBezTo>
                  <a:pt x="844" y="469"/>
                  <a:pt x="846" y="475"/>
                  <a:pt x="849" y="476"/>
                </a:cubicBezTo>
                <a:close/>
                <a:moveTo>
                  <a:pt x="811" y="476"/>
                </a:moveTo>
                <a:cubicBezTo>
                  <a:pt x="818" y="477"/>
                  <a:pt x="817" y="467"/>
                  <a:pt x="811" y="467"/>
                </a:cubicBezTo>
                <a:cubicBezTo>
                  <a:pt x="811" y="469"/>
                  <a:pt x="809" y="473"/>
                  <a:pt x="811" y="476"/>
                </a:cubicBezTo>
                <a:close/>
                <a:moveTo>
                  <a:pt x="822" y="474"/>
                </a:moveTo>
                <a:cubicBezTo>
                  <a:pt x="822" y="475"/>
                  <a:pt x="822" y="476"/>
                  <a:pt x="822" y="477"/>
                </a:cubicBezTo>
                <a:cubicBezTo>
                  <a:pt x="824" y="477"/>
                  <a:pt x="824" y="478"/>
                  <a:pt x="826" y="478"/>
                </a:cubicBezTo>
                <a:cubicBezTo>
                  <a:pt x="828" y="475"/>
                  <a:pt x="833" y="475"/>
                  <a:pt x="835" y="471"/>
                </a:cubicBezTo>
                <a:cubicBezTo>
                  <a:pt x="830" y="467"/>
                  <a:pt x="826" y="472"/>
                  <a:pt x="822" y="474"/>
                </a:cubicBezTo>
                <a:close/>
                <a:moveTo>
                  <a:pt x="825" y="482"/>
                </a:moveTo>
                <a:cubicBezTo>
                  <a:pt x="829" y="485"/>
                  <a:pt x="836" y="487"/>
                  <a:pt x="841" y="483"/>
                </a:cubicBezTo>
                <a:cubicBezTo>
                  <a:pt x="842" y="480"/>
                  <a:pt x="841" y="479"/>
                  <a:pt x="841" y="475"/>
                </a:cubicBezTo>
                <a:cubicBezTo>
                  <a:pt x="834" y="473"/>
                  <a:pt x="831" y="480"/>
                  <a:pt x="825" y="482"/>
                </a:cubicBezTo>
                <a:close/>
                <a:moveTo>
                  <a:pt x="802" y="482"/>
                </a:moveTo>
                <a:cubicBezTo>
                  <a:pt x="804" y="483"/>
                  <a:pt x="806" y="480"/>
                  <a:pt x="806" y="478"/>
                </a:cubicBezTo>
                <a:cubicBezTo>
                  <a:pt x="804" y="477"/>
                  <a:pt x="803" y="476"/>
                  <a:pt x="801" y="476"/>
                </a:cubicBezTo>
                <a:cubicBezTo>
                  <a:pt x="801" y="478"/>
                  <a:pt x="802" y="479"/>
                  <a:pt x="802" y="482"/>
                </a:cubicBezTo>
                <a:close/>
                <a:moveTo>
                  <a:pt x="816" y="477"/>
                </a:moveTo>
                <a:cubicBezTo>
                  <a:pt x="816" y="479"/>
                  <a:pt x="819" y="480"/>
                  <a:pt x="822" y="480"/>
                </a:cubicBezTo>
                <a:cubicBezTo>
                  <a:pt x="821" y="475"/>
                  <a:pt x="819" y="476"/>
                  <a:pt x="816" y="477"/>
                </a:cubicBezTo>
                <a:close/>
                <a:moveTo>
                  <a:pt x="813" y="482"/>
                </a:moveTo>
                <a:cubicBezTo>
                  <a:pt x="814" y="482"/>
                  <a:pt x="814" y="483"/>
                  <a:pt x="816" y="482"/>
                </a:cubicBezTo>
                <a:cubicBezTo>
                  <a:pt x="816" y="482"/>
                  <a:pt x="816" y="481"/>
                  <a:pt x="816" y="480"/>
                </a:cubicBezTo>
                <a:cubicBezTo>
                  <a:pt x="814" y="480"/>
                  <a:pt x="813" y="481"/>
                  <a:pt x="813" y="482"/>
                </a:cubicBezTo>
                <a:close/>
                <a:moveTo>
                  <a:pt x="812" y="487"/>
                </a:moveTo>
                <a:cubicBezTo>
                  <a:pt x="813" y="485"/>
                  <a:pt x="812" y="484"/>
                  <a:pt x="811" y="484"/>
                </a:cubicBezTo>
                <a:cubicBezTo>
                  <a:pt x="810" y="485"/>
                  <a:pt x="810" y="487"/>
                  <a:pt x="812" y="487"/>
                </a:cubicBezTo>
                <a:close/>
                <a:moveTo>
                  <a:pt x="805" y="490"/>
                </a:moveTo>
                <a:cubicBezTo>
                  <a:pt x="806" y="489"/>
                  <a:pt x="807" y="484"/>
                  <a:pt x="805" y="484"/>
                </a:cubicBezTo>
                <a:cubicBezTo>
                  <a:pt x="805" y="487"/>
                  <a:pt x="803" y="489"/>
                  <a:pt x="805" y="490"/>
                </a:cubicBezTo>
                <a:close/>
                <a:moveTo>
                  <a:pt x="809" y="500"/>
                </a:moveTo>
                <a:cubicBezTo>
                  <a:pt x="814" y="500"/>
                  <a:pt x="820" y="494"/>
                  <a:pt x="826" y="491"/>
                </a:cubicBezTo>
                <a:cubicBezTo>
                  <a:pt x="818" y="483"/>
                  <a:pt x="807" y="488"/>
                  <a:pt x="809" y="500"/>
                </a:cubicBezTo>
                <a:close/>
                <a:moveTo>
                  <a:pt x="838" y="487"/>
                </a:moveTo>
                <a:cubicBezTo>
                  <a:pt x="838" y="489"/>
                  <a:pt x="839" y="490"/>
                  <a:pt x="842" y="490"/>
                </a:cubicBezTo>
                <a:cubicBezTo>
                  <a:pt x="842" y="489"/>
                  <a:pt x="842" y="488"/>
                  <a:pt x="842" y="487"/>
                </a:cubicBezTo>
                <a:cubicBezTo>
                  <a:pt x="841" y="486"/>
                  <a:pt x="839" y="486"/>
                  <a:pt x="838" y="487"/>
                </a:cubicBezTo>
                <a:close/>
                <a:moveTo>
                  <a:pt x="850" y="498"/>
                </a:moveTo>
                <a:cubicBezTo>
                  <a:pt x="851" y="496"/>
                  <a:pt x="850" y="490"/>
                  <a:pt x="848" y="488"/>
                </a:cubicBezTo>
                <a:cubicBezTo>
                  <a:pt x="846" y="491"/>
                  <a:pt x="846" y="498"/>
                  <a:pt x="850" y="498"/>
                </a:cubicBezTo>
                <a:close/>
                <a:moveTo>
                  <a:pt x="697" y="493"/>
                </a:moveTo>
                <a:cubicBezTo>
                  <a:pt x="701" y="494"/>
                  <a:pt x="701" y="489"/>
                  <a:pt x="698" y="489"/>
                </a:cubicBezTo>
                <a:cubicBezTo>
                  <a:pt x="698" y="491"/>
                  <a:pt x="697" y="491"/>
                  <a:pt x="697" y="493"/>
                </a:cubicBezTo>
                <a:close/>
                <a:moveTo>
                  <a:pt x="829" y="493"/>
                </a:moveTo>
                <a:cubicBezTo>
                  <a:pt x="823" y="497"/>
                  <a:pt x="815" y="500"/>
                  <a:pt x="811" y="504"/>
                </a:cubicBezTo>
                <a:cubicBezTo>
                  <a:pt x="818" y="520"/>
                  <a:pt x="830" y="505"/>
                  <a:pt x="836" y="497"/>
                </a:cubicBezTo>
                <a:cubicBezTo>
                  <a:pt x="835" y="495"/>
                  <a:pt x="833" y="493"/>
                  <a:pt x="829" y="493"/>
                </a:cubicBezTo>
                <a:close/>
                <a:moveTo>
                  <a:pt x="803" y="498"/>
                </a:moveTo>
                <a:cubicBezTo>
                  <a:pt x="805" y="496"/>
                  <a:pt x="803" y="494"/>
                  <a:pt x="801" y="494"/>
                </a:cubicBezTo>
                <a:cubicBezTo>
                  <a:pt x="800" y="497"/>
                  <a:pt x="801" y="498"/>
                  <a:pt x="803" y="498"/>
                </a:cubicBezTo>
                <a:close/>
                <a:moveTo>
                  <a:pt x="827" y="514"/>
                </a:moveTo>
                <a:cubicBezTo>
                  <a:pt x="835" y="512"/>
                  <a:pt x="848" y="513"/>
                  <a:pt x="840" y="502"/>
                </a:cubicBezTo>
                <a:cubicBezTo>
                  <a:pt x="840" y="501"/>
                  <a:pt x="843" y="499"/>
                  <a:pt x="840" y="499"/>
                </a:cubicBezTo>
                <a:cubicBezTo>
                  <a:pt x="837" y="505"/>
                  <a:pt x="827" y="507"/>
                  <a:pt x="827" y="514"/>
                </a:cubicBezTo>
                <a:close/>
                <a:moveTo>
                  <a:pt x="801" y="509"/>
                </a:moveTo>
                <a:cubicBezTo>
                  <a:pt x="805" y="509"/>
                  <a:pt x="804" y="501"/>
                  <a:pt x="801" y="501"/>
                </a:cubicBezTo>
                <a:cubicBezTo>
                  <a:pt x="801" y="504"/>
                  <a:pt x="801" y="506"/>
                  <a:pt x="801" y="509"/>
                </a:cubicBezTo>
                <a:close/>
                <a:moveTo>
                  <a:pt x="809" y="514"/>
                </a:moveTo>
                <a:cubicBezTo>
                  <a:pt x="812" y="513"/>
                  <a:pt x="814" y="515"/>
                  <a:pt x="816" y="514"/>
                </a:cubicBezTo>
                <a:cubicBezTo>
                  <a:pt x="814" y="511"/>
                  <a:pt x="811" y="510"/>
                  <a:pt x="809" y="508"/>
                </a:cubicBezTo>
                <a:cubicBezTo>
                  <a:pt x="808" y="509"/>
                  <a:pt x="809" y="511"/>
                  <a:pt x="809" y="514"/>
                </a:cubicBezTo>
                <a:close/>
                <a:moveTo>
                  <a:pt x="835" y="521"/>
                </a:moveTo>
                <a:cubicBezTo>
                  <a:pt x="838" y="523"/>
                  <a:pt x="840" y="521"/>
                  <a:pt x="843" y="522"/>
                </a:cubicBezTo>
                <a:cubicBezTo>
                  <a:pt x="843" y="520"/>
                  <a:pt x="843" y="517"/>
                  <a:pt x="843" y="515"/>
                </a:cubicBezTo>
                <a:cubicBezTo>
                  <a:pt x="840" y="516"/>
                  <a:pt x="838" y="519"/>
                  <a:pt x="835" y="521"/>
                </a:cubicBezTo>
                <a:close/>
                <a:moveTo>
                  <a:pt x="809" y="517"/>
                </a:moveTo>
                <a:cubicBezTo>
                  <a:pt x="810" y="520"/>
                  <a:pt x="807" y="523"/>
                  <a:pt x="809" y="523"/>
                </a:cubicBezTo>
                <a:cubicBezTo>
                  <a:pt x="811" y="520"/>
                  <a:pt x="816" y="519"/>
                  <a:pt x="815" y="516"/>
                </a:cubicBezTo>
                <a:cubicBezTo>
                  <a:pt x="813" y="517"/>
                  <a:pt x="810" y="516"/>
                  <a:pt x="809" y="517"/>
                </a:cubicBezTo>
                <a:close/>
                <a:moveTo>
                  <a:pt x="831" y="521"/>
                </a:moveTo>
                <a:cubicBezTo>
                  <a:pt x="833" y="519"/>
                  <a:pt x="835" y="519"/>
                  <a:pt x="835" y="516"/>
                </a:cubicBezTo>
                <a:cubicBezTo>
                  <a:pt x="831" y="516"/>
                  <a:pt x="830" y="516"/>
                  <a:pt x="825" y="516"/>
                </a:cubicBezTo>
                <a:cubicBezTo>
                  <a:pt x="826" y="519"/>
                  <a:pt x="828" y="520"/>
                  <a:pt x="831" y="521"/>
                </a:cubicBezTo>
                <a:close/>
                <a:moveTo>
                  <a:pt x="803" y="521"/>
                </a:moveTo>
                <a:cubicBezTo>
                  <a:pt x="805" y="522"/>
                  <a:pt x="806" y="517"/>
                  <a:pt x="803" y="517"/>
                </a:cubicBezTo>
                <a:cubicBezTo>
                  <a:pt x="802" y="517"/>
                  <a:pt x="803" y="520"/>
                  <a:pt x="803" y="521"/>
                </a:cubicBezTo>
                <a:close/>
                <a:moveTo>
                  <a:pt x="848" y="520"/>
                </a:moveTo>
                <a:cubicBezTo>
                  <a:pt x="849" y="519"/>
                  <a:pt x="849" y="517"/>
                  <a:pt x="848" y="517"/>
                </a:cubicBezTo>
                <a:cubicBezTo>
                  <a:pt x="847" y="518"/>
                  <a:pt x="847" y="519"/>
                  <a:pt x="848" y="520"/>
                </a:cubicBezTo>
                <a:close/>
                <a:moveTo>
                  <a:pt x="816" y="523"/>
                </a:moveTo>
                <a:cubicBezTo>
                  <a:pt x="819" y="522"/>
                  <a:pt x="821" y="522"/>
                  <a:pt x="825" y="522"/>
                </a:cubicBezTo>
                <a:cubicBezTo>
                  <a:pt x="824" y="517"/>
                  <a:pt x="816" y="517"/>
                  <a:pt x="816" y="523"/>
                </a:cubicBezTo>
                <a:close/>
                <a:moveTo>
                  <a:pt x="779" y="526"/>
                </a:moveTo>
                <a:cubicBezTo>
                  <a:pt x="784" y="528"/>
                  <a:pt x="791" y="528"/>
                  <a:pt x="794" y="525"/>
                </a:cubicBezTo>
                <a:cubicBezTo>
                  <a:pt x="793" y="524"/>
                  <a:pt x="792" y="523"/>
                  <a:pt x="792" y="523"/>
                </a:cubicBezTo>
                <a:cubicBezTo>
                  <a:pt x="793" y="522"/>
                  <a:pt x="794" y="522"/>
                  <a:pt x="794" y="519"/>
                </a:cubicBezTo>
                <a:cubicBezTo>
                  <a:pt x="793" y="519"/>
                  <a:pt x="793" y="518"/>
                  <a:pt x="792" y="519"/>
                </a:cubicBezTo>
                <a:cubicBezTo>
                  <a:pt x="790" y="523"/>
                  <a:pt x="782" y="521"/>
                  <a:pt x="779" y="526"/>
                </a:cubicBezTo>
                <a:close/>
                <a:moveTo>
                  <a:pt x="867" y="521"/>
                </a:moveTo>
                <a:cubicBezTo>
                  <a:pt x="863" y="520"/>
                  <a:pt x="861" y="519"/>
                  <a:pt x="857" y="519"/>
                </a:cubicBezTo>
                <a:cubicBezTo>
                  <a:pt x="857" y="522"/>
                  <a:pt x="866" y="523"/>
                  <a:pt x="867" y="521"/>
                </a:cubicBezTo>
                <a:close/>
                <a:moveTo>
                  <a:pt x="884" y="525"/>
                </a:moveTo>
                <a:cubicBezTo>
                  <a:pt x="879" y="524"/>
                  <a:pt x="876" y="522"/>
                  <a:pt x="871" y="522"/>
                </a:cubicBezTo>
                <a:cubicBezTo>
                  <a:pt x="873" y="525"/>
                  <a:pt x="880" y="526"/>
                  <a:pt x="884" y="525"/>
                </a:cubicBezTo>
                <a:close/>
                <a:moveTo>
                  <a:pt x="844" y="532"/>
                </a:moveTo>
                <a:cubicBezTo>
                  <a:pt x="844" y="530"/>
                  <a:pt x="844" y="526"/>
                  <a:pt x="843" y="524"/>
                </a:cubicBezTo>
                <a:cubicBezTo>
                  <a:pt x="840" y="524"/>
                  <a:pt x="837" y="524"/>
                  <a:pt x="835" y="524"/>
                </a:cubicBezTo>
                <a:cubicBezTo>
                  <a:pt x="837" y="528"/>
                  <a:pt x="841" y="530"/>
                  <a:pt x="844" y="532"/>
                </a:cubicBezTo>
                <a:close/>
                <a:moveTo>
                  <a:pt x="853" y="534"/>
                </a:moveTo>
                <a:cubicBezTo>
                  <a:pt x="852" y="530"/>
                  <a:pt x="854" y="525"/>
                  <a:pt x="850" y="525"/>
                </a:cubicBezTo>
                <a:cubicBezTo>
                  <a:pt x="850" y="528"/>
                  <a:pt x="847" y="535"/>
                  <a:pt x="853" y="534"/>
                </a:cubicBezTo>
                <a:close/>
                <a:moveTo>
                  <a:pt x="809" y="527"/>
                </a:moveTo>
                <a:cubicBezTo>
                  <a:pt x="809" y="528"/>
                  <a:pt x="809" y="529"/>
                  <a:pt x="808" y="529"/>
                </a:cubicBezTo>
                <a:cubicBezTo>
                  <a:pt x="808" y="531"/>
                  <a:pt x="810" y="532"/>
                  <a:pt x="811" y="533"/>
                </a:cubicBezTo>
                <a:cubicBezTo>
                  <a:pt x="809" y="533"/>
                  <a:pt x="808" y="535"/>
                  <a:pt x="809" y="536"/>
                </a:cubicBezTo>
                <a:cubicBezTo>
                  <a:pt x="817" y="536"/>
                  <a:pt x="822" y="532"/>
                  <a:pt x="825" y="525"/>
                </a:cubicBezTo>
                <a:cubicBezTo>
                  <a:pt x="821" y="527"/>
                  <a:pt x="813" y="525"/>
                  <a:pt x="809" y="527"/>
                </a:cubicBezTo>
                <a:close/>
                <a:moveTo>
                  <a:pt x="857" y="527"/>
                </a:moveTo>
                <a:cubicBezTo>
                  <a:pt x="859" y="528"/>
                  <a:pt x="857" y="533"/>
                  <a:pt x="859" y="535"/>
                </a:cubicBezTo>
                <a:cubicBezTo>
                  <a:pt x="863" y="534"/>
                  <a:pt x="864" y="535"/>
                  <a:pt x="868" y="533"/>
                </a:cubicBezTo>
                <a:cubicBezTo>
                  <a:pt x="870" y="530"/>
                  <a:pt x="866" y="530"/>
                  <a:pt x="868" y="527"/>
                </a:cubicBezTo>
                <a:cubicBezTo>
                  <a:pt x="866" y="527"/>
                  <a:pt x="865" y="526"/>
                  <a:pt x="863" y="526"/>
                </a:cubicBezTo>
                <a:cubicBezTo>
                  <a:pt x="861" y="528"/>
                  <a:pt x="866" y="529"/>
                  <a:pt x="865" y="532"/>
                </a:cubicBezTo>
                <a:cubicBezTo>
                  <a:pt x="865" y="532"/>
                  <a:pt x="865" y="532"/>
                  <a:pt x="864" y="532"/>
                </a:cubicBezTo>
                <a:cubicBezTo>
                  <a:pt x="863" y="529"/>
                  <a:pt x="858" y="530"/>
                  <a:pt x="859" y="525"/>
                </a:cubicBezTo>
                <a:cubicBezTo>
                  <a:pt x="858" y="525"/>
                  <a:pt x="857" y="526"/>
                  <a:pt x="857" y="527"/>
                </a:cubicBezTo>
                <a:close/>
                <a:moveTo>
                  <a:pt x="831" y="527"/>
                </a:moveTo>
                <a:cubicBezTo>
                  <a:pt x="827" y="528"/>
                  <a:pt x="824" y="532"/>
                  <a:pt x="821" y="536"/>
                </a:cubicBezTo>
                <a:cubicBezTo>
                  <a:pt x="829" y="535"/>
                  <a:pt x="834" y="535"/>
                  <a:pt x="841" y="536"/>
                </a:cubicBezTo>
                <a:cubicBezTo>
                  <a:pt x="839" y="531"/>
                  <a:pt x="835" y="529"/>
                  <a:pt x="831" y="527"/>
                </a:cubicBezTo>
                <a:close/>
                <a:moveTo>
                  <a:pt x="744" y="539"/>
                </a:moveTo>
                <a:cubicBezTo>
                  <a:pt x="757" y="536"/>
                  <a:pt x="771" y="533"/>
                  <a:pt x="783" y="528"/>
                </a:cubicBezTo>
                <a:cubicBezTo>
                  <a:pt x="766" y="525"/>
                  <a:pt x="756" y="535"/>
                  <a:pt x="744" y="539"/>
                </a:cubicBezTo>
                <a:close/>
                <a:moveTo>
                  <a:pt x="799" y="532"/>
                </a:moveTo>
                <a:cubicBezTo>
                  <a:pt x="801" y="532"/>
                  <a:pt x="801" y="528"/>
                  <a:pt x="799" y="528"/>
                </a:cubicBezTo>
                <a:cubicBezTo>
                  <a:pt x="797" y="529"/>
                  <a:pt x="798" y="530"/>
                  <a:pt x="799" y="532"/>
                </a:cubicBezTo>
                <a:close/>
                <a:moveTo>
                  <a:pt x="872" y="534"/>
                </a:moveTo>
                <a:cubicBezTo>
                  <a:pt x="876" y="533"/>
                  <a:pt x="880" y="532"/>
                  <a:pt x="881" y="528"/>
                </a:cubicBezTo>
                <a:cubicBezTo>
                  <a:pt x="875" y="529"/>
                  <a:pt x="873" y="528"/>
                  <a:pt x="872" y="534"/>
                </a:cubicBezTo>
                <a:close/>
                <a:moveTo>
                  <a:pt x="787" y="532"/>
                </a:moveTo>
                <a:cubicBezTo>
                  <a:pt x="788" y="534"/>
                  <a:pt x="790" y="535"/>
                  <a:pt x="792" y="536"/>
                </a:cubicBezTo>
                <a:cubicBezTo>
                  <a:pt x="792" y="532"/>
                  <a:pt x="791" y="533"/>
                  <a:pt x="793" y="530"/>
                </a:cubicBezTo>
                <a:cubicBezTo>
                  <a:pt x="790" y="530"/>
                  <a:pt x="790" y="532"/>
                  <a:pt x="787" y="532"/>
                </a:cubicBezTo>
                <a:close/>
                <a:moveTo>
                  <a:pt x="878" y="535"/>
                </a:moveTo>
                <a:cubicBezTo>
                  <a:pt x="884" y="535"/>
                  <a:pt x="890" y="535"/>
                  <a:pt x="891" y="531"/>
                </a:cubicBezTo>
                <a:cubicBezTo>
                  <a:pt x="887" y="529"/>
                  <a:pt x="879" y="530"/>
                  <a:pt x="878" y="535"/>
                </a:cubicBezTo>
                <a:close/>
                <a:moveTo>
                  <a:pt x="893" y="535"/>
                </a:moveTo>
                <a:cubicBezTo>
                  <a:pt x="894" y="535"/>
                  <a:pt x="901" y="535"/>
                  <a:pt x="902" y="533"/>
                </a:cubicBezTo>
                <a:cubicBezTo>
                  <a:pt x="900" y="532"/>
                  <a:pt x="893" y="531"/>
                  <a:pt x="893" y="535"/>
                </a:cubicBezTo>
                <a:close/>
                <a:moveTo>
                  <a:pt x="776" y="534"/>
                </a:moveTo>
                <a:cubicBezTo>
                  <a:pt x="775" y="535"/>
                  <a:pt x="776" y="538"/>
                  <a:pt x="775" y="538"/>
                </a:cubicBezTo>
                <a:cubicBezTo>
                  <a:pt x="774" y="534"/>
                  <a:pt x="768" y="536"/>
                  <a:pt x="767" y="538"/>
                </a:cubicBezTo>
                <a:cubicBezTo>
                  <a:pt x="773" y="541"/>
                  <a:pt x="782" y="538"/>
                  <a:pt x="788" y="538"/>
                </a:cubicBezTo>
                <a:cubicBezTo>
                  <a:pt x="786" y="533"/>
                  <a:pt x="781" y="533"/>
                  <a:pt x="776" y="534"/>
                </a:cubicBezTo>
                <a:close/>
                <a:moveTo>
                  <a:pt x="911" y="534"/>
                </a:moveTo>
                <a:cubicBezTo>
                  <a:pt x="908" y="535"/>
                  <a:pt x="904" y="533"/>
                  <a:pt x="903" y="534"/>
                </a:cubicBezTo>
                <a:cubicBezTo>
                  <a:pt x="905" y="535"/>
                  <a:pt x="910" y="537"/>
                  <a:pt x="911" y="534"/>
                </a:cubicBezTo>
                <a:close/>
                <a:moveTo>
                  <a:pt x="854" y="540"/>
                </a:moveTo>
                <a:cubicBezTo>
                  <a:pt x="855" y="538"/>
                  <a:pt x="853" y="538"/>
                  <a:pt x="851" y="538"/>
                </a:cubicBezTo>
                <a:cubicBezTo>
                  <a:pt x="851" y="540"/>
                  <a:pt x="853" y="540"/>
                  <a:pt x="854" y="540"/>
                </a:cubicBezTo>
                <a:close/>
                <a:moveTo>
                  <a:pt x="859" y="542"/>
                </a:moveTo>
                <a:cubicBezTo>
                  <a:pt x="861" y="541"/>
                  <a:pt x="863" y="541"/>
                  <a:pt x="863" y="538"/>
                </a:cubicBezTo>
                <a:cubicBezTo>
                  <a:pt x="861" y="537"/>
                  <a:pt x="858" y="538"/>
                  <a:pt x="859" y="542"/>
                </a:cubicBezTo>
                <a:close/>
                <a:moveTo>
                  <a:pt x="872" y="538"/>
                </a:moveTo>
                <a:cubicBezTo>
                  <a:pt x="871" y="541"/>
                  <a:pt x="874" y="539"/>
                  <a:pt x="875" y="540"/>
                </a:cubicBezTo>
                <a:cubicBezTo>
                  <a:pt x="876" y="537"/>
                  <a:pt x="873" y="537"/>
                  <a:pt x="872" y="538"/>
                </a:cubicBezTo>
                <a:close/>
                <a:moveTo>
                  <a:pt x="879" y="539"/>
                </a:moveTo>
                <a:cubicBezTo>
                  <a:pt x="880" y="540"/>
                  <a:pt x="883" y="540"/>
                  <a:pt x="883" y="538"/>
                </a:cubicBezTo>
                <a:cubicBezTo>
                  <a:pt x="881" y="538"/>
                  <a:pt x="880" y="537"/>
                  <a:pt x="879" y="539"/>
                </a:cubicBezTo>
                <a:close/>
                <a:moveTo>
                  <a:pt x="751" y="541"/>
                </a:moveTo>
                <a:cubicBezTo>
                  <a:pt x="756" y="543"/>
                  <a:pt x="759" y="540"/>
                  <a:pt x="765" y="540"/>
                </a:cubicBezTo>
                <a:cubicBezTo>
                  <a:pt x="762" y="535"/>
                  <a:pt x="755" y="541"/>
                  <a:pt x="751" y="541"/>
                </a:cubicBezTo>
                <a:close/>
                <a:moveTo>
                  <a:pt x="864" y="543"/>
                </a:moveTo>
                <a:cubicBezTo>
                  <a:pt x="867" y="542"/>
                  <a:pt x="870" y="542"/>
                  <a:pt x="871" y="540"/>
                </a:cubicBezTo>
                <a:cubicBezTo>
                  <a:pt x="869" y="539"/>
                  <a:pt x="864" y="538"/>
                  <a:pt x="864" y="543"/>
                </a:cubicBezTo>
                <a:close/>
                <a:moveTo>
                  <a:pt x="797" y="540"/>
                </a:moveTo>
                <a:cubicBezTo>
                  <a:pt x="797" y="543"/>
                  <a:pt x="802" y="542"/>
                  <a:pt x="802" y="540"/>
                </a:cubicBezTo>
                <a:cubicBezTo>
                  <a:pt x="801" y="540"/>
                  <a:pt x="798" y="540"/>
                  <a:pt x="797" y="540"/>
                </a:cubicBezTo>
                <a:close/>
                <a:moveTo>
                  <a:pt x="827" y="545"/>
                </a:moveTo>
                <a:cubicBezTo>
                  <a:pt x="832" y="543"/>
                  <a:pt x="837" y="545"/>
                  <a:pt x="842" y="542"/>
                </a:cubicBezTo>
                <a:cubicBezTo>
                  <a:pt x="837" y="540"/>
                  <a:pt x="830" y="541"/>
                  <a:pt x="825" y="540"/>
                </a:cubicBezTo>
                <a:cubicBezTo>
                  <a:pt x="824" y="543"/>
                  <a:pt x="828" y="541"/>
                  <a:pt x="827" y="545"/>
                </a:cubicBezTo>
                <a:close/>
                <a:moveTo>
                  <a:pt x="790" y="543"/>
                </a:moveTo>
                <a:cubicBezTo>
                  <a:pt x="786" y="543"/>
                  <a:pt x="784" y="543"/>
                  <a:pt x="779" y="543"/>
                </a:cubicBezTo>
                <a:cubicBezTo>
                  <a:pt x="781" y="546"/>
                  <a:pt x="788" y="546"/>
                  <a:pt x="792" y="545"/>
                </a:cubicBezTo>
                <a:cubicBezTo>
                  <a:pt x="790" y="543"/>
                  <a:pt x="793" y="541"/>
                  <a:pt x="790" y="540"/>
                </a:cubicBezTo>
                <a:cubicBezTo>
                  <a:pt x="790" y="541"/>
                  <a:pt x="790" y="542"/>
                  <a:pt x="790" y="543"/>
                </a:cubicBezTo>
                <a:close/>
                <a:moveTo>
                  <a:pt x="822" y="543"/>
                </a:moveTo>
                <a:cubicBezTo>
                  <a:pt x="822" y="542"/>
                  <a:pt x="822" y="542"/>
                  <a:pt x="822" y="541"/>
                </a:cubicBezTo>
                <a:cubicBezTo>
                  <a:pt x="821" y="541"/>
                  <a:pt x="820" y="541"/>
                  <a:pt x="819" y="541"/>
                </a:cubicBezTo>
                <a:cubicBezTo>
                  <a:pt x="818" y="544"/>
                  <a:pt x="822" y="544"/>
                  <a:pt x="822" y="543"/>
                </a:cubicBezTo>
                <a:close/>
                <a:moveTo>
                  <a:pt x="763" y="545"/>
                </a:moveTo>
                <a:cubicBezTo>
                  <a:pt x="763" y="547"/>
                  <a:pt x="772" y="547"/>
                  <a:pt x="772" y="545"/>
                </a:cubicBezTo>
                <a:cubicBezTo>
                  <a:pt x="770" y="544"/>
                  <a:pt x="765" y="544"/>
                  <a:pt x="763" y="545"/>
                </a:cubicBezTo>
                <a:close/>
                <a:moveTo>
                  <a:pt x="807" y="568"/>
                </a:moveTo>
                <a:cubicBezTo>
                  <a:pt x="820" y="569"/>
                  <a:pt x="823" y="557"/>
                  <a:pt x="827" y="549"/>
                </a:cubicBezTo>
                <a:cubicBezTo>
                  <a:pt x="815" y="545"/>
                  <a:pt x="806" y="555"/>
                  <a:pt x="807" y="568"/>
                </a:cubicBezTo>
                <a:close/>
                <a:moveTo>
                  <a:pt x="841" y="549"/>
                </a:moveTo>
                <a:cubicBezTo>
                  <a:pt x="842" y="550"/>
                  <a:pt x="843" y="550"/>
                  <a:pt x="843" y="551"/>
                </a:cubicBezTo>
                <a:cubicBezTo>
                  <a:pt x="841" y="551"/>
                  <a:pt x="840" y="552"/>
                  <a:pt x="839" y="552"/>
                </a:cubicBezTo>
                <a:cubicBezTo>
                  <a:pt x="840" y="554"/>
                  <a:pt x="840" y="557"/>
                  <a:pt x="842" y="558"/>
                </a:cubicBezTo>
                <a:cubicBezTo>
                  <a:pt x="842" y="555"/>
                  <a:pt x="844" y="558"/>
                  <a:pt x="846" y="557"/>
                </a:cubicBezTo>
                <a:cubicBezTo>
                  <a:pt x="847" y="554"/>
                  <a:pt x="844" y="553"/>
                  <a:pt x="842" y="552"/>
                </a:cubicBezTo>
                <a:cubicBezTo>
                  <a:pt x="845" y="553"/>
                  <a:pt x="846" y="551"/>
                  <a:pt x="846" y="549"/>
                </a:cubicBezTo>
                <a:cubicBezTo>
                  <a:pt x="845" y="548"/>
                  <a:pt x="841" y="547"/>
                  <a:pt x="841" y="549"/>
                </a:cubicBezTo>
                <a:close/>
                <a:moveTo>
                  <a:pt x="809" y="552"/>
                </a:moveTo>
                <a:cubicBezTo>
                  <a:pt x="811" y="552"/>
                  <a:pt x="811" y="548"/>
                  <a:pt x="809" y="549"/>
                </a:cubicBezTo>
                <a:cubicBezTo>
                  <a:pt x="808" y="549"/>
                  <a:pt x="807" y="553"/>
                  <a:pt x="809" y="552"/>
                </a:cubicBezTo>
                <a:close/>
                <a:moveTo>
                  <a:pt x="801" y="551"/>
                </a:moveTo>
                <a:cubicBezTo>
                  <a:pt x="802" y="551"/>
                  <a:pt x="801" y="553"/>
                  <a:pt x="803" y="553"/>
                </a:cubicBezTo>
                <a:cubicBezTo>
                  <a:pt x="803" y="552"/>
                  <a:pt x="803" y="551"/>
                  <a:pt x="803" y="550"/>
                </a:cubicBezTo>
                <a:cubicBezTo>
                  <a:pt x="802" y="550"/>
                  <a:pt x="801" y="550"/>
                  <a:pt x="801" y="551"/>
                </a:cubicBezTo>
                <a:close/>
                <a:moveTo>
                  <a:pt x="828" y="554"/>
                </a:moveTo>
                <a:cubicBezTo>
                  <a:pt x="823" y="563"/>
                  <a:pt x="816" y="571"/>
                  <a:pt x="812" y="581"/>
                </a:cubicBezTo>
                <a:cubicBezTo>
                  <a:pt x="823" y="582"/>
                  <a:pt x="836" y="579"/>
                  <a:pt x="848" y="579"/>
                </a:cubicBezTo>
                <a:cubicBezTo>
                  <a:pt x="842" y="570"/>
                  <a:pt x="837" y="560"/>
                  <a:pt x="828" y="554"/>
                </a:cubicBezTo>
                <a:close/>
                <a:moveTo>
                  <a:pt x="855" y="562"/>
                </a:moveTo>
                <a:cubicBezTo>
                  <a:pt x="857" y="561"/>
                  <a:pt x="855" y="558"/>
                  <a:pt x="854" y="557"/>
                </a:cubicBezTo>
                <a:cubicBezTo>
                  <a:pt x="854" y="559"/>
                  <a:pt x="853" y="562"/>
                  <a:pt x="855" y="562"/>
                </a:cubicBezTo>
                <a:close/>
                <a:moveTo>
                  <a:pt x="842" y="564"/>
                </a:moveTo>
                <a:cubicBezTo>
                  <a:pt x="842" y="563"/>
                  <a:pt x="841" y="561"/>
                  <a:pt x="840" y="562"/>
                </a:cubicBezTo>
                <a:cubicBezTo>
                  <a:pt x="839" y="563"/>
                  <a:pt x="840" y="565"/>
                  <a:pt x="842" y="564"/>
                </a:cubicBezTo>
                <a:close/>
                <a:moveTo>
                  <a:pt x="794" y="575"/>
                </a:moveTo>
                <a:cubicBezTo>
                  <a:pt x="795" y="571"/>
                  <a:pt x="799" y="569"/>
                  <a:pt x="799" y="564"/>
                </a:cubicBezTo>
                <a:cubicBezTo>
                  <a:pt x="798" y="564"/>
                  <a:pt x="797" y="563"/>
                  <a:pt x="796" y="563"/>
                </a:cubicBezTo>
                <a:cubicBezTo>
                  <a:pt x="794" y="565"/>
                  <a:pt x="792" y="573"/>
                  <a:pt x="794" y="575"/>
                </a:cubicBezTo>
                <a:close/>
                <a:moveTo>
                  <a:pt x="848" y="575"/>
                </a:moveTo>
                <a:cubicBezTo>
                  <a:pt x="849" y="571"/>
                  <a:pt x="846" y="566"/>
                  <a:pt x="842" y="565"/>
                </a:cubicBezTo>
                <a:cubicBezTo>
                  <a:pt x="843" y="569"/>
                  <a:pt x="847" y="571"/>
                  <a:pt x="848" y="575"/>
                </a:cubicBezTo>
                <a:close/>
                <a:moveTo>
                  <a:pt x="859" y="582"/>
                </a:moveTo>
                <a:cubicBezTo>
                  <a:pt x="859" y="576"/>
                  <a:pt x="859" y="570"/>
                  <a:pt x="855" y="568"/>
                </a:cubicBezTo>
                <a:cubicBezTo>
                  <a:pt x="852" y="575"/>
                  <a:pt x="856" y="579"/>
                  <a:pt x="859" y="582"/>
                </a:cubicBezTo>
                <a:close/>
                <a:moveTo>
                  <a:pt x="805" y="581"/>
                </a:moveTo>
                <a:cubicBezTo>
                  <a:pt x="811" y="581"/>
                  <a:pt x="811" y="575"/>
                  <a:pt x="814" y="572"/>
                </a:cubicBezTo>
                <a:cubicBezTo>
                  <a:pt x="811" y="570"/>
                  <a:pt x="809" y="572"/>
                  <a:pt x="807" y="571"/>
                </a:cubicBezTo>
                <a:cubicBezTo>
                  <a:pt x="805" y="573"/>
                  <a:pt x="805" y="578"/>
                  <a:pt x="805" y="581"/>
                </a:cubicBezTo>
                <a:close/>
                <a:moveTo>
                  <a:pt x="792" y="581"/>
                </a:moveTo>
                <a:cubicBezTo>
                  <a:pt x="794" y="583"/>
                  <a:pt x="797" y="582"/>
                  <a:pt x="799" y="581"/>
                </a:cubicBezTo>
                <a:cubicBezTo>
                  <a:pt x="799" y="578"/>
                  <a:pt x="799" y="574"/>
                  <a:pt x="797" y="573"/>
                </a:cubicBezTo>
                <a:cubicBezTo>
                  <a:pt x="797" y="577"/>
                  <a:pt x="793" y="577"/>
                  <a:pt x="792" y="581"/>
                </a:cubicBezTo>
                <a:close/>
                <a:moveTo>
                  <a:pt x="806" y="590"/>
                </a:moveTo>
                <a:cubicBezTo>
                  <a:pt x="809" y="591"/>
                  <a:pt x="810" y="590"/>
                  <a:pt x="814" y="590"/>
                </a:cubicBezTo>
                <a:cubicBezTo>
                  <a:pt x="814" y="587"/>
                  <a:pt x="817" y="587"/>
                  <a:pt x="817" y="584"/>
                </a:cubicBezTo>
                <a:cubicBezTo>
                  <a:pt x="810" y="582"/>
                  <a:pt x="807" y="585"/>
                  <a:pt x="806" y="590"/>
                </a:cubicBezTo>
                <a:close/>
                <a:moveTo>
                  <a:pt x="828" y="591"/>
                </a:moveTo>
                <a:cubicBezTo>
                  <a:pt x="837" y="590"/>
                  <a:pt x="842" y="590"/>
                  <a:pt x="848" y="586"/>
                </a:cubicBezTo>
                <a:cubicBezTo>
                  <a:pt x="848" y="588"/>
                  <a:pt x="845" y="589"/>
                  <a:pt x="848" y="589"/>
                </a:cubicBezTo>
                <a:cubicBezTo>
                  <a:pt x="852" y="580"/>
                  <a:pt x="831" y="585"/>
                  <a:pt x="822" y="584"/>
                </a:cubicBezTo>
                <a:cubicBezTo>
                  <a:pt x="824" y="587"/>
                  <a:pt x="826" y="589"/>
                  <a:pt x="828" y="591"/>
                </a:cubicBezTo>
                <a:close/>
                <a:moveTo>
                  <a:pt x="800" y="588"/>
                </a:moveTo>
                <a:cubicBezTo>
                  <a:pt x="801" y="585"/>
                  <a:pt x="797" y="586"/>
                  <a:pt x="794" y="586"/>
                </a:cubicBezTo>
                <a:cubicBezTo>
                  <a:pt x="795" y="587"/>
                  <a:pt x="798" y="590"/>
                  <a:pt x="800" y="588"/>
                </a:cubicBezTo>
                <a:close/>
                <a:moveTo>
                  <a:pt x="817" y="590"/>
                </a:moveTo>
                <a:cubicBezTo>
                  <a:pt x="818" y="592"/>
                  <a:pt x="821" y="591"/>
                  <a:pt x="824" y="591"/>
                </a:cubicBezTo>
                <a:cubicBezTo>
                  <a:pt x="822" y="589"/>
                  <a:pt x="822" y="586"/>
                  <a:pt x="820" y="586"/>
                </a:cubicBezTo>
                <a:cubicBezTo>
                  <a:pt x="818" y="587"/>
                  <a:pt x="818" y="589"/>
                  <a:pt x="817" y="590"/>
                </a:cubicBezTo>
                <a:close/>
                <a:moveTo>
                  <a:pt x="792" y="596"/>
                </a:moveTo>
                <a:cubicBezTo>
                  <a:pt x="791" y="592"/>
                  <a:pt x="794" y="589"/>
                  <a:pt x="790" y="588"/>
                </a:cubicBezTo>
                <a:cubicBezTo>
                  <a:pt x="790" y="590"/>
                  <a:pt x="788" y="596"/>
                  <a:pt x="792" y="596"/>
                </a:cubicBezTo>
                <a:close/>
                <a:moveTo>
                  <a:pt x="806" y="601"/>
                </a:moveTo>
                <a:cubicBezTo>
                  <a:pt x="806" y="597"/>
                  <a:pt x="811" y="598"/>
                  <a:pt x="810" y="594"/>
                </a:cubicBezTo>
                <a:cubicBezTo>
                  <a:pt x="809" y="593"/>
                  <a:pt x="806" y="593"/>
                  <a:pt x="805" y="592"/>
                </a:cubicBezTo>
                <a:cubicBezTo>
                  <a:pt x="806" y="596"/>
                  <a:pt x="802" y="601"/>
                  <a:pt x="806" y="601"/>
                </a:cubicBezTo>
                <a:close/>
                <a:moveTo>
                  <a:pt x="835" y="595"/>
                </a:moveTo>
                <a:cubicBezTo>
                  <a:pt x="836" y="595"/>
                  <a:pt x="837" y="595"/>
                  <a:pt x="838" y="595"/>
                </a:cubicBezTo>
                <a:cubicBezTo>
                  <a:pt x="838" y="594"/>
                  <a:pt x="838" y="593"/>
                  <a:pt x="837" y="592"/>
                </a:cubicBezTo>
                <a:cubicBezTo>
                  <a:pt x="837" y="594"/>
                  <a:pt x="835" y="593"/>
                  <a:pt x="835" y="595"/>
                </a:cubicBezTo>
                <a:close/>
                <a:moveTo>
                  <a:pt x="838" y="599"/>
                </a:moveTo>
                <a:cubicBezTo>
                  <a:pt x="842" y="601"/>
                  <a:pt x="849" y="600"/>
                  <a:pt x="851" y="601"/>
                </a:cubicBezTo>
                <a:cubicBezTo>
                  <a:pt x="851" y="597"/>
                  <a:pt x="851" y="595"/>
                  <a:pt x="850" y="592"/>
                </a:cubicBezTo>
                <a:cubicBezTo>
                  <a:pt x="844" y="593"/>
                  <a:pt x="839" y="592"/>
                  <a:pt x="838" y="599"/>
                </a:cubicBezTo>
                <a:close/>
                <a:moveTo>
                  <a:pt x="814" y="594"/>
                </a:moveTo>
                <a:cubicBezTo>
                  <a:pt x="814" y="597"/>
                  <a:pt x="810" y="597"/>
                  <a:pt x="811" y="602"/>
                </a:cubicBezTo>
                <a:cubicBezTo>
                  <a:pt x="811" y="604"/>
                  <a:pt x="815" y="603"/>
                  <a:pt x="814" y="605"/>
                </a:cubicBezTo>
                <a:cubicBezTo>
                  <a:pt x="812" y="607"/>
                  <a:pt x="811" y="603"/>
                  <a:pt x="809" y="602"/>
                </a:cubicBezTo>
                <a:cubicBezTo>
                  <a:pt x="808" y="605"/>
                  <a:pt x="805" y="606"/>
                  <a:pt x="805" y="609"/>
                </a:cubicBezTo>
                <a:cubicBezTo>
                  <a:pt x="807" y="611"/>
                  <a:pt x="812" y="610"/>
                  <a:pt x="816" y="610"/>
                </a:cubicBezTo>
                <a:cubicBezTo>
                  <a:pt x="815" y="609"/>
                  <a:pt x="816" y="608"/>
                  <a:pt x="817" y="607"/>
                </a:cubicBezTo>
                <a:cubicBezTo>
                  <a:pt x="817" y="609"/>
                  <a:pt x="819" y="610"/>
                  <a:pt x="821" y="610"/>
                </a:cubicBezTo>
                <a:cubicBezTo>
                  <a:pt x="823" y="605"/>
                  <a:pt x="827" y="602"/>
                  <a:pt x="828" y="597"/>
                </a:cubicBezTo>
                <a:cubicBezTo>
                  <a:pt x="826" y="592"/>
                  <a:pt x="819" y="593"/>
                  <a:pt x="814" y="594"/>
                </a:cubicBezTo>
                <a:close/>
                <a:moveTo>
                  <a:pt x="856" y="598"/>
                </a:moveTo>
                <a:cubicBezTo>
                  <a:pt x="856" y="596"/>
                  <a:pt x="857" y="593"/>
                  <a:pt x="855" y="593"/>
                </a:cubicBezTo>
                <a:cubicBezTo>
                  <a:pt x="855" y="595"/>
                  <a:pt x="853" y="598"/>
                  <a:pt x="856" y="598"/>
                </a:cubicBezTo>
                <a:close/>
                <a:moveTo>
                  <a:pt x="799" y="602"/>
                </a:moveTo>
                <a:cubicBezTo>
                  <a:pt x="797" y="600"/>
                  <a:pt x="800" y="594"/>
                  <a:pt x="797" y="594"/>
                </a:cubicBezTo>
                <a:cubicBezTo>
                  <a:pt x="796" y="597"/>
                  <a:pt x="797" y="601"/>
                  <a:pt x="799" y="602"/>
                </a:cubicBezTo>
                <a:close/>
                <a:moveTo>
                  <a:pt x="831" y="596"/>
                </a:moveTo>
                <a:cubicBezTo>
                  <a:pt x="831" y="597"/>
                  <a:pt x="833" y="597"/>
                  <a:pt x="832" y="599"/>
                </a:cubicBezTo>
                <a:cubicBezTo>
                  <a:pt x="835" y="599"/>
                  <a:pt x="835" y="596"/>
                  <a:pt x="833" y="595"/>
                </a:cubicBezTo>
                <a:cubicBezTo>
                  <a:pt x="833" y="596"/>
                  <a:pt x="832" y="596"/>
                  <a:pt x="831" y="596"/>
                </a:cubicBezTo>
                <a:close/>
                <a:moveTo>
                  <a:pt x="920" y="599"/>
                </a:moveTo>
                <a:cubicBezTo>
                  <a:pt x="922" y="600"/>
                  <a:pt x="925" y="601"/>
                  <a:pt x="926" y="603"/>
                </a:cubicBezTo>
                <a:cubicBezTo>
                  <a:pt x="926" y="599"/>
                  <a:pt x="924" y="598"/>
                  <a:pt x="922" y="596"/>
                </a:cubicBezTo>
                <a:cubicBezTo>
                  <a:pt x="921" y="597"/>
                  <a:pt x="921" y="598"/>
                  <a:pt x="920" y="599"/>
                </a:cubicBezTo>
                <a:close/>
                <a:moveTo>
                  <a:pt x="815" y="629"/>
                </a:moveTo>
                <a:cubicBezTo>
                  <a:pt x="810" y="630"/>
                  <a:pt x="808" y="638"/>
                  <a:pt x="807" y="641"/>
                </a:cubicBezTo>
                <a:cubicBezTo>
                  <a:pt x="825" y="639"/>
                  <a:pt x="839" y="641"/>
                  <a:pt x="855" y="638"/>
                </a:cubicBezTo>
                <a:cubicBezTo>
                  <a:pt x="846" y="626"/>
                  <a:pt x="839" y="612"/>
                  <a:pt x="829" y="601"/>
                </a:cubicBezTo>
                <a:cubicBezTo>
                  <a:pt x="829" y="601"/>
                  <a:pt x="828" y="601"/>
                  <a:pt x="828" y="601"/>
                </a:cubicBezTo>
                <a:cubicBezTo>
                  <a:pt x="826" y="610"/>
                  <a:pt x="817" y="617"/>
                  <a:pt x="815" y="629"/>
                </a:cubicBezTo>
                <a:close/>
                <a:moveTo>
                  <a:pt x="848" y="620"/>
                </a:moveTo>
                <a:cubicBezTo>
                  <a:pt x="847" y="627"/>
                  <a:pt x="854" y="627"/>
                  <a:pt x="853" y="634"/>
                </a:cubicBezTo>
                <a:cubicBezTo>
                  <a:pt x="860" y="629"/>
                  <a:pt x="848" y="622"/>
                  <a:pt x="850" y="618"/>
                </a:cubicBezTo>
                <a:cubicBezTo>
                  <a:pt x="842" y="615"/>
                  <a:pt x="844" y="604"/>
                  <a:pt x="835" y="603"/>
                </a:cubicBezTo>
                <a:cubicBezTo>
                  <a:pt x="838" y="610"/>
                  <a:pt x="842" y="616"/>
                  <a:pt x="848" y="620"/>
                </a:cubicBezTo>
                <a:close/>
                <a:moveTo>
                  <a:pt x="931" y="604"/>
                </a:moveTo>
                <a:cubicBezTo>
                  <a:pt x="932" y="605"/>
                  <a:pt x="935" y="605"/>
                  <a:pt x="934" y="603"/>
                </a:cubicBezTo>
                <a:cubicBezTo>
                  <a:pt x="933" y="603"/>
                  <a:pt x="931" y="603"/>
                  <a:pt x="931" y="604"/>
                </a:cubicBezTo>
                <a:close/>
                <a:moveTo>
                  <a:pt x="847" y="609"/>
                </a:moveTo>
                <a:cubicBezTo>
                  <a:pt x="849" y="607"/>
                  <a:pt x="851" y="607"/>
                  <a:pt x="850" y="603"/>
                </a:cubicBezTo>
                <a:cubicBezTo>
                  <a:pt x="848" y="603"/>
                  <a:pt x="845" y="603"/>
                  <a:pt x="842" y="603"/>
                </a:cubicBezTo>
                <a:cubicBezTo>
                  <a:pt x="842" y="607"/>
                  <a:pt x="845" y="608"/>
                  <a:pt x="847" y="609"/>
                </a:cubicBezTo>
                <a:close/>
                <a:moveTo>
                  <a:pt x="930" y="608"/>
                </a:moveTo>
                <a:cubicBezTo>
                  <a:pt x="930" y="607"/>
                  <a:pt x="930" y="606"/>
                  <a:pt x="930" y="604"/>
                </a:cubicBezTo>
                <a:cubicBezTo>
                  <a:pt x="928" y="605"/>
                  <a:pt x="929" y="603"/>
                  <a:pt x="927" y="603"/>
                </a:cubicBezTo>
                <a:cubicBezTo>
                  <a:pt x="927" y="606"/>
                  <a:pt x="928" y="607"/>
                  <a:pt x="930" y="608"/>
                </a:cubicBezTo>
                <a:close/>
                <a:moveTo>
                  <a:pt x="792" y="618"/>
                </a:moveTo>
                <a:cubicBezTo>
                  <a:pt x="790" y="619"/>
                  <a:pt x="791" y="616"/>
                  <a:pt x="789" y="617"/>
                </a:cubicBezTo>
                <a:cubicBezTo>
                  <a:pt x="789" y="619"/>
                  <a:pt x="788" y="620"/>
                  <a:pt x="788" y="622"/>
                </a:cubicBezTo>
                <a:cubicBezTo>
                  <a:pt x="796" y="624"/>
                  <a:pt x="792" y="614"/>
                  <a:pt x="793" y="608"/>
                </a:cubicBezTo>
                <a:cubicBezTo>
                  <a:pt x="792" y="608"/>
                  <a:pt x="792" y="608"/>
                  <a:pt x="791" y="608"/>
                </a:cubicBezTo>
                <a:cubicBezTo>
                  <a:pt x="790" y="612"/>
                  <a:pt x="790" y="616"/>
                  <a:pt x="792" y="618"/>
                </a:cubicBezTo>
                <a:close/>
                <a:moveTo>
                  <a:pt x="861" y="623"/>
                </a:moveTo>
                <a:cubicBezTo>
                  <a:pt x="863" y="620"/>
                  <a:pt x="864" y="612"/>
                  <a:pt x="861" y="610"/>
                </a:cubicBezTo>
                <a:cubicBezTo>
                  <a:pt x="860" y="613"/>
                  <a:pt x="859" y="621"/>
                  <a:pt x="861" y="623"/>
                </a:cubicBezTo>
                <a:close/>
                <a:moveTo>
                  <a:pt x="853" y="619"/>
                </a:moveTo>
                <a:cubicBezTo>
                  <a:pt x="854" y="617"/>
                  <a:pt x="852" y="614"/>
                  <a:pt x="853" y="612"/>
                </a:cubicBezTo>
                <a:cubicBezTo>
                  <a:pt x="852" y="612"/>
                  <a:pt x="851" y="612"/>
                  <a:pt x="850" y="612"/>
                </a:cubicBezTo>
                <a:cubicBezTo>
                  <a:pt x="848" y="614"/>
                  <a:pt x="851" y="617"/>
                  <a:pt x="853" y="619"/>
                </a:cubicBezTo>
                <a:close/>
                <a:moveTo>
                  <a:pt x="814" y="624"/>
                </a:moveTo>
                <a:cubicBezTo>
                  <a:pt x="813" y="618"/>
                  <a:pt x="818" y="619"/>
                  <a:pt x="818" y="614"/>
                </a:cubicBezTo>
                <a:cubicBezTo>
                  <a:pt x="814" y="614"/>
                  <a:pt x="810" y="613"/>
                  <a:pt x="809" y="616"/>
                </a:cubicBezTo>
                <a:cubicBezTo>
                  <a:pt x="808" y="615"/>
                  <a:pt x="806" y="614"/>
                  <a:pt x="803" y="614"/>
                </a:cubicBezTo>
                <a:cubicBezTo>
                  <a:pt x="803" y="618"/>
                  <a:pt x="807" y="617"/>
                  <a:pt x="807" y="620"/>
                </a:cubicBezTo>
                <a:cubicBezTo>
                  <a:pt x="804" y="622"/>
                  <a:pt x="808" y="626"/>
                  <a:pt x="807" y="629"/>
                </a:cubicBezTo>
                <a:cubicBezTo>
                  <a:pt x="803" y="628"/>
                  <a:pt x="806" y="621"/>
                  <a:pt x="803" y="619"/>
                </a:cubicBezTo>
                <a:cubicBezTo>
                  <a:pt x="801" y="623"/>
                  <a:pt x="800" y="628"/>
                  <a:pt x="803" y="631"/>
                </a:cubicBezTo>
                <a:cubicBezTo>
                  <a:pt x="811" y="632"/>
                  <a:pt x="812" y="625"/>
                  <a:pt x="808" y="620"/>
                </a:cubicBezTo>
                <a:cubicBezTo>
                  <a:pt x="810" y="621"/>
                  <a:pt x="810" y="625"/>
                  <a:pt x="814" y="624"/>
                </a:cubicBezTo>
                <a:close/>
                <a:moveTo>
                  <a:pt x="861" y="628"/>
                </a:moveTo>
                <a:cubicBezTo>
                  <a:pt x="862" y="628"/>
                  <a:pt x="864" y="629"/>
                  <a:pt x="865" y="628"/>
                </a:cubicBezTo>
                <a:cubicBezTo>
                  <a:pt x="865" y="625"/>
                  <a:pt x="865" y="622"/>
                  <a:pt x="863" y="621"/>
                </a:cubicBezTo>
                <a:cubicBezTo>
                  <a:pt x="863" y="624"/>
                  <a:pt x="861" y="625"/>
                  <a:pt x="861" y="628"/>
                </a:cubicBezTo>
                <a:close/>
                <a:moveTo>
                  <a:pt x="785" y="634"/>
                </a:moveTo>
                <a:cubicBezTo>
                  <a:pt x="788" y="632"/>
                  <a:pt x="789" y="629"/>
                  <a:pt x="790" y="625"/>
                </a:cubicBezTo>
                <a:cubicBezTo>
                  <a:pt x="789" y="625"/>
                  <a:pt x="789" y="624"/>
                  <a:pt x="788" y="625"/>
                </a:cubicBezTo>
                <a:cubicBezTo>
                  <a:pt x="786" y="627"/>
                  <a:pt x="786" y="631"/>
                  <a:pt x="785" y="634"/>
                </a:cubicBezTo>
                <a:close/>
                <a:moveTo>
                  <a:pt x="785" y="642"/>
                </a:moveTo>
                <a:cubicBezTo>
                  <a:pt x="786" y="642"/>
                  <a:pt x="790" y="641"/>
                  <a:pt x="794" y="642"/>
                </a:cubicBezTo>
                <a:cubicBezTo>
                  <a:pt x="793" y="637"/>
                  <a:pt x="795" y="629"/>
                  <a:pt x="792" y="627"/>
                </a:cubicBezTo>
                <a:cubicBezTo>
                  <a:pt x="791" y="633"/>
                  <a:pt x="785" y="635"/>
                  <a:pt x="785" y="642"/>
                </a:cubicBezTo>
                <a:close/>
                <a:moveTo>
                  <a:pt x="862" y="634"/>
                </a:moveTo>
                <a:cubicBezTo>
                  <a:pt x="866" y="635"/>
                  <a:pt x="865" y="641"/>
                  <a:pt x="869" y="643"/>
                </a:cubicBezTo>
                <a:cubicBezTo>
                  <a:pt x="869" y="638"/>
                  <a:pt x="867" y="635"/>
                  <a:pt x="865" y="631"/>
                </a:cubicBezTo>
                <a:cubicBezTo>
                  <a:pt x="863" y="631"/>
                  <a:pt x="862" y="632"/>
                  <a:pt x="862" y="634"/>
                </a:cubicBezTo>
                <a:close/>
                <a:moveTo>
                  <a:pt x="801" y="641"/>
                </a:moveTo>
                <a:cubicBezTo>
                  <a:pt x="804" y="640"/>
                  <a:pt x="805" y="638"/>
                  <a:pt x="806" y="635"/>
                </a:cubicBezTo>
                <a:cubicBezTo>
                  <a:pt x="805" y="634"/>
                  <a:pt x="803" y="634"/>
                  <a:pt x="801" y="634"/>
                </a:cubicBezTo>
                <a:cubicBezTo>
                  <a:pt x="801" y="637"/>
                  <a:pt x="800" y="638"/>
                  <a:pt x="801" y="641"/>
                </a:cubicBezTo>
                <a:close/>
                <a:moveTo>
                  <a:pt x="865" y="641"/>
                </a:moveTo>
                <a:cubicBezTo>
                  <a:pt x="863" y="640"/>
                  <a:pt x="863" y="636"/>
                  <a:pt x="860" y="636"/>
                </a:cubicBezTo>
                <a:cubicBezTo>
                  <a:pt x="859" y="640"/>
                  <a:pt x="863" y="643"/>
                  <a:pt x="865" y="641"/>
                </a:cubicBezTo>
                <a:close/>
                <a:moveTo>
                  <a:pt x="801" y="650"/>
                </a:moveTo>
                <a:cubicBezTo>
                  <a:pt x="807" y="651"/>
                  <a:pt x="817" y="651"/>
                  <a:pt x="816" y="643"/>
                </a:cubicBezTo>
                <a:cubicBezTo>
                  <a:pt x="809" y="643"/>
                  <a:pt x="801" y="643"/>
                  <a:pt x="801" y="650"/>
                </a:cubicBezTo>
                <a:close/>
                <a:moveTo>
                  <a:pt x="822" y="643"/>
                </a:moveTo>
                <a:cubicBezTo>
                  <a:pt x="822" y="644"/>
                  <a:pt x="822" y="644"/>
                  <a:pt x="822" y="645"/>
                </a:cubicBezTo>
                <a:cubicBezTo>
                  <a:pt x="821" y="647"/>
                  <a:pt x="820" y="644"/>
                  <a:pt x="818" y="645"/>
                </a:cubicBezTo>
                <a:cubicBezTo>
                  <a:pt x="818" y="647"/>
                  <a:pt x="816" y="648"/>
                  <a:pt x="816" y="650"/>
                </a:cubicBezTo>
                <a:cubicBezTo>
                  <a:pt x="818" y="651"/>
                  <a:pt x="820" y="653"/>
                  <a:pt x="822" y="651"/>
                </a:cubicBezTo>
                <a:cubicBezTo>
                  <a:pt x="824" y="648"/>
                  <a:pt x="820" y="648"/>
                  <a:pt x="822" y="646"/>
                </a:cubicBezTo>
                <a:cubicBezTo>
                  <a:pt x="824" y="645"/>
                  <a:pt x="825" y="649"/>
                  <a:pt x="826" y="650"/>
                </a:cubicBezTo>
                <a:cubicBezTo>
                  <a:pt x="835" y="650"/>
                  <a:pt x="850" y="653"/>
                  <a:pt x="853" y="643"/>
                </a:cubicBezTo>
                <a:cubicBezTo>
                  <a:pt x="840" y="643"/>
                  <a:pt x="833" y="644"/>
                  <a:pt x="822" y="643"/>
                </a:cubicBezTo>
                <a:close/>
                <a:moveTo>
                  <a:pt x="861" y="647"/>
                </a:moveTo>
                <a:cubicBezTo>
                  <a:pt x="862" y="647"/>
                  <a:pt x="863" y="647"/>
                  <a:pt x="863" y="647"/>
                </a:cubicBezTo>
                <a:cubicBezTo>
                  <a:pt x="864" y="645"/>
                  <a:pt x="863" y="644"/>
                  <a:pt x="861" y="644"/>
                </a:cubicBezTo>
                <a:cubicBezTo>
                  <a:pt x="861" y="645"/>
                  <a:pt x="861" y="646"/>
                  <a:pt x="861" y="647"/>
                </a:cubicBezTo>
                <a:close/>
                <a:moveTo>
                  <a:pt x="794" y="649"/>
                </a:moveTo>
                <a:cubicBezTo>
                  <a:pt x="795" y="647"/>
                  <a:pt x="795" y="646"/>
                  <a:pt x="794" y="645"/>
                </a:cubicBezTo>
                <a:cubicBezTo>
                  <a:pt x="791" y="646"/>
                  <a:pt x="789" y="644"/>
                  <a:pt x="788" y="646"/>
                </a:cubicBezTo>
                <a:cubicBezTo>
                  <a:pt x="790" y="647"/>
                  <a:pt x="790" y="650"/>
                  <a:pt x="794" y="649"/>
                </a:cubicBezTo>
                <a:close/>
                <a:moveTo>
                  <a:pt x="851" y="650"/>
                </a:moveTo>
                <a:cubicBezTo>
                  <a:pt x="854" y="649"/>
                  <a:pt x="857" y="649"/>
                  <a:pt x="857" y="646"/>
                </a:cubicBezTo>
                <a:cubicBezTo>
                  <a:pt x="854" y="644"/>
                  <a:pt x="852" y="648"/>
                  <a:pt x="851" y="650"/>
                </a:cubicBezTo>
                <a:close/>
                <a:moveTo>
                  <a:pt x="782" y="661"/>
                </a:moveTo>
                <a:cubicBezTo>
                  <a:pt x="785" y="659"/>
                  <a:pt x="786" y="652"/>
                  <a:pt x="785" y="648"/>
                </a:cubicBezTo>
                <a:cubicBezTo>
                  <a:pt x="784" y="648"/>
                  <a:pt x="784" y="648"/>
                  <a:pt x="783" y="648"/>
                </a:cubicBezTo>
                <a:cubicBezTo>
                  <a:pt x="782" y="651"/>
                  <a:pt x="782" y="656"/>
                  <a:pt x="782" y="661"/>
                </a:cubicBezTo>
                <a:close/>
                <a:moveTo>
                  <a:pt x="792" y="664"/>
                </a:moveTo>
                <a:cubicBezTo>
                  <a:pt x="798" y="664"/>
                  <a:pt x="789" y="656"/>
                  <a:pt x="794" y="653"/>
                </a:cubicBezTo>
                <a:cubicBezTo>
                  <a:pt x="793" y="653"/>
                  <a:pt x="793" y="652"/>
                  <a:pt x="792" y="653"/>
                </a:cubicBezTo>
                <a:cubicBezTo>
                  <a:pt x="790" y="656"/>
                  <a:pt x="790" y="661"/>
                  <a:pt x="792" y="664"/>
                </a:cubicBezTo>
                <a:close/>
                <a:moveTo>
                  <a:pt x="829" y="656"/>
                </a:moveTo>
                <a:cubicBezTo>
                  <a:pt x="830" y="656"/>
                  <a:pt x="831" y="656"/>
                  <a:pt x="832" y="656"/>
                </a:cubicBezTo>
                <a:cubicBezTo>
                  <a:pt x="832" y="654"/>
                  <a:pt x="831" y="653"/>
                  <a:pt x="830" y="653"/>
                </a:cubicBezTo>
                <a:cubicBezTo>
                  <a:pt x="829" y="653"/>
                  <a:pt x="829" y="654"/>
                  <a:pt x="829" y="656"/>
                </a:cubicBezTo>
                <a:close/>
                <a:moveTo>
                  <a:pt x="842" y="659"/>
                </a:moveTo>
                <a:cubicBezTo>
                  <a:pt x="843" y="665"/>
                  <a:pt x="851" y="661"/>
                  <a:pt x="857" y="661"/>
                </a:cubicBezTo>
                <a:cubicBezTo>
                  <a:pt x="857" y="657"/>
                  <a:pt x="857" y="656"/>
                  <a:pt x="856" y="653"/>
                </a:cubicBezTo>
                <a:cubicBezTo>
                  <a:pt x="849" y="652"/>
                  <a:pt x="846" y="655"/>
                  <a:pt x="842" y="659"/>
                </a:cubicBezTo>
                <a:close/>
                <a:moveTo>
                  <a:pt x="841" y="656"/>
                </a:moveTo>
                <a:cubicBezTo>
                  <a:pt x="841" y="654"/>
                  <a:pt x="840" y="653"/>
                  <a:pt x="838" y="653"/>
                </a:cubicBezTo>
                <a:cubicBezTo>
                  <a:pt x="838" y="655"/>
                  <a:pt x="839" y="656"/>
                  <a:pt x="841" y="656"/>
                </a:cubicBezTo>
                <a:close/>
                <a:moveTo>
                  <a:pt x="805" y="659"/>
                </a:moveTo>
                <a:cubicBezTo>
                  <a:pt x="807" y="658"/>
                  <a:pt x="809" y="657"/>
                  <a:pt x="809" y="654"/>
                </a:cubicBezTo>
                <a:cubicBezTo>
                  <a:pt x="806" y="654"/>
                  <a:pt x="804" y="654"/>
                  <a:pt x="801" y="654"/>
                </a:cubicBezTo>
                <a:cubicBezTo>
                  <a:pt x="801" y="657"/>
                  <a:pt x="804" y="657"/>
                  <a:pt x="805" y="659"/>
                </a:cubicBezTo>
                <a:close/>
                <a:moveTo>
                  <a:pt x="807" y="663"/>
                </a:moveTo>
                <a:cubicBezTo>
                  <a:pt x="805" y="665"/>
                  <a:pt x="803" y="668"/>
                  <a:pt x="802" y="672"/>
                </a:cubicBezTo>
                <a:cubicBezTo>
                  <a:pt x="805" y="673"/>
                  <a:pt x="811" y="672"/>
                  <a:pt x="815" y="673"/>
                </a:cubicBezTo>
                <a:cubicBezTo>
                  <a:pt x="816" y="673"/>
                  <a:pt x="814" y="671"/>
                  <a:pt x="816" y="671"/>
                </a:cubicBezTo>
                <a:cubicBezTo>
                  <a:pt x="819" y="671"/>
                  <a:pt x="818" y="674"/>
                  <a:pt x="821" y="673"/>
                </a:cubicBezTo>
                <a:cubicBezTo>
                  <a:pt x="823" y="667"/>
                  <a:pt x="828" y="664"/>
                  <a:pt x="829" y="657"/>
                </a:cubicBezTo>
                <a:cubicBezTo>
                  <a:pt x="822" y="652"/>
                  <a:pt x="809" y="653"/>
                  <a:pt x="808" y="662"/>
                </a:cubicBezTo>
                <a:cubicBezTo>
                  <a:pt x="810" y="666"/>
                  <a:pt x="815" y="666"/>
                  <a:pt x="816" y="671"/>
                </a:cubicBezTo>
                <a:cubicBezTo>
                  <a:pt x="812" y="669"/>
                  <a:pt x="809" y="667"/>
                  <a:pt x="807" y="663"/>
                </a:cubicBezTo>
                <a:close/>
                <a:moveTo>
                  <a:pt x="863" y="661"/>
                </a:moveTo>
                <a:cubicBezTo>
                  <a:pt x="863" y="659"/>
                  <a:pt x="865" y="655"/>
                  <a:pt x="862" y="655"/>
                </a:cubicBezTo>
                <a:cubicBezTo>
                  <a:pt x="861" y="656"/>
                  <a:pt x="861" y="660"/>
                  <a:pt x="863" y="661"/>
                </a:cubicBezTo>
                <a:close/>
                <a:moveTo>
                  <a:pt x="833" y="661"/>
                </a:moveTo>
                <a:cubicBezTo>
                  <a:pt x="836" y="661"/>
                  <a:pt x="837" y="660"/>
                  <a:pt x="837" y="658"/>
                </a:cubicBezTo>
                <a:cubicBezTo>
                  <a:pt x="836" y="657"/>
                  <a:pt x="836" y="655"/>
                  <a:pt x="833" y="655"/>
                </a:cubicBezTo>
                <a:cubicBezTo>
                  <a:pt x="832" y="656"/>
                  <a:pt x="832" y="660"/>
                  <a:pt x="833" y="661"/>
                </a:cubicBezTo>
                <a:close/>
                <a:moveTo>
                  <a:pt x="803" y="663"/>
                </a:moveTo>
                <a:cubicBezTo>
                  <a:pt x="805" y="661"/>
                  <a:pt x="802" y="658"/>
                  <a:pt x="799" y="657"/>
                </a:cubicBezTo>
                <a:cubicBezTo>
                  <a:pt x="798" y="660"/>
                  <a:pt x="801" y="663"/>
                  <a:pt x="803" y="663"/>
                </a:cubicBezTo>
                <a:close/>
                <a:moveTo>
                  <a:pt x="802" y="709"/>
                </a:moveTo>
                <a:cubicBezTo>
                  <a:pt x="823" y="709"/>
                  <a:pt x="842" y="708"/>
                  <a:pt x="862" y="708"/>
                </a:cubicBezTo>
                <a:cubicBezTo>
                  <a:pt x="852" y="691"/>
                  <a:pt x="841" y="676"/>
                  <a:pt x="830" y="661"/>
                </a:cubicBezTo>
                <a:cubicBezTo>
                  <a:pt x="821" y="678"/>
                  <a:pt x="810" y="692"/>
                  <a:pt x="802" y="709"/>
                </a:cubicBezTo>
                <a:close/>
                <a:moveTo>
                  <a:pt x="837" y="665"/>
                </a:moveTo>
                <a:cubicBezTo>
                  <a:pt x="840" y="672"/>
                  <a:pt x="845" y="677"/>
                  <a:pt x="849" y="683"/>
                </a:cubicBezTo>
                <a:cubicBezTo>
                  <a:pt x="850" y="682"/>
                  <a:pt x="851" y="680"/>
                  <a:pt x="851" y="677"/>
                </a:cubicBezTo>
                <a:cubicBezTo>
                  <a:pt x="846" y="673"/>
                  <a:pt x="845" y="662"/>
                  <a:pt x="837" y="665"/>
                </a:cubicBezTo>
                <a:close/>
                <a:moveTo>
                  <a:pt x="850" y="672"/>
                </a:moveTo>
                <a:cubicBezTo>
                  <a:pt x="853" y="671"/>
                  <a:pt x="854" y="670"/>
                  <a:pt x="855" y="667"/>
                </a:cubicBezTo>
                <a:cubicBezTo>
                  <a:pt x="852" y="667"/>
                  <a:pt x="851" y="665"/>
                  <a:pt x="847" y="666"/>
                </a:cubicBezTo>
                <a:cubicBezTo>
                  <a:pt x="847" y="669"/>
                  <a:pt x="850" y="669"/>
                  <a:pt x="850" y="672"/>
                </a:cubicBezTo>
                <a:close/>
                <a:moveTo>
                  <a:pt x="798" y="668"/>
                </a:moveTo>
                <a:cubicBezTo>
                  <a:pt x="798" y="669"/>
                  <a:pt x="798" y="671"/>
                  <a:pt x="800" y="670"/>
                </a:cubicBezTo>
                <a:cubicBezTo>
                  <a:pt x="800" y="669"/>
                  <a:pt x="801" y="669"/>
                  <a:pt x="801" y="667"/>
                </a:cubicBezTo>
                <a:cubicBezTo>
                  <a:pt x="799" y="667"/>
                  <a:pt x="798" y="667"/>
                  <a:pt x="798" y="668"/>
                </a:cubicBezTo>
                <a:close/>
                <a:moveTo>
                  <a:pt x="792" y="671"/>
                </a:moveTo>
                <a:cubicBezTo>
                  <a:pt x="794" y="672"/>
                  <a:pt x="794" y="668"/>
                  <a:pt x="792" y="668"/>
                </a:cubicBezTo>
                <a:cubicBezTo>
                  <a:pt x="792" y="669"/>
                  <a:pt x="790" y="670"/>
                  <a:pt x="792" y="671"/>
                </a:cubicBezTo>
                <a:close/>
                <a:moveTo>
                  <a:pt x="780" y="687"/>
                </a:moveTo>
                <a:cubicBezTo>
                  <a:pt x="781" y="688"/>
                  <a:pt x="783" y="688"/>
                  <a:pt x="783" y="689"/>
                </a:cubicBezTo>
                <a:cubicBezTo>
                  <a:pt x="778" y="691"/>
                  <a:pt x="777" y="696"/>
                  <a:pt x="777" y="702"/>
                </a:cubicBezTo>
                <a:cubicBezTo>
                  <a:pt x="782" y="697"/>
                  <a:pt x="784" y="689"/>
                  <a:pt x="788" y="684"/>
                </a:cubicBezTo>
                <a:cubicBezTo>
                  <a:pt x="786" y="679"/>
                  <a:pt x="789" y="673"/>
                  <a:pt x="786" y="669"/>
                </a:cubicBezTo>
                <a:cubicBezTo>
                  <a:pt x="784" y="676"/>
                  <a:pt x="783" y="681"/>
                  <a:pt x="780" y="687"/>
                </a:cubicBezTo>
                <a:close/>
                <a:moveTo>
                  <a:pt x="855" y="676"/>
                </a:moveTo>
                <a:cubicBezTo>
                  <a:pt x="857" y="678"/>
                  <a:pt x="856" y="683"/>
                  <a:pt x="859" y="683"/>
                </a:cubicBezTo>
                <a:cubicBezTo>
                  <a:pt x="859" y="682"/>
                  <a:pt x="860" y="675"/>
                  <a:pt x="858" y="674"/>
                </a:cubicBezTo>
                <a:cubicBezTo>
                  <a:pt x="857" y="675"/>
                  <a:pt x="855" y="675"/>
                  <a:pt x="855" y="676"/>
                </a:cubicBezTo>
                <a:close/>
                <a:moveTo>
                  <a:pt x="870" y="689"/>
                </a:moveTo>
                <a:cubicBezTo>
                  <a:pt x="869" y="684"/>
                  <a:pt x="873" y="677"/>
                  <a:pt x="869" y="674"/>
                </a:cubicBezTo>
                <a:cubicBezTo>
                  <a:pt x="868" y="677"/>
                  <a:pt x="866" y="686"/>
                  <a:pt x="870" y="689"/>
                </a:cubicBezTo>
                <a:close/>
                <a:moveTo>
                  <a:pt x="807" y="695"/>
                </a:moveTo>
                <a:cubicBezTo>
                  <a:pt x="810" y="687"/>
                  <a:pt x="815" y="684"/>
                  <a:pt x="818" y="676"/>
                </a:cubicBezTo>
                <a:cubicBezTo>
                  <a:pt x="810" y="676"/>
                  <a:pt x="804" y="677"/>
                  <a:pt x="799" y="676"/>
                </a:cubicBezTo>
                <a:cubicBezTo>
                  <a:pt x="800" y="682"/>
                  <a:pt x="803" y="690"/>
                  <a:pt x="807" y="695"/>
                </a:cubicBezTo>
                <a:close/>
                <a:moveTo>
                  <a:pt x="852" y="683"/>
                </a:moveTo>
                <a:cubicBezTo>
                  <a:pt x="853" y="684"/>
                  <a:pt x="853" y="686"/>
                  <a:pt x="855" y="685"/>
                </a:cubicBezTo>
                <a:cubicBezTo>
                  <a:pt x="855" y="684"/>
                  <a:pt x="855" y="683"/>
                  <a:pt x="855" y="682"/>
                </a:cubicBezTo>
                <a:cubicBezTo>
                  <a:pt x="854" y="682"/>
                  <a:pt x="852" y="682"/>
                  <a:pt x="852" y="683"/>
                </a:cubicBezTo>
                <a:close/>
                <a:moveTo>
                  <a:pt x="796" y="696"/>
                </a:moveTo>
                <a:cubicBezTo>
                  <a:pt x="799" y="696"/>
                  <a:pt x="802" y="697"/>
                  <a:pt x="803" y="696"/>
                </a:cubicBezTo>
                <a:cubicBezTo>
                  <a:pt x="802" y="691"/>
                  <a:pt x="798" y="691"/>
                  <a:pt x="800" y="685"/>
                </a:cubicBezTo>
                <a:cubicBezTo>
                  <a:pt x="798" y="685"/>
                  <a:pt x="799" y="682"/>
                  <a:pt x="797" y="683"/>
                </a:cubicBezTo>
                <a:cubicBezTo>
                  <a:pt x="799" y="689"/>
                  <a:pt x="796" y="690"/>
                  <a:pt x="796" y="696"/>
                </a:cubicBezTo>
                <a:close/>
                <a:moveTo>
                  <a:pt x="868" y="694"/>
                </a:moveTo>
                <a:cubicBezTo>
                  <a:pt x="871" y="695"/>
                  <a:pt x="872" y="693"/>
                  <a:pt x="874" y="694"/>
                </a:cubicBezTo>
                <a:cubicBezTo>
                  <a:pt x="874" y="690"/>
                  <a:pt x="874" y="685"/>
                  <a:pt x="871" y="684"/>
                </a:cubicBezTo>
                <a:cubicBezTo>
                  <a:pt x="872" y="690"/>
                  <a:pt x="868" y="690"/>
                  <a:pt x="868" y="694"/>
                </a:cubicBezTo>
                <a:close/>
                <a:moveTo>
                  <a:pt x="853" y="687"/>
                </a:moveTo>
                <a:cubicBezTo>
                  <a:pt x="855" y="693"/>
                  <a:pt x="858" y="698"/>
                  <a:pt x="862" y="702"/>
                </a:cubicBezTo>
                <a:cubicBezTo>
                  <a:pt x="862" y="695"/>
                  <a:pt x="861" y="685"/>
                  <a:pt x="853" y="687"/>
                </a:cubicBezTo>
                <a:close/>
                <a:moveTo>
                  <a:pt x="775" y="711"/>
                </a:moveTo>
                <a:cubicBezTo>
                  <a:pt x="779" y="710"/>
                  <a:pt x="785" y="711"/>
                  <a:pt x="789" y="709"/>
                </a:cubicBezTo>
                <a:cubicBezTo>
                  <a:pt x="788" y="703"/>
                  <a:pt x="790" y="694"/>
                  <a:pt x="786" y="691"/>
                </a:cubicBezTo>
                <a:cubicBezTo>
                  <a:pt x="785" y="700"/>
                  <a:pt x="778" y="703"/>
                  <a:pt x="775" y="711"/>
                </a:cubicBezTo>
                <a:close/>
                <a:moveTo>
                  <a:pt x="878" y="711"/>
                </a:moveTo>
                <a:cubicBezTo>
                  <a:pt x="878" y="706"/>
                  <a:pt x="877" y="702"/>
                  <a:pt x="876" y="697"/>
                </a:cubicBezTo>
                <a:cubicBezTo>
                  <a:pt x="874" y="696"/>
                  <a:pt x="871" y="696"/>
                  <a:pt x="868" y="696"/>
                </a:cubicBezTo>
                <a:cubicBezTo>
                  <a:pt x="871" y="702"/>
                  <a:pt x="875" y="706"/>
                  <a:pt x="878" y="711"/>
                </a:cubicBezTo>
                <a:close/>
                <a:moveTo>
                  <a:pt x="795" y="709"/>
                </a:moveTo>
                <a:cubicBezTo>
                  <a:pt x="801" y="709"/>
                  <a:pt x="800" y="703"/>
                  <a:pt x="803" y="700"/>
                </a:cubicBezTo>
                <a:cubicBezTo>
                  <a:pt x="802" y="699"/>
                  <a:pt x="799" y="700"/>
                  <a:pt x="797" y="699"/>
                </a:cubicBezTo>
                <a:cubicBezTo>
                  <a:pt x="795" y="701"/>
                  <a:pt x="795" y="705"/>
                  <a:pt x="795" y="709"/>
                </a:cubicBezTo>
                <a:close/>
                <a:moveTo>
                  <a:pt x="868" y="709"/>
                </a:moveTo>
                <a:cubicBezTo>
                  <a:pt x="871" y="709"/>
                  <a:pt x="875" y="715"/>
                  <a:pt x="878" y="712"/>
                </a:cubicBezTo>
                <a:cubicBezTo>
                  <a:pt x="873" y="710"/>
                  <a:pt x="871" y="706"/>
                  <a:pt x="870" y="702"/>
                </a:cubicBezTo>
                <a:cubicBezTo>
                  <a:pt x="869" y="702"/>
                  <a:pt x="868" y="702"/>
                  <a:pt x="868" y="702"/>
                </a:cubicBezTo>
                <a:cubicBezTo>
                  <a:pt x="868" y="704"/>
                  <a:pt x="868" y="706"/>
                  <a:pt x="868" y="709"/>
                </a:cubicBezTo>
                <a:close/>
                <a:moveTo>
                  <a:pt x="822" y="713"/>
                </a:moveTo>
                <a:cubicBezTo>
                  <a:pt x="822" y="716"/>
                  <a:pt x="825" y="716"/>
                  <a:pt x="826" y="717"/>
                </a:cubicBezTo>
                <a:cubicBezTo>
                  <a:pt x="835" y="715"/>
                  <a:pt x="856" y="722"/>
                  <a:pt x="860" y="713"/>
                </a:cubicBezTo>
                <a:cubicBezTo>
                  <a:pt x="849" y="713"/>
                  <a:pt x="833" y="711"/>
                  <a:pt x="822" y="713"/>
                </a:cubicBezTo>
                <a:close/>
                <a:moveTo>
                  <a:pt x="815" y="717"/>
                </a:moveTo>
                <a:cubicBezTo>
                  <a:pt x="817" y="718"/>
                  <a:pt x="820" y="718"/>
                  <a:pt x="822" y="717"/>
                </a:cubicBezTo>
                <a:cubicBezTo>
                  <a:pt x="822" y="715"/>
                  <a:pt x="820" y="714"/>
                  <a:pt x="818" y="713"/>
                </a:cubicBezTo>
                <a:cubicBezTo>
                  <a:pt x="817" y="715"/>
                  <a:pt x="815" y="715"/>
                  <a:pt x="815" y="717"/>
                </a:cubicBezTo>
                <a:close/>
                <a:moveTo>
                  <a:pt x="797" y="715"/>
                </a:moveTo>
                <a:cubicBezTo>
                  <a:pt x="797" y="715"/>
                  <a:pt x="797" y="716"/>
                  <a:pt x="797" y="717"/>
                </a:cubicBezTo>
                <a:cubicBezTo>
                  <a:pt x="802" y="718"/>
                  <a:pt x="813" y="719"/>
                  <a:pt x="814" y="714"/>
                </a:cubicBezTo>
                <a:cubicBezTo>
                  <a:pt x="808" y="714"/>
                  <a:pt x="801" y="713"/>
                  <a:pt x="797" y="715"/>
                </a:cubicBezTo>
                <a:close/>
                <a:moveTo>
                  <a:pt x="773" y="717"/>
                </a:moveTo>
                <a:cubicBezTo>
                  <a:pt x="773" y="721"/>
                  <a:pt x="771" y="726"/>
                  <a:pt x="773" y="730"/>
                </a:cubicBezTo>
                <a:cubicBezTo>
                  <a:pt x="778" y="729"/>
                  <a:pt x="776" y="721"/>
                  <a:pt x="779" y="717"/>
                </a:cubicBezTo>
                <a:cubicBezTo>
                  <a:pt x="777" y="716"/>
                  <a:pt x="776" y="717"/>
                  <a:pt x="773" y="717"/>
                </a:cubicBezTo>
                <a:close/>
                <a:moveTo>
                  <a:pt x="784" y="730"/>
                </a:moveTo>
                <a:cubicBezTo>
                  <a:pt x="785" y="730"/>
                  <a:pt x="786" y="730"/>
                  <a:pt x="787" y="730"/>
                </a:cubicBezTo>
                <a:cubicBezTo>
                  <a:pt x="789" y="728"/>
                  <a:pt x="789" y="725"/>
                  <a:pt x="790" y="722"/>
                </a:cubicBezTo>
                <a:cubicBezTo>
                  <a:pt x="787" y="722"/>
                  <a:pt x="787" y="720"/>
                  <a:pt x="783" y="720"/>
                </a:cubicBezTo>
                <a:cubicBezTo>
                  <a:pt x="783" y="721"/>
                  <a:pt x="783" y="728"/>
                  <a:pt x="784" y="730"/>
                </a:cubicBezTo>
                <a:close/>
                <a:moveTo>
                  <a:pt x="858" y="729"/>
                </a:moveTo>
                <a:cubicBezTo>
                  <a:pt x="855" y="730"/>
                  <a:pt x="853" y="733"/>
                  <a:pt x="853" y="737"/>
                </a:cubicBezTo>
                <a:cubicBezTo>
                  <a:pt x="855" y="736"/>
                  <a:pt x="857" y="738"/>
                  <a:pt x="859" y="738"/>
                </a:cubicBezTo>
                <a:cubicBezTo>
                  <a:pt x="861" y="737"/>
                  <a:pt x="858" y="734"/>
                  <a:pt x="859" y="734"/>
                </a:cubicBezTo>
                <a:cubicBezTo>
                  <a:pt x="863" y="734"/>
                  <a:pt x="863" y="737"/>
                  <a:pt x="866" y="738"/>
                </a:cubicBezTo>
                <a:cubicBezTo>
                  <a:pt x="865" y="732"/>
                  <a:pt x="865" y="725"/>
                  <a:pt x="863" y="720"/>
                </a:cubicBezTo>
                <a:cubicBezTo>
                  <a:pt x="859" y="721"/>
                  <a:pt x="857" y="724"/>
                  <a:pt x="858" y="729"/>
                </a:cubicBezTo>
                <a:close/>
                <a:moveTo>
                  <a:pt x="873" y="729"/>
                </a:moveTo>
                <a:cubicBezTo>
                  <a:pt x="874" y="727"/>
                  <a:pt x="874" y="721"/>
                  <a:pt x="872" y="720"/>
                </a:cubicBezTo>
                <a:cubicBezTo>
                  <a:pt x="871" y="722"/>
                  <a:pt x="870" y="729"/>
                  <a:pt x="873" y="729"/>
                </a:cubicBezTo>
                <a:close/>
                <a:moveTo>
                  <a:pt x="881" y="724"/>
                </a:moveTo>
                <a:cubicBezTo>
                  <a:pt x="881" y="722"/>
                  <a:pt x="881" y="721"/>
                  <a:pt x="881" y="720"/>
                </a:cubicBezTo>
                <a:cubicBezTo>
                  <a:pt x="880" y="720"/>
                  <a:pt x="879" y="720"/>
                  <a:pt x="878" y="720"/>
                </a:cubicBezTo>
                <a:cubicBezTo>
                  <a:pt x="878" y="722"/>
                  <a:pt x="878" y="724"/>
                  <a:pt x="881" y="724"/>
                </a:cubicBezTo>
                <a:close/>
                <a:moveTo>
                  <a:pt x="840" y="722"/>
                </a:moveTo>
                <a:cubicBezTo>
                  <a:pt x="843" y="728"/>
                  <a:pt x="847" y="726"/>
                  <a:pt x="853" y="728"/>
                </a:cubicBezTo>
                <a:cubicBezTo>
                  <a:pt x="854" y="726"/>
                  <a:pt x="857" y="725"/>
                  <a:pt x="857" y="722"/>
                </a:cubicBezTo>
                <a:cubicBezTo>
                  <a:pt x="852" y="720"/>
                  <a:pt x="846" y="722"/>
                  <a:pt x="840" y="722"/>
                </a:cubicBezTo>
                <a:close/>
                <a:moveTo>
                  <a:pt x="811" y="722"/>
                </a:moveTo>
                <a:cubicBezTo>
                  <a:pt x="808" y="728"/>
                  <a:pt x="803" y="730"/>
                  <a:pt x="801" y="737"/>
                </a:cubicBezTo>
                <a:cubicBezTo>
                  <a:pt x="807" y="737"/>
                  <a:pt x="818" y="741"/>
                  <a:pt x="823" y="738"/>
                </a:cubicBezTo>
                <a:cubicBezTo>
                  <a:pt x="826" y="737"/>
                  <a:pt x="829" y="730"/>
                  <a:pt x="829" y="728"/>
                </a:cubicBezTo>
                <a:cubicBezTo>
                  <a:pt x="829" y="725"/>
                  <a:pt x="827" y="724"/>
                  <a:pt x="825" y="722"/>
                </a:cubicBezTo>
                <a:cubicBezTo>
                  <a:pt x="821" y="722"/>
                  <a:pt x="817" y="722"/>
                  <a:pt x="811" y="722"/>
                </a:cubicBezTo>
                <a:close/>
                <a:moveTo>
                  <a:pt x="829" y="722"/>
                </a:moveTo>
                <a:cubicBezTo>
                  <a:pt x="829" y="725"/>
                  <a:pt x="831" y="724"/>
                  <a:pt x="833" y="724"/>
                </a:cubicBezTo>
                <a:cubicBezTo>
                  <a:pt x="835" y="721"/>
                  <a:pt x="830" y="721"/>
                  <a:pt x="829" y="722"/>
                </a:cubicBezTo>
                <a:close/>
                <a:moveTo>
                  <a:pt x="795" y="723"/>
                </a:moveTo>
                <a:cubicBezTo>
                  <a:pt x="793" y="727"/>
                  <a:pt x="797" y="729"/>
                  <a:pt x="800" y="730"/>
                </a:cubicBezTo>
                <a:cubicBezTo>
                  <a:pt x="803" y="729"/>
                  <a:pt x="807" y="725"/>
                  <a:pt x="807" y="722"/>
                </a:cubicBezTo>
                <a:cubicBezTo>
                  <a:pt x="803" y="722"/>
                  <a:pt x="800" y="723"/>
                  <a:pt x="795" y="723"/>
                </a:cubicBezTo>
                <a:close/>
                <a:moveTo>
                  <a:pt x="833" y="727"/>
                </a:moveTo>
                <a:cubicBezTo>
                  <a:pt x="835" y="729"/>
                  <a:pt x="837" y="728"/>
                  <a:pt x="840" y="727"/>
                </a:cubicBezTo>
                <a:cubicBezTo>
                  <a:pt x="839" y="723"/>
                  <a:pt x="834" y="723"/>
                  <a:pt x="833" y="727"/>
                </a:cubicBezTo>
                <a:close/>
                <a:moveTo>
                  <a:pt x="882" y="732"/>
                </a:moveTo>
                <a:cubicBezTo>
                  <a:pt x="883" y="738"/>
                  <a:pt x="882" y="725"/>
                  <a:pt x="880" y="724"/>
                </a:cubicBezTo>
                <a:cubicBezTo>
                  <a:pt x="879" y="728"/>
                  <a:pt x="881" y="729"/>
                  <a:pt x="882" y="732"/>
                </a:cubicBezTo>
                <a:close/>
                <a:moveTo>
                  <a:pt x="852" y="730"/>
                </a:moveTo>
                <a:cubicBezTo>
                  <a:pt x="851" y="729"/>
                  <a:pt x="849" y="729"/>
                  <a:pt x="848" y="728"/>
                </a:cubicBezTo>
                <a:cubicBezTo>
                  <a:pt x="846" y="732"/>
                  <a:pt x="852" y="734"/>
                  <a:pt x="852" y="730"/>
                </a:cubicBezTo>
                <a:close/>
                <a:moveTo>
                  <a:pt x="836" y="730"/>
                </a:moveTo>
                <a:cubicBezTo>
                  <a:pt x="838" y="736"/>
                  <a:pt x="841" y="740"/>
                  <a:pt x="846" y="743"/>
                </a:cubicBezTo>
                <a:cubicBezTo>
                  <a:pt x="847" y="741"/>
                  <a:pt x="848" y="740"/>
                  <a:pt x="848" y="737"/>
                </a:cubicBezTo>
                <a:cubicBezTo>
                  <a:pt x="845" y="733"/>
                  <a:pt x="843" y="728"/>
                  <a:pt x="836" y="730"/>
                </a:cubicBezTo>
                <a:close/>
                <a:moveTo>
                  <a:pt x="786" y="737"/>
                </a:moveTo>
                <a:cubicBezTo>
                  <a:pt x="788" y="736"/>
                  <a:pt x="786" y="732"/>
                  <a:pt x="786" y="731"/>
                </a:cubicBezTo>
                <a:cubicBezTo>
                  <a:pt x="786" y="731"/>
                  <a:pt x="785" y="731"/>
                  <a:pt x="784" y="731"/>
                </a:cubicBezTo>
                <a:cubicBezTo>
                  <a:pt x="783" y="733"/>
                  <a:pt x="784" y="736"/>
                  <a:pt x="786" y="737"/>
                </a:cubicBezTo>
                <a:close/>
                <a:moveTo>
                  <a:pt x="793" y="739"/>
                </a:moveTo>
                <a:cubicBezTo>
                  <a:pt x="796" y="738"/>
                  <a:pt x="798" y="737"/>
                  <a:pt x="798" y="733"/>
                </a:cubicBezTo>
                <a:cubicBezTo>
                  <a:pt x="797" y="732"/>
                  <a:pt x="796" y="731"/>
                  <a:pt x="794" y="731"/>
                </a:cubicBezTo>
                <a:cubicBezTo>
                  <a:pt x="792" y="733"/>
                  <a:pt x="793" y="737"/>
                  <a:pt x="793" y="739"/>
                </a:cubicBezTo>
                <a:close/>
                <a:moveTo>
                  <a:pt x="870" y="782"/>
                </a:moveTo>
                <a:cubicBezTo>
                  <a:pt x="870" y="781"/>
                  <a:pt x="870" y="780"/>
                  <a:pt x="869" y="780"/>
                </a:cubicBezTo>
                <a:cubicBezTo>
                  <a:pt x="862" y="770"/>
                  <a:pt x="854" y="760"/>
                  <a:pt x="846" y="750"/>
                </a:cubicBezTo>
                <a:cubicBezTo>
                  <a:pt x="841" y="744"/>
                  <a:pt x="838" y="736"/>
                  <a:pt x="831" y="731"/>
                </a:cubicBezTo>
                <a:cubicBezTo>
                  <a:pt x="818" y="749"/>
                  <a:pt x="804" y="769"/>
                  <a:pt x="794" y="787"/>
                </a:cubicBezTo>
                <a:cubicBezTo>
                  <a:pt x="818" y="786"/>
                  <a:pt x="847" y="787"/>
                  <a:pt x="873" y="786"/>
                </a:cubicBezTo>
                <a:cubicBezTo>
                  <a:pt x="871" y="780"/>
                  <a:pt x="873" y="774"/>
                  <a:pt x="870" y="766"/>
                </a:cubicBezTo>
                <a:cubicBezTo>
                  <a:pt x="869" y="766"/>
                  <a:pt x="867" y="768"/>
                  <a:pt x="866" y="766"/>
                </a:cubicBezTo>
                <a:cubicBezTo>
                  <a:pt x="867" y="764"/>
                  <a:pt x="870" y="767"/>
                  <a:pt x="870" y="764"/>
                </a:cubicBezTo>
                <a:cubicBezTo>
                  <a:pt x="863" y="759"/>
                  <a:pt x="862" y="745"/>
                  <a:pt x="848" y="748"/>
                </a:cubicBezTo>
                <a:cubicBezTo>
                  <a:pt x="853" y="754"/>
                  <a:pt x="857" y="762"/>
                  <a:pt x="864" y="766"/>
                </a:cubicBezTo>
                <a:cubicBezTo>
                  <a:pt x="862" y="772"/>
                  <a:pt x="874" y="776"/>
                  <a:pt x="870" y="782"/>
                </a:cubicBezTo>
                <a:close/>
                <a:moveTo>
                  <a:pt x="769" y="741"/>
                </a:moveTo>
                <a:cubicBezTo>
                  <a:pt x="772" y="739"/>
                  <a:pt x="774" y="738"/>
                  <a:pt x="774" y="734"/>
                </a:cubicBezTo>
                <a:cubicBezTo>
                  <a:pt x="774" y="733"/>
                  <a:pt x="773" y="733"/>
                  <a:pt x="773" y="732"/>
                </a:cubicBezTo>
                <a:cubicBezTo>
                  <a:pt x="772" y="736"/>
                  <a:pt x="769" y="737"/>
                  <a:pt x="769" y="741"/>
                </a:cubicBezTo>
                <a:close/>
                <a:moveTo>
                  <a:pt x="773" y="748"/>
                </a:moveTo>
                <a:cubicBezTo>
                  <a:pt x="776" y="747"/>
                  <a:pt x="779" y="748"/>
                  <a:pt x="780" y="747"/>
                </a:cubicBezTo>
                <a:cubicBezTo>
                  <a:pt x="779" y="742"/>
                  <a:pt x="782" y="735"/>
                  <a:pt x="779" y="732"/>
                </a:cubicBezTo>
                <a:cubicBezTo>
                  <a:pt x="777" y="738"/>
                  <a:pt x="775" y="742"/>
                  <a:pt x="773" y="748"/>
                </a:cubicBezTo>
                <a:close/>
                <a:moveTo>
                  <a:pt x="1189" y="741"/>
                </a:moveTo>
                <a:cubicBezTo>
                  <a:pt x="1189" y="740"/>
                  <a:pt x="1190" y="733"/>
                  <a:pt x="1187" y="732"/>
                </a:cubicBezTo>
                <a:cubicBezTo>
                  <a:pt x="1187" y="734"/>
                  <a:pt x="1185" y="741"/>
                  <a:pt x="1189" y="741"/>
                </a:cubicBezTo>
                <a:close/>
                <a:moveTo>
                  <a:pt x="878" y="752"/>
                </a:moveTo>
                <a:cubicBezTo>
                  <a:pt x="880" y="752"/>
                  <a:pt x="881" y="752"/>
                  <a:pt x="883" y="752"/>
                </a:cubicBezTo>
                <a:cubicBezTo>
                  <a:pt x="880" y="745"/>
                  <a:pt x="880" y="738"/>
                  <a:pt x="878" y="733"/>
                </a:cubicBezTo>
                <a:cubicBezTo>
                  <a:pt x="877" y="739"/>
                  <a:pt x="878" y="745"/>
                  <a:pt x="878" y="752"/>
                </a:cubicBezTo>
                <a:close/>
                <a:moveTo>
                  <a:pt x="855" y="741"/>
                </a:moveTo>
                <a:cubicBezTo>
                  <a:pt x="858" y="741"/>
                  <a:pt x="856" y="746"/>
                  <a:pt x="860" y="745"/>
                </a:cubicBezTo>
                <a:cubicBezTo>
                  <a:pt x="860" y="744"/>
                  <a:pt x="860" y="742"/>
                  <a:pt x="861" y="742"/>
                </a:cubicBezTo>
                <a:cubicBezTo>
                  <a:pt x="861" y="744"/>
                  <a:pt x="865" y="745"/>
                  <a:pt x="867" y="744"/>
                </a:cubicBezTo>
                <a:cubicBezTo>
                  <a:pt x="867" y="742"/>
                  <a:pt x="866" y="743"/>
                  <a:pt x="866" y="741"/>
                </a:cubicBezTo>
                <a:cubicBezTo>
                  <a:pt x="861" y="739"/>
                  <a:pt x="858" y="739"/>
                  <a:pt x="855" y="741"/>
                </a:cubicBezTo>
                <a:close/>
                <a:moveTo>
                  <a:pt x="800" y="741"/>
                </a:moveTo>
                <a:cubicBezTo>
                  <a:pt x="800" y="744"/>
                  <a:pt x="799" y="745"/>
                  <a:pt x="797" y="745"/>
                </a:cubicBezTo>
                <a:cubicBezTo>
                  <a:pt x="798" y="744"/>
                  <a:pt x="799" y="743"/>
                  <a:pt x="799" y="741"/>
                </a:cubicBezTo>
                <a:cubicBezTo>
                  <a:pt x="794" y="743"/>
                  <a:pt x="789" y="749"/>
                  <a:pt x="792" y="756"/>
                </a:cubicBezTo>
                <a:cubicBezTo>
                  <a:pt x="798" y="755"/>
                  <a:pt x="807" y="755"/>
                  <a:pt x="813" y="754"/>
                </a:cubicBezTo>
                <a:cubicBezTo>
                  <a:pt x="814" y="748"/>
                  <a:pt x="820" y="747"/>
                  <a:pt x="820" y="740"/>
                </a:cubicBezTo>
                <a:cubicBezTo>
                  <a:pt x="815" y="739"/>
                  <a:pt x="809" y="742"/>
                  <a:pt x="805" y="739"/>
                </a:cubicBezTo>
                <a:cubicBezTo>
                  <a:pt x="802" y="745"/>
                  <a:pt x="812" y="750"/>
                  <a:pt x="809" y="754"/>
                </a:cubicBezTo>
                <a:cubicBezTo>
                  <a:pt x="805" y="750"/>
                  <a:pt x="805" y="743"/>
                  <a:pt x="800" y="741"/>
                </a:cubicBezTo>
                <a:close/>
                <a:moveTo>
                  <a:pt x="848" y="743"/>
                </a:moveTo>
                <a:cubicBezTo>
                  <a:pt x="848" y="744"/>
                  <a:pt x="849" y="744"/>
                  <a:pt x="848" y="745"/>
                </a:cubicBezTo>
                <a:cubicBezTo>
                  <a:pt x="850" y="744"/>
                  <a:pt x="851" y="745"/>
                  <a:pt x="854" y="745"/>
                </a:cubicBezTo>
                <a:cubicBezTo>
                  <a:pt x="853" y="742"/>
                  <a:pt x="852" y="741"/>
                  <a:pt x="850" y="739"/>
                </a:cubicBezTo>
                <a:cubicBezTo>
                  <a:pt x="850" y="742"/>
                  <a:pt x="848" y="741"/>
                  <a:pt x="848" y="743"/>
                </a:cubicBezTo>
                <a:close/>
                <a:moveTo>
                  <a:pt x="873" y="745"/>
                </a:moveTo>
                <a:cubicBezTo>
                  <a:pt x="875" y="744"/>
                  <a:pt x="874" y="742"/>
                  <a:pt x="872" y="741"/>
                </a:cubicBezTo>
                <a:cubicBezTo>
                  <a:pt x="871" y="742"/>
                  <a:pt x="871" y="745"/>
                  <a:pt x="873" y="745"/>
                </a:cubicBezTo>
                <a:close/>
                <a:moveTo>
                  <a:pt x="1178" y="747"/>
                </a:moveTo>
                <a:cubicBezTo>
                  <a:pt x="1180" y="748"/>
                  <a:pt x="1183" y="748"/>
                  <a:pt x="1183" y="745"/>
                </a:cubicBezTo>
                <a:cubicBezTo>
                  <a:pt x="1180" y="744"/>
                  <a:pt x="1179" y="746"/>
                  <a:pt x="1178" y="747"/>
                </a:cubicBezTo>
                <a:close/>
                <a:moveTo>
                  <a:pt x="1186" y="745"/>
                </a:moveTo>
                <a:cubicBezTo>
                  <a:pt x="1186" y="747"/>
                  <a:pt x="1187" y="748"/>
                  <a:pt x="1188" y="748"/>
                </a:cubicBezTo>
                <a:cubicBezTo>
                  <a:pt x="1189" y="747"/>
                  <a:pt x="1191" y="747"/>
                  <a:pt x="1191" y="745"/>
                </a:cubicBezTo>
                <a:cubicBezTo>
                  <a:pt x="1189" y="745"/>
                  <a:pt x="1187" y="744"/>
                  <a:pt x="1186" y="745"/>
                </a:cubicBezTo>
                <a:close/>
                <a:moveTo>
                  <a:pt x="861" y="749"/>
                </a:moveTo>
                <a:cubicBezTo>
                  <a:pt x="862" y="750"/>
                  <a:pt x="864" y="751"/>
                  <a:pt x="864" y="753"/>
                </a:cubicBezTo>
                <a:cubicBezTo>
                  <a:pt x="867" y="752"/>
                  <a:pt x="868" y="754"/>
                  <a:pt x="869" y="753"/>
                </a:cubicBezTo>
                <a:cubicBezTo>
                  <a:pt x="869" y="750"/>
                  <a:pt x="866" y="751"/>
                  <a:pt x="867" y="748"/>
                </a:cubicBezTo>
                <a:cubicBezTo>
                  <a:pt x="864" y="749"/>
                  <a:pt x="862" y="746"/>
                  <a:pt x="861" y="749"/>
                </a:cubicBezTo>
                <a:close/>
                <a:moveTo>
                  <a:pt x="771" y="759"/>
                </a:moveTo>
                <a:cubicBezTo>
                  <a:pt x="768" y="765"/>
                  <a:pt x="763" y="776"/>
                  <a:pt x="764" y="782"/>
                </a:cubicBezTo>
                <a:cubicBezTo>
                  <a:pt x="766" y="779"/>
                  <a:pt x="767" y="774"/>
                  <a:pt x="771" y="773"/>
                </a:cubicBezTo>
                <a:cubicBezTo>
                  <a:pt x="772" y="764"/>
                  <a:pt x="784" y="762"/>
                  <a:pt x="779" y="750"/>
                </a:cubicBezTo>
                <a:cubicBezTo>
                  <a:pt x="774" y="750"/>
                  <a:pt x="770" y="751"/>
                  <a:pt x="771" y="759"/>
                </a:cubicBezTo>
                <a:close/>
                <a:moveTo>
                  <a:pt x="1186" y="759"/>
                </a:moveTo>
                <a:cubicBezTo>
                  <a:pt x="1188" y="759"/>
                  <a:pt x="1190" y="759"/>
                  <a:pt x="1191" y="760"/>
                </a:cubicBezTo>
                <a:cubicBezTo>
                  <a:pt x="1190" y="757"/>
                  <a:pt x="1192" y="753"/>
                  <a:pt x="1190" y="752"/>
                </a:cubicBezTo>
                <a:cubicBezTo>
                  <a:pt x="1192" y="758"/>
                  <a:pt x="1184" y="754"/>
                  <a:pt x="1186" y="759"/>
                </a:cubicBezTo>
                <a:close/>
                <a:moveTo>
                  <a:pt x="878" y="755"/>
                </a:moveTo>
                <a:cubicBezTo>
                  <a:pt x="878" y="761"/>
                  <a:pt x="876" y="771"/>
                  <a:pt x="881" y="773"/>
                </a:cubicBezTo>
                <a:cubicBezTo>
                  <a:pt x="883" y="772"/>
                  <a:pt x="883" y="768"/>
                  <a:pt x="885" y="767"/>
                </a:cubicBezTo>
                <a:cubicBezTo>
                  <a:pt x="885" y="771"/>
                  <a:pt x="883" y="772"/>
                  <a:pt x="883" y="774"/>
                </a:cubicBezTo>
                <a:cubicBezTo>
                  <a:pt x="885" y="779"/>
                  <a:pt x="889" y="784"/>
                  <a:pt x="892" y="789"/>
                </a:cubicBezTo>
                <a:cubicBezTo>
                  <a:pt x="891" y="776"/>
                  <a:pt x="886" y="765"/>
                  <a:pt x="883" y="754"/>
                </a:cubicBezTo>
                <a:cubicBezTo>
                  <a:pt x="881" y="754"/>
                  <a:pt x="880" y="758"/>
                  <a:pt x="878" y="755"/>
                </a:cubicBezTo>
                <a:close/>
                <a:moveTo>
                  <a:pt x="786" y="764"/>
                </a:moveTo>
                <a:cubicBezTo>
                  <a:pt x="785" y="762"/>
                  <a:pt x="787" y="757"/>
                  <a:pt x="784" y="758"/>
                </a:cubicBezTo>
                <a:cubicBezTo>
                  <a:pt x="783" y="760"/>
                  <a:pt x="783" y="763"/>
                  <a:pt x="786" y="764"/>
                </a:cubicBezTo>
                <a:close/>
                <a:moveTo>
                  <a:pt x="789" y="778"/>
                </a:moveTo>
                <a:cubicBezTo>
                  <a:pt x="793" y="777"/>
                  <a:pt x="796" y="777"/>
                  <a:pt x="798" y="776"/>
                </a:cubicBezTo>
                <a:cubicBezTo>
                  <a:pt x="802" y="772"/>
                  <a:pt x="807" y="763"/>
                  <a:pt x="808" y="758"/>
                </a:cubicBezTo>
                <a:cubicBezTo>
                  <a:pt x="802" y="758"/>
                  <a:pt x="796" y="759"/>
                  <a:pt x="791" y="758"/>
                </a:cubicBezTo>
                <a:cubicBezTo>
                  <a:pt x="791" y="764"/>
                  <a:pt x="788" y="771"/>
                  <a:pt x="789" y="778"/>
                </a:cubicBezTo>
                <a:close/>
                <a:moveTo>
                  <a:pt x="1189" y="767"/>
                </a:moveTo>
                <a:cubicBezTo>
                  <a:pt x="1190" y="766"/>
                  <a:pt x="1191" y="765"/>
                  <a:pt x="1191" y="763"/>
                </a:cubicBezTo>
                <a:cubicBezTo>
                  <a:pt x="1189" y="763"/>
                  <a:pt x="1188" y="764"/>
                  <a:pt x="1187" y="763"/>
                </a:cubicBezTo>
                <a:cubicBezTo>
                  <a:pt x="1186" y="765"/>
                  <a:pt x="1187" y="766"/>
                  <a:pt x="1189" y="767"/>
                </a:cubicBezTo>
                <a:close/>
                <a:moveTo>
                  <a:pt x="762" y="789"/>
                </a:moveTo>
                <a:cubicBezTo>
                  <a:pt x="768" y="788"/>
                  <a:pt x="776" y="789"/>
                  <a:pt x="781" y="788"/>
                </a:cubicBezTo>
                <a:cubicBezTo>
                  <a:pt x="780" y="780"/>
                  <a:pt x="782" y="769"/>
                  <a:pt x="779" y="764"/>
                </a:cubicBezTo>
                <a:cubicBezTo>
                  <a:pt x="775" y="773"/>
                  <a:pt x="765" y="781"/>
                  <a:pt x="762" y="789"/>
                </a:cubicBezTo>
                <a:close/>
                <a:moveTo>
                  <a:pt x="1191" y="775"/>
                </a:moveTo>
                <a:cubicBezTo>
                  <a:pt x="1191" y="773"/>
                  <a:pt x="1191" y="772"/>
                  <a:pt x="1191" y="771"/>
                </a:cubicBezTo>
                <a:cubicBezTo>
                  <a:pt x="1189" y="771"/>
                  <a:pt x="1188" y="771"/>
                  <a:pt x="1187" y="771"/>
                </a:cubicBezTo>
                <a:cubicBezTo>
                  <a:pt x="1185" y="773"/>
                  <a:pt x="1187" y="776"/>
                  <a:pt x="1191" y="775"/>
                </a:cubicBezTo>
                <a:close/>
                <a:moveTo>
                  <a:pt x="878" y="786"/>
                </a:moveTo>
                <a:cubicBezTo>
                  <a:pt x="883" y="787"/>
                  <a:pt x="886" y="790"/>
                  <a:pt x="891" y="791"/>
                </a:cubicBezTo>
                <a:cubicBezTo>
                  <a:pt x="887" y="785"/>
                  <a:pt x="883" y="780"/>
                  <a:pt x="878" y="775"/>
                </a:cubicBezTo>
                <a:cubicBezTo>
                  <a:pt x="877" y="778"/>
                  <a:pt x="879" y="782"/>
                  <a:pt x="878" y="786"/>
                </a:cubicBezTo>
                <a:close/>
                <a:moveTo>
                  <a:pt x="1187" y="782"/>
                </a:moveTo>
                <a:cubicBezTo>
                  <a:pt x="1191" y="781"/>
                  <a:pt x="1191" y="784"/>
                  <a:pt x="1193" y="785"/>
                </a:cubicBezTo>
                <a:cubicBezTo>
                  <a:pt x="1194" y="778"/>
                  <a:pt x="1187" y="779"/>
                  <a:pt x="1185" y="776"/>
                </a:cubicBezTo>
                <a:cubicBezTo>
                  <a:pt x="1184" y="779"/>
                  <a:pt x="1187" y="780"/>
                  <a:pt x="1187" y="782"/>
                </a:cubicBezTo>
                <a:close/>
                <a:moveTo>
                  <a:pt x="787" y="788"/>
                </a:moveTo>
                <a:cubicBezTo>
                  <a:pt x="792" y="787"/>
                  <a:pt x="794" y="782"/>
                  <a:pt x="794" y="779"/>
                </a:cubicBezTo>
                <a:cubicBezTo>
                  <a:pt x="788" y="777"/>
                  <a:pt x="787" y="782"/>
                  <a:pt x="787" y="788"/>
                </a:cubicBezTo>
                <a:close/>
                <a:moveTo>
                  <a:pt x="1186" y="796"/>
                </a:moveTo>
                <a:cubicBezTo>
                  <a:pt x="1187" y="795"/>
                  <a:pt x="1187" y="793"/>
                  <a:pt x="1187" y="791"/>
                </a:cubicBezTo>
                <a:cubicBezTo>
                  <a:pt x="1188" y="791"/>
                  <a:pt x="1189" y="790"/>
                  <a:pt x="1191" y="791"/>
                </a:cubicBezTo>
                <a:cubicBezTo>
                  <a:pt x="1191" y="788"/>
                  <a:pt x="1190" y="786"/>
                  <a:pt x="1188" y="786"/>
                </a:cubicBezTo>
                <a:cubicBezTo>
                  <a:pt x="1188" y="788"/>
                  <a:pt x="1180" y="793"/>
                  <a:pt x="1186" y="796"/>
                </a:cubicBezTo>
                <a:close/>
                <a:moveTo>
                  <a:pt x="822" y="790"/>
                </a:moveTo>
                <a:cubicBezTo>
                  <a:pt x="821" y="794"/>
                  <a:pt x="825" y="795"/>
                  <a:pt x="827" y="797"/>
                </a:cubicBezTo>
                <a:cubicBezTo>
                  <a:pt x="834" y="797"/>
                  <a:pt x="845" y="796"/>
                  <a:pt x="851" y="796"/>
                </a:cubicBezTo>
                <a:cubicBezTo>
                  <a:pt x="860" y="795"/>
                  <a:pt x="870" y="797"/>
                  <a:pt x="873" y="790"/>
                </a:cubicBezTo>
                <a:cubicBezTo>
                  <a:pt x="861" y="789"/>
                  <a:pt x="838" y="789"/>
                  <a:pt x="822" y="790"/>
                </a:cubicBezTo>
                <a:close/>
                <a:moveTo>
                  <a:pt x="1209" y="791"/>
                </a:moveTo>
                <a:cubicBezTo>
                  <a:pt x="1204" y="795"/>
                  <a:pt x="1201" y="789"/>
                  <a:pt x="1197" y="790"/>
                </a:cubicBezTo>
                <a:cubicBezTo>
                  <a:pt x="1197" y="793"/>
                  <a:pt x="1198" y="793"/>
                  <a:pt x="1198" y="796"/>
                </a:cubicBezTo>
                <a:cubicBezTo>
                  <a:pt x="1206" y="796"/>
                  <a:pt x="1216" y="798"/>
                  <a:pt x="1224" y="795"/>
                </a:cubicBezTo>
                <a:cubicBezTo>
                  <a:pt x="1219" y="794"/>
                  <a:pt x="1211" y="795"/>
                  <a:pt x="1209" y="791"/>
                </a:cubicBezTo>
                <a:close/>
                <a:moveTo>
                  <a:pt x="788" y="797"/>
                </a:moveTo>
                <a:cubicBezTo>
                  <a:pt x="795" y="794"/>
                  <a:pt x="811" y="801"/>
                  <a:pt x="812" y="791"/>
                </a:cubicBezTo>
                <a:cubicBezTo>
                  <a:pt x="803" y="792"/>
                  <a:pt x="788" y="788"/>
                  <a:pt x="788" y="797"/>
                </a:cubicBezTo>
                <a:close/>
                <a:moveTo>
                  <a:pt x="879" y="791"/>
                </a:moveTo>
                <a:cubicBezTo>
                  <a:pt x="879" y="794"/>
                  <a:pt x="882" y="794"/>
                  <a:pt x="885" y="794"/>
                </a:cubicBezTo>
                <a:cubicBezTo>
                  <a:pt x="885" y="793"/>
                  <a:pt x="885" y="793"/>
                  <a:pt x="885" y="792"/>
                </a:cubicBezTo>
                <a:cubicBezTo>
                  <a:pt x="883" y="791"/>
                  <a:pt x="880" y="790"/>
                  <a:pt x="879" y="791"/>
                </a:cubicBezTo>
                <a:close/>
                <a:moveTo>
                  <a:pt x="1167" y="795"/>
                </a:moveTo>
                <a:cubicBezTo>
                  <a:pt x="1170" y="797"/>
                  <a:pt x="1175" y="798"/>
                  <a:pt x="1180" y="797"/>
                </a:cubicBezTo>
                <a:cubicBezTo>
                  <a:pt x="1181" y="795"/>
                  <a:pt x="1180" y="793"/>
                  <a:pt x="1181" y="791"/>
                </a:cubicBezTo>
                <a:cubicBezTo>
                  <a:pt x="1176" y="789"/>
                  <a:pt x="1171" y="794"/>
                  <a:pt x="1167" y="795"/>
                </a:cubicBezTo>
                <a:close/>
                <a:moveTo>
                  <a:pt x="1188" y="797"/>
                </a:moveTo>
                <a:cubicBezTo>
                  <a:pt x="1191" y="797"/>
                  <a:pt x="1192" y="796"/>
                  <a:pt x="1194" y="795"/>
                </a:cubicBezTo>
                <a:cubicBezTo>
                  <a:pt x="1194" y="793"/>
                  <a:pt x="1194" y="791"/>
                  <a:pt x="1191" y="791"/>
                </a:cubicBezTo>
                <a:cubicBezTo>
                  <a:pt x="1193" y="795"/>
                  <a:pt x="1189" y="795"/>
                  <a:pt x="1188" y="797"/>
                </a:cubicBezTo>
                <a:close/>
                <a:moveTo>
                  <a:pt x="770" y="792"/>
                </a:moveTo>
                <a:cubicBezTo>
                  <a:pt x="771" y="796"/>
                  <a:pt x="778" y="794"/>
                  <a:pt x="781" y="796"/>
                </a:cubicBezTo>
                <a:cubicBezTo>
                  <a:pt x="781" y="794"/>
                  <a:pt x="781" y="793"/>
                  <a:pt x="781" y="791"/>
                </a:cubicBezTo>
                <a:cubicBezTo>
                  <a:pt x="777" y="791"/>
                  <a:pt x="774" y="792"/>
                  <a:pt x="770" y="792"/>
                </a:cubicBezTo>
                <a:close/>
                <a:moveTo>
                  <a:pt x="812" y="796"/>
                </a:moveTo>
                <a:cubicBezTo>
                  <a:pt x="814" y="798"/>
                  <a:pt x="818" y="798"/>
                  <a:pt x="822" y="797"/>
                </a:cubicBezTo>
                <a:cubicBezTo>
                  <a:pt x="821" y="794"/>
                  <a:pt x="819" y="792"/>
                  <a:pt x="816" y="791"/>
                </a:cubicBezTo>
                <a:cubicBezTo>
                  <a:pt x="815" y="793"/>
                  <a:pt x="813" y="794"/>
                  <a:pt x="812" y="796"/>
                </a:cubicBezTo>
                <a:close/>
                <a:moveTo>
                  <a:pt x="758" y="808"/>
                </a:moveTo>
                <a:cubicBezTo>
                  <a:pt x="760" y="810"/>
                  <a:pt x="762" y="809"/>
                  <a:pt x="764" y="808"/>
                </a:cubicBezTo>
                <a:cubicBezTo>
                  <a:pt x="763" y="801"/>
                  <a:pt x="769" y="801"/>
                  <a:pt x="768" y="795"/>
                </a:cubicBezTo>
                <a:cubicBezTo>
                  <a:pt x="758" y="789"/>
                  <a:pt x="759" y="801"/>
                  <a:pt x="758" y="808"/>
                </a:cubicBezTo>
                <a:close/>
                <a:moveTo>
                  <a:pt x="1155" y="798"/>
                </a:moveTo>
                <a:cubicBezTo>
                  <a:pt x="1159" y="799"/>
                  <a:pt x="1160" y="797"/>
                  <a:pt x="1163" y="797"/>
                </a:cubicBezTo>
                <a:cubicBezTo>
                  <a:pt x="1163" y="795"/>
                  <a:pt x="1160" y="796"/>
                  <a:pt x="1158" y="795"/>
                </a:cubicBezTo>
                <a:cubicBezTo>
                  <a:pt x="1158" y="797"/>
                  <a:pt x="1156" y="797"/>
                  <a:pt x="1155" y="798"/>
                </a:cubicBezTo>
                <a:close/>
                <a:moveTo>
                  <a:pt x="773" y="809"/>
                </a:moveTo>
                <a:cubicBezTo>
                  <a:pt x="775" y="809"/>
                  <a:pt x="776" y="809"/>
                  <a:pt x="778" y="809"/>
                </a:cubicBezTo>
                <a:cubicBezTo>
                  <a:pt x="780" y="806"/>
                  <a:pt x="780" y="803"/>
                  <a:pt x="781" y="799"/>
                </a:cubicBezTo>
                <a:cubicBezTo>
                  <a:pt x="778" y="800"/>
                  <a:pt x="776" y="797"/>
                  <a:pt x="773" y="797"/>
                </a:cubicBezTo>
                <a:cubicBezTo>
                  <a:pt x="773" y="801"/>
                  <a:pt x="772" y="806"/>
                  <a:pt x="773" y="809"/>
                </a:cubicBezTo>
                <a:close/>
                <a:moveTo>
                  <a:pt x="891" y="801"/>
                </a:moveTo>
                <a:cubicBezTo>
                  <a:pt x="892" y="801"/>
                  <a:pt x="893" y="802"/>
                  <a:pt x="893" y="802"/>
                </a:cubicBezTo>
                <a:cubicBezTo>
                  <a:pt x="895" y="801"/>
                  <a:pt x="896" y="799"/>
                  <a:pt x="894" y="797"/>
                </a:cubicBezTo>
                <a:cubicBezTo>
                  <a:pt x="893" y="797"/>
                  <a:pt x="893" y="797"/>
                  <a:pt x="892" y="797"/>
                </a:cubicBezTo>
                <a:cubicBezTo>
                  <a:pt x="891" y="798"/>
                  <a:pt x="891" y="800"/>
                  <a:pt x="891" y="801"/>
                </a:cubicBezTo>
                <a:close/>
                <a:moveTo>
                  <a:pt x="866" y="810"/>
                </a:moveTo>
                <a:cubicBezTo>
                  <a:pt x="862" y="810"/>
                  <a:pt x="862" y="814"/>
                  <a:pt x="860" y="815"/>
                </a:cubicBezTo>
                <a:cubicBezTo>
                  <a:pt x="863" y="819"/>
                  <a:pt x="866" y="823"/>
                  <a:pt x="869" y="826"/>
                </a:cubicBezTo>
                <a:cubicBezTo>
                  <a:pt x="872" y="826"/>
                  <a:pt x="875" y="826"/>
                  <a:pt x="878" y="826"/>
                </a:cubicBezTo>
                <a:cubicBezTo>
                  <a:pt x="879" y="823"/>
                  <a:pt x="874" y="823"/>
                  <a:pt x="876" y="821"/>
                </a:cubicBezTo>
                <a:cubicBezTo>
                  <a:pt x="877" y="821"/>
                  <a:pt x="878" y="823"/>
                  <a:pt x="878" y="821"/>
                </a:cubicBezTo>
                <a:cubicBezTo>
                  <a:pt x="876" y="817"/>
                  <a:pt x="878" y="813"/>
                  <a:pt x="876" y="808"/>
                </a:cubicBezTo>
                <a:cubicBezTo>
                  <a:pt x="874" y="808"/>
                  <a:pt x="869" y="809"/>
                  <a:pt x="869" y="807"/>
                </a:cubicBezTo>
                <a:cubicBezTo>
                  <a:pt x="871" y="807"/>
                  <a:pt x="875" y="808"/>
                  <a:pt x="876" y="806"/>
                </a:cubicBezTo>
                <a:cubicBezTo>
                  <a:pt x="876" y="803"/>
                  <a:pt x="876" y="800"/>
                  <a:pt x="874" y="798"/>
                </a:cubicBezTo>
                <a:cubicBezTo>
                  <a:pt x="867" y="799"/>
                  <a:pt x="866" y="805"/>
                  <a:pt x="866" y="810"/>
                </a:cubicBezTo>
                <a:close/>
                <a:moveTo>
                  <a:pt x="880" y="806"/>
                </a:moveTo>
                <a:cubicBezTo>
                  <a:pt x="883" y="805"/>
                  <a:pt x="882" y="806"/>
                  <a:pt x="885" y="808"/>
                </a:cubicBezTo>
                <a:cubicBezTo>
                  <a:pt x="886" y="806"/>
                  <a:pt x="885" y="800"/>
                  <a:pt x="885" y="798"/>
                </a:cubicBezTo>
                <a:cubicBezTo>
                  <a:pt x="884" y="798"/>
                  <a:pt x="883" y="798"/>
                  <a:pt x="882" y="798"/>
                </a:cubicBezTo>
                <a:cubicBezTo>
                  <a:pt x="882" y="801"/>
                  <a:pt x="879" y="802"/>
                  <a:pt x="880" y="806"/>
                </a:cubicBezTo>
                <a:close/>
                <a:moveTo>
                  <a:pt x="796" y="821"/>
                </a:moveTo>
                <a:cubicBezTo>
                  <a:pt x="794" y="821"/>
                  <a:pt x="793" y="822"/>
                  <a:pt x="792" y="819"/>
                </a:cubicBezTo>
                <a:cubicBezTo>
                  <a:pt x="788" y="823"/>
                  <a:pt x="780" y="828"/>
                  <a:pt x="784" y="836"/>
                </a:cubicBezTo>
                <a:cubicBezTo>
                  <a:pt x="791" y="835"/>
                  <a:pt x="798" y="836"/>
                  <a:pt x="803" y="836"/>
                </a:cubicBezTo>
                <a:cubicBezTo>
                  <a:pt x="805" y="830"/>
                  <a:pt x="798" y="826"/>
                  <a:pt x="796" y="821"/>
                </a:cubicBezTo>
                <a:close/>
                <a:moveTo>
                  <a:pt x="807" y="835"/>
                </a:moveTo>
                <a:cubicBezTo>
                  <a:pt x="812" y="829"/>
                  <a:pt x="818" y="825"/>
                  <a:pt x="820" y="817"/>
                </a:cubicBezTo>
                <a:cubicBezTo>
                  <a:pt x="826" y="815"/>
                  <a:pt x="828" y="811"/>
                  <a:pt x="831" y="806"/>
                </a:cubicBezTo>
                <a:cubicBezTo>
                  <a:pt x="828" y="803"/>
                  <a:pt x="827" y="801"/>
                  <a:pt x="824" y="799"/>
                </a:cubicBezTo>
                <a:cubicBezTo>
                  <a:pt x="818" y="798"/>
                  <a:pt x="813" y="799"/>
                  <a:pt x="808" y="799"/>
                </a:cubicBezTo>
                <a:cubicBezTo>
                  <a:pt x="805" y="805"/>
                  <a:pt x="799" y="809"/>
                  <a:pt x="795" y="814"/>
                </a:cubicBezTo>
                <a:cubicBezTo>
                  <a:pt x="799" y="821"/>
                  <a:pt x="802" y="830"/>
                  <a:pt x="807" y="835"/>
                </a:cubicBezTo>
                <a:close/>
                <a:moveTo>
                  <a:pt x="829" y="800"/>
                </a:moveTo>
                <a:cubicBezTo>
                  <a:pt x="830" y="801"/>
                  <a:pt x="831" y="803"/>
                  <a:pt x="833" y="804"/>
                </a:cubicBezTo>
                <a:cubicBezTo>
                  <a:pt x="834" y="802"/>
                  <a:pt x="836" y="802"/>
                  <a:pt x="836" y="799"/>
                </a:cubicBezTo>
                <a:cubicBezTo>
                  <a:pt x="835" y="799"/>
                  <a:pt x="829" y="798"/>
                  <a:pt x="829" y="800"/>
                </a:cubicBezTo>
                <a:close/>
                <a:moveTo>
                  <a:pt x="859" y="814"/>
                </a:moveTo>
                <a:cubicBezTo>
                  <a:pt x="861" y="808"/>
                  <a:pt x="865" y="805"/>
                  <a:pt x="868" y="799"/>
                </a:cubicBezTo>
                <a:cubicBezTo>
                  <a:pt x="861" y="798"/>
                  <a:pt x="852" y="799"/>
                  <a:pt x="844" y="799"/>
                </a:cubicBezTo>
                <a:cubicBezTo>
                  <a:pt x="849" y="805"/>
                  <a:pt x="853" y="810"/>
                  <a:pt x="859" y="814"/>
                </a:cubicBezTo>
                <a:close/>
                <a:moveTo>
                  <a:pt x="787" y="800"/>
                </a:moveTo>
                <a:cubicBezTo>
                  <a:pt x="786" y="804"/>
                  <a:pt x="790" y="809"/>
                  <a:pt x="795" y="810"/>
                </a:cubicBezTo>
                <a:cubicBezTo>
                  <a:pt x="798" y="806"/>
                  <a:pt x="803" y="804"/>
                  <a:pt x="804" y="799"/>
                </a:cubicBezTo>
                <a:cubicBezTo>
                  <a:pt x="798" y="799"/>
                  <a:pt x="790" y="800"/>
                  <a:pt x="787" y="800"/>
                </a:cubicBezTo>
                <a:close/>
                <a:moveTo>
                  <a:pt x="840" y="799"/>
                </a:moveTo>
                <a:cubicBezTo>
                  <a:pt x="838" y="801"/>
                  <a:pt x="835" y="803"/>
                  <a:pt x="835" y="806"/>
                </a:cubicBezTo>
                <a:cubicBezTo>
                  <a:pt x="840" y="813"/>
                  <a:pt x="845" y="821"/>
                  <a:pt x="853" y="825"/>
                </a:cubicBezTo>
                <a:cubicBezTo>
                  <a:pt x="853" y="823"/>
                  <a:pt x="857" y="821"/>
                  <a:pt x="857" y="817"/>
                </a:cubicBezTo>
                <a:cubicBezTo>
                  <a:pt x="850" y="811"/>
                  <a:pt x="846" y="804"/>
                  <a:pt x="840" y="799"/>
                </a:cubicBezTo>
                <a:close/>
                <a:moveTo>
                  <a:pt x="1186" y="806"/>
                </a:moveTo>
                <a:cubicBezTo>
                  <a:pt x="1186" y="804"/>
                  <a:pt x="1187" y="804"/>
                  <a:pt x="1187" y="802"/>
                </a:cubicBezTo>
                <a:cubicBezTo>
                  <a:pt x="1186" y="802"/>
                  <a:pt x="1185" y="801"/>
                  <a:pt x="1184" y="801"/>
                </a:cubicBezTo>
                <a:cubicBezTo>
                  <a:pt x="1184" y="804"/>
                  <a:pt x="1183" y="806"/>
                  <a:pt x="1186" y="806"/>
                </a:cubicBezTo>
                <a:close/>
                <a:moveTo>
                  <a:pt x="1194" y="805"/>
                </a:moveTo>
                <a:cubicBezTo>
                  <a:pt x="1196" y="804"/>
                  <a:pt x="1195" y="803"/>
                  <a:pt x="1195" y="801"/>
                </a:cubicBezTo>
                <a:cubicBezTo>
                  <a:pt x="1194" y="802"/>
                  <a:pt x="1191" y="801"/>
                  <a:pt x="1191" y="802"/>
                </a:cubicBezTo>
                <a:cubicBezTo>
                  <a:pt x="1193" y="802"/>
                  <a:pt x="1192" y="805"/>
                  <a:pt x="1194" y="805"/>
                </a:cubicBezTo>
                <a:close/>
                <a:moveTo>
                  <a:pt x="898" y="815"/>
                </a:moveTo>
                <a:cubicBezTo>
                  <a:pt x="899" y="810"/>
                  <a:pt x="896" y="808"/>
                  <a:pt x="896" y="802"/>
                </a:cubicBezTo>
                <a:cubicBezTo>
                  <a:pt x="896" y="802"/>
                  <a:pt x="895" y="802"/>
                  <a:pt x="894" y="802"/>
                </a:cubicBezTo>
                <a:cubicBezTo>
                  <a:pt x="893" y="807"/>
                  <a:pt x="895" y="813"/>
                  <a:pt x="898" y="815"/>
                </a:cubicBezTo>
                <a:close/>
                <a:moveTo>
                  <a:pt x="788" y="808"/>
                </a:moveTo>
                <a:cubicBezTo>
                  <a:pt x="788" y="806"/>
                  <a:pt x="787" y="806"/>
                  <a:pt x="786" y="805"/>
                </a:cubicBezTo>
                <a:cubicBezTo>
                  <a:pt x="783" y="807"/>
                  <a:pt x="786" y="811"/>
                  <a:pt x="788" y="808"/>
                </a:cubicBezTo>
                <a:close/>
                <a:moveTo>
                  <a:pt x="1185" y="808"/>
                </a:moveTo>
                <a:cubicBezTo>
                  <a:pt x="1187" y="810"/>
                  <a:pt x="1191" y="810"/>
                  <a:pt x="1193" y="808"/>
                </a:cubicBezTo>
                <a:cubicBezTo>
                  <a:pt x="1193" y="804"/>
                  <a:pt x="1186" y="804"/>
                  <a:pt x="1185" y="808"/>
                </a:cubicBezTo>
                <a:close/>
                <a:moveTo>
                  <a:pt x="832" y="808"/>
                </a:moveTo>
                <a:cubicBezTo>
                  <a:pt x="825" y="819"/>
                  <a:pt x="815" y="828"/>
                  <a:pt x="808" y="840"/>
                </a:cubicBezTo>
                <a:cubicBezTo>
                  <a:pt x="803" y="843"/>
                  <a:pt x="800" y="849"/>
                  <a:pt x="796" y="854"/>
                </a:cubicBezTo>
                <a:cubicBezTo>
                  <a:pt x="792" y="858"/>
                  <a:pt x="786" y="864"/>
                  <a:pt x="786" y="868"/>
                </a:cubicBezTo>
                <a:cubicBezTo>
                  <a:pt x="817" y="867"/>
                  <a:pt x="855" y="869"/>
                  <a:pt x="884" y="867"/>
                </a:cubicBezTo>
                <a:cubicBezTo>
                  <a:pt x="867" y="847"/>
                  <a:pt x="850" y="827"/>
                  <a:pt x="832" y="808"/>
                </a:cubicBezTo>
                <a:close/>
                <a:moveTo>
                  <a:pt x="1193" y="812"/>
                </a:moveTo>
                <a:cubicBezTo>
                  <a:pt x="1194" y="813"/>
                  <a:pt x="1195" y="812"/>
                  <a:pt x="1196" y="811"/>
                </a:cubicBezTo>
                <a:cubicBezTo>
                  <a:pt x="1195" y="811"/>
                  <a:pt x="1194" y="810"/>
                  <a:pt x="1193" y="810"/>
                </a:cubicBezTo>
                <a:cubicBezTo>
                  <a:pt x="1193" y="811"/>
                  <a:pt x="1192" y="811"/>
                  <a:pt x="1193" y="812"/>
                </a:cubicBezTo>
                <a:close/>
                <a:moveTo>
                  <a:pt x="775" y="817"/>
                </a:moveTo>
                <a:cubicBezTo>
                  <a:pt x="777" y="816"/>
                  <a:pt x="778" y="814"/>
                  <a:pt x="779" y="817"/>
                </a:cubicBezTo>
                <a:cubicBezTo>
                  <a:pt x="780" y="814"/>
                  <a:pt x="779" y="815"/>
                  <a:pt x="779" y="812"/>
                </a:cubicBezTo>
                <a:cubicBezTo>
                  <a:pt x="777" y="812"/>
                  <a:pt x="777" y="810"/>
                  <a:pt x="774" y="810"/>
                </a:cubicBezTo>
                <a:cubicBezTo>
                  <a:pt x="772" y="812"/>
                  <a:pt x="773" y="815"/>
                  <a:pt x="775" y="817"/>
                </a:cubicBezTo>
                <a:close/>
                <a:moveTo>
                  <a:pt x="784" y="823"/>
                </a:moveTo>
                <a:cubicBezTo>
                  <a:pt x="786" y="819"/>
                  <a:pt x="790" y="818"/>
                  <a:pt x="792" y="814"/>
                </a:cubicBezTo>
                <a:cubicBezTo>
                  <a:pt x="792" y="811"/>
                  <a:pt x="789" y="813"/>
                  <a:pt x="790" y="810"/>
                </a:cubicBezTo>
                <a:cubicBezTo>
                  <a:pt x="788" y="810"/>
                  <a:pt x="786" y="810"/>
                  <a:pt x="785" y="810"/>
                </a:cubicBezTo>
                <a:cubicBezTo>
                  <a:pt x="785" y="816"/>
                  <a:pt x="783" y="819"/>
                  <a:pt x="784" y="823"/>
                </a:cubicBezTo>
                <a:close/>
                <a:moveTo>
                  <a:pt x="890" y="833"/>
                </a:moveTo>
                <a:cubicBezTo>
                  <a:pt x="894" y="833"/>
                  <a:pt x="894" y="832"/>
                  <a:pt x="898" y="832"/>
                </a:cubicBezTo>
                <a:cubicBezTo>
                  <a:pt x="897" y="828"/>
                  <a:pt x="894" y="827"/>
                  <a:pt x="893" y="824"/>
                </a:cubicBezTo>
                <a:cubicBezTo>
                  <a:pt x="894" y="823"/>
                  <a:pt x="895" y="822"/>
                  <a:pt x="895" y="820"/>
                </a:cubicBezTo>
                <a:cubicBezTo>
                  <a:pt x="892" y="818"/>
                  <a:pt x="892" y="813"/>
                  <a:pt x="890" y="810"/>
                </a:cubicBezTo>
                <a:cubicBezTo>
                  <a:pt x="891" y="816"/>
                  <a:pt x="888" y="825"/>
                  <a:pt x="890" y="833"/>
                </a:cubicBezTo>
                <a:close/>
                <a:moveTo>
                  <a:pt x="1184" y="813"/>
                </a:moveTo>
                <a:cubicBezTo>
                  <a:pt x="1187" y="814"/>
                  <a:pt x="1187" y="810"/>
                  <a:pt x="1184" y="810"/>
                </a:cubicBezTo>
                <a:cubicBezTo>
                  <a:pt x="1184" y="811"/>
                  <a:pt x="1184" y="812"/>
                  <a:pt x="1184" y="813"/>
                </a:cubicBezTo>
                <a:close/>
                <a:moveTo>
                  <a:pt x="760" y="819"/>
                </a:moveTo>
                <a:cubicBezTo>
                  <a:pt x="761" y="817"/>
                  <a:pt x="761" y="814"/>
                  <a:pt x="762" y="811"/>
                </a:cubicBezTo>
                <a:cubicBezTo>
                  <a:pt x="758" y="811"/>
                  <a:pt x="757" y="818"/>
                  <a:pt x="760" y="819"/>
                </a:cubicBezTo>
                <a:close/>
                <a:moveTo>
                  <a:pt x="761" y="829"/>
                </a:moveTo>
                <a:cubicBezTo>
                  <a:pt x="764" y="829"/>
                  <a:pt x="767" y="829"/>
                  <a:pt x="770" y="830"/>
                </a:cubicBezTo>
                <a:cubicBezTo>
                  <a:pt x="771" y="825"/>
                  <a:pt x="771" y="817"/>
                  <a:pt x="768" y="813"/>
                </a:cubicBezTo>
                <a:cubicBezTo>
                  <a:pt x="765" y="814"/>
                  <a:pt x="762" y="822"/>
                  <a:pt x="761" y="829"/>
                </a:cubicBezTo>
                <a:close/>
                <a:moveTo>
                  <a:pt x="1185" y="814"/>
                </a:moveTo>
                <a:cubicBezTo>
                  <a:pt x="1184" y="817"/>
                  <a:pt x="1187" y="816"/>
                  <a:pt x="1187" y="819"/>
                </a:cubicBezTo>
                <a:cubicBezTo>
                  <a:pt x="1189" y="818"/>
                  <a:pt x="1193" y="819"/>
                  <a:pt x="1192" y="815"/>
                </a:cubicBezTo>
                <a:cubicBezTo>
                  <a:pt x="1191" y="815"/>
                  <a:pt x="1190" y="815"/>
                  <a:pt x="1191" y="814"/>
                </a:cubicBezTo>
                <a:cubicBezTo>
                  <a:pt x="1188" y="813"/>
                  <a:pt x="1187" y="815"/>
                  <a:pt x="1185" y="814"/>
                </a:cubicBezTo>
                <a:close/>
                <a:moveTo>
                  <a:pt x="898" y="821"/>
                </a:moveTo>
                <a:cubicBezTo>
                  <a:pt x="898" y="819"/>
                  <a:pt x="900" y="817"/>
                  <a:pt x="898" y="816"/>
                </a:cubicBezTo>
                <a:cubicBezTo>
                  <a:pt x="897" y="817"/>
                  <a:pt x="896" y="821"/>
                  <a:pt x="898" y="821"/>
                </a:cubicBezTo>
                <a:close/>
                <a:moveTo>
                  <a:pt x="756" y="823"/>
                </a:moveTo>
                <a:cubicBezTo>
                  <a:pt x="756" y="822"/>
                  <a:pt x="758" y="818"/>
                  <a:pt x="756" y="817"/>
                </a:cubicBezTo>
                <a:cubicBezTo>
                  <a:pt x="755" y="819"/>
                  <a:pt x="754" y="822"/>
                  <a:pt x="756" y="823"/>
                </a:cubicBezTo>
                <a:close/>
                <a:moveTo>
                  <a:pt x="1183" y="820"/>
                </a:moveTo>
                <a:cubicBezTo>
                  <a:pt x="1184" y="824"/>
                  <a:pt x="1186" y="827"/>
                  <a:pt x="1183" y="830"/>
                </a:cubicBezTo>
                <a:cubicBezTo>
                  <a:pt x="1183" y="831"/>
                  <a:pt x="1185" y="830"/>
                  <a:pt x="1186" y="831"/>
                </a:cubicBezTo>
                <a:cubicBezTo>
                  <a:pt x="1186" y="828"/>
                  <a:pt x="1190" y="830"/>
                  <a:pt x="1192" y="830"/>
                </a:cubicBezTo>
                <a:cubicBezTo>
                  <a:pt x="1191" y="827"/>
                  <a:pt x="1194" y="828"/>
                  <a:pt x="1195" y="827"/>
                </a:cubicBezTo>
                <a:cubicBezTo>
                  <a:pt x="1195" y="826"/>
                  <a:pt x="1195" y="824"/>
                  <a:pt x="1195" y="823"/>
                </a:cubicBezTo>
                <a:cubicBezTo>
                  <a:pt x="1193" y="823"/>
                  <a:pt x="1189" y="821"/>
                  <a:pt x="1186" y="823"/>
                </a:cubicBezTo>
                <a:cubicBezTo>
                  <a:pt x="1186" y="821"/>
                  <a:pt x="1186" y="820"/>
                  <a:pt x="1186" y="819"/>
                </a:cubicBezTo>
                <a:cubicBezTo>
                  <a:pt x="1184" y="818"/>
                  <a:pt x="1184" y="820"/>
                  <a:pt x="1183" y="820"/>
                </a:cubicBezTo>
                <a:close/>
                <a:moveTo>
                  <a:pt x="1195" y="822"/>
                </a:moveTo>
                <a:cubicBezTo>
                  <a:pt x="1195" y="821"/>
                  <a:pt x="1195" y="820"/>
                  <a:pt x="1195" y="819"/>
                </a:cubicBezTo>
                <a:cubicBezTo>
                  <a:pt x="1194" y="819"/>
                  <a:pt x="1193" y="819"/>
                  <a:pt x="1193" y="819"/>
                </a:cubicBezTo>
                <a:cubicBezTo>
                  <a:pt x="1193" y="820"/>
                  <a:pt x="1193" y="822"/>
                  <a:pt x="1195" y="822"/>
                </a:cubicBezTo>
                <a:close/>
                <a:moveTo>
                  <a:pt x="855" y="826"/>
                </a:moveTo>
                <a:cubicBezTo>
                  <a:pt x="859" y="826"/>
                  <a:pt x="861" y="827"/>
                  <a:pt x="865" y="827"/>
                </a:cubicBezTo>
                <a:cubicBezTo>
                  <a:pt x="863" y="823"/>
                  <a:pt x="861" y="821"/>
                  <a:pt x="857" y="819"/>
                </a:cubicBezTo>
                <a:cubicBezTo>
                  <a:pt x="859" y="824"/>
                  <a:pt x="854" y="824"/>
                  <a:pt x="855" y="826"/>
                </a:cubicBezTo>
                <a:close/>
                <a:moveTo>
                  <a:pt x="773" y="827"/>
                </a:moveTo>
                <a:cubicBezTo>
                  <a:pt x="776" y="827"/>
                  <a:pt x="775" y="820"/>
                  <a:pt x="773" y="821"/>
                </a:cubicBezTo>
                <a:cubicBezTo>
                  <a:pt x="772" y="823"/>
                  <a:pt x="775" y="825"/>
                  <a:pt x="773" y="827"/>
                </a:cubicBezTo>
                <a:close/>
                <a:moveTo>
                  <a:pt x="886" y="827"/>
                </a:moveTo>
                <a:cubicBezTo>
                  <a:pt x="886" y="825"/>
                  <a:pt x="886" y="823"/>
                  <a:pt x="884" y="823"/>
                </a:cubicBezTo>
                <a:cubicBezTo>
                  <a:pt x="883" y="825"/>
                  <a:pt x="883" y="827"/>
                  <a:pt x="886" y="827"/>
                </a:cubicBezTo>
                <a:close/>
                <a:moveTo>
                  <a:pt x="1186" y="838"/>
                </a:moveTo>
                <a:cubicBezTo>
                  <a:pt x="1189" y="839"/>
                  <a:pt x="1194" y="838"/>
                  <a:pt x="1197" y="838"/>
                </a:cubicBezTo>
                <a:cubicBezTo>
                  <a:pt x="1196" y="833"/>
                  <a:pt x="1198" y="830"/>
                  <a:pt x="1196" y="828"/>
                </a:cubicBezTo>
                <a:cubicBezTo>
                  <a:pt x="1196" y="832"/>
                  <a:pt x="1194" y="833"/>
                  <a:pt x="1192" y="834"/>
                </a:cubicBezTo>
                <a:cubicBezTo>
                  <a:pt x="1193" y="834"/>
                  <a:pt x="1194" y="834"/>
                  <a:pt x="1194" y="836"/>
                </a:cubicBezTo>
                <a:cubicBezTo>
                  <a:pt x="1191" y="834"/>
                  <a:pt x="1186" y="834"/>
                  <a:pt x="1186" y="838"/>
                </a:cubicBezTo>
                <a:close/>
                <a:moveTo>
                  <a:pt x="856" y="830"/>
                </a:moveTo>
                <a:cubicBezTo>
                  <a:pt x="860" y="836"/>
                  <a:pt x="864" y="843"/>
                  <a:pt x="872" y="847"/>
                </a:cubicBezTo>
                <a:cubicBezTo>
                  <a:pt x="874" y="853"/>
                  <a:pt x="879" y="858"/>
                  <a:pt x="884" y="862"/>
                </a:cubicBezTo>
                <a:cubicBezTo>
                  <a:pt x="883" y="854"/>
                  <a:pt x="880" y="848"/>
                  <a:pt x="881" y="843"/>
                </a:cubicBezTo>
                <a:cubicBezTo>
                  <a:pt x="874" y="838"/>
                  <a:pt x="871" y="825"/>
                  <a:pt x="856" y="830"/>
                </a:cubicBezTo>
                <a:close/>
                <a:moveTo>
                  <a:pt x="874" y="831"/>
                </a:moveTo>
                <a:cubicBezTo>
                  <a:pt x="874" y="835"/>
                  <a:pt x="878" y="832"/>
                  <a:pt x="881" y="834"/>
                </a:cubicBezTo>
                <a:cubicBezTo>
                  <a:pt x="880" y="832"/>
                  <a:pt x="876" y="829"/>
                  <a:pt x="874" y="831"/>
                </a:cubicBezTo>
                <a:close/>
                <a:moveTo>
                  <a:pt x="886" y="834"/>
                </a:moveTo>
                <a:cubicBezTo>
                  <a:pt x="888" y="832"/>
                  <a:pt x="886" y="830"/>
                  <a:pt x="884" y="830"/>
                </a:cubicBezTo>
                <a:cubicBezTo>
                  <a:pt x="883" y="833"/>
                  <a:pt x="885" y="833"/>
                  <a:pt x="886" y="834"/>
                </a:cubicBezTo>
                <a:close/>
                <a:moveTo>
                  <a:pt x="762" y="848"/>
                </a:moveTo>
                <a:cubicBezTo>
                  <a:pt x="766" y="844"/>
                  <a:pt x="774" y="838"/>
                  <a:pt x="769" y="831"/>
                </a:cubicBezTo>
                <a:cubicBezTo>
                  <a:pt x="768" y="833"/>
                  <a:pt x="763" y="832"/>
                  <a:pt x="760" y="832"/>
                </a:cubicBezTo>
                <a:cubicBezTo>
                  <a:pt x="759" y="835"/>
                  <a:pt x="755" y="838"/>
                  <a:pt x="758" y="842"/>
                </a:cubicBezTo>
                <a:cubicBezTo>
                  <a:pt x="753" y="842"/>
                  <a:pt x="755" y="848"/>
                  <a:pt x="753" y="851"/>
                </a:cubicBezTo>
                <a:cubicBezTo>
                  <a:pt x="752" y="857"/>
                  <a:pt x="747" y="860"/>
                  <a:pt x="749" y="864"/>
                </a:cubicBezTo>
                <a:cubicBezTo>
                  <a:pt x="753" y="858"/>
                  <a:pt x="761" y="852"/>
                  <a:pt x="760" y="845"/>
                </a:cubicBezTo>
                <a:cubicBezTo>
                  <a:pt x="761" y="845"/>
                  <a:pt x="759" y="849"/>
                  <a:pt x="762" y="848"/>
                </a:cubicBezTo>
                <a:close/>
                <a:moveTo>
                  <a:pt x="775" y="834"/>
                </a:moveTo>
                <a:cubicBezTo>
                  <a:pt x="776" y="834"/>
                  <a:pt x="777" y="833"/>
                  <a:pt x="777" y="831"/>
                </a:cubicBezTo>
                <a:cubicBezTo>
                  <a:pt x="775" y="831"/>
                  <a:pt x="774" y="832"/>
                  <a:pt x="775" y="834"/>
                </a:cubicBezTo>
                <a:close/>
                <a:moveTo>
                  <a:pt x="1185" y="838"/>
                </a:moveTo>
                <a:cubicBezTo>
                  <a:pt x="1184" y="837"/>
                  <a:pt x="1185" y="833"/>
                  <a:pt x="1183" y="834"/>
                </a:cubicBezTo>
                <a:cubicBezTo>
                  <a:pt x="1182" y="836"/>
                  <a:pt x="1181" y="838"/>
                  <a:pt x="1185" y="838"/>
                </a:cubicBezTo>
                <a:close/>
                <a:moveTo>
                  <a:pt x="1201" y="837"/>
                </a:moveTo>
                <a:cubicBezTo>
                  <a:pt x="1204" y="838"/>
                  <a:pt x="1211" y="839"/>
                  <a:pt x="1214" y="837"/>
                </a:cubicBezTo>
                <a:cubicBezTo>
                  <a:pt x="1209" y="837"/>
                  <a:pt x="1205" y="835"/>
                  <a:pt x="1202" y="834"/>
                </a:cubicBezTo>
                <a:cubicBezTo>
                  <a:pt x="1201" y="834"/>
                  <a:pt x="1201" y="835"/>
                  <a:pt x="1201" y="837"/>
                </a:cubicBezTo>
                <a:close/>
                <a:moveTo>
                  <a:pt x="1168" y="838"/>
                </a:moveTo>
                <a:cubicBezTo>
                  <a:pt x="1171" y="839"/>
                  <a:pt x="1180" y="840"/>
                  <a:pt x="1178" y="834"/>
                </a:cubicBezTo>
                <a:cubicBezTo>
                  <a:pt x="1175" y="836"/>
                  <a:pt x="1171" y="836"/>
                  <a:pt x="1168" y="838"/>
                </a:cubicBezTo>
                <a:close/>
                <a:moveTo>
                  <a:pt x="752" y="841"/>
                </a:moveTo>
                <a:cubicBezTo>
                  <a:pt x="751" y="839"/>
                  <a:pt x="755" y="837"/>
                  <a:pt x="753" y="836"/>
                </a:cubicBezTo>
                <a:cubicBezTo>
                  <a:pt x="753" y="838"/>
                  <a:pt x="750" y="839"/>
                  <a:pt x="752" y="841"/>
                </a:cubicBezTo>
                <a:close/>
                <a:moveTo>
                  <a:pt x="889" y="838"/>
                </a:moveTo>
                <a:cubicBezTo>
                  <a:pt x="887" y="850"/>
                  <a:pt x="894" y="854"/>
                  <a:pt x="902" y="856"/>
                </a:cubicBezTo>
                <a:cubicBezTo>
                  <a:pt x="900" y="857"/>
                  <a:pt x="898" y="854"/>
                  <a:pt x="898" y="857"/>
                </a:cubicBezTo>
                <a:cubicBezTo>
                  <a:pt x="901" y="861"/>
                  <a:pt x="905" y="864"/>
                  <a:pt x="908" y="869"/>
                </a:cubicBezTo>
                <a:cubicBezTo>
                  <a:pt x="908" y="861"/>
                  <a:pt x="903" y="855"/>
                  <a:pt x="902" y="846"/>
                </a:cubicBezTo>
                <a:cubicBezTo>
                  <a:pt x="901" y="844"/>
                  <a:pt x="900" y="847"/>
                  <a:pt x="900" y="845"/>
                </a:cubicBezTo>
                <a:cubicBezTo>
                  <a:pt x="901" y="843"/>
                  <a:pt x="900" y="839"/>
                  <a:pt x="899" y="837"/>
                </a:cubicBezTo>
                <a:cubicBezTo>
                  <a:pt x="896" y="837"/>
                  <a:pt x="891" y="836"/>
                  <a:pt x="889" y="838"/>
                </a:cubicBezTo>
                <a:close/>
                <a:moveTo>
                  <a:pt x="776" y="851"/>
                </a:moveTo>
                <a:cubicBezTo>
                  <a:pt x="775" y="846"/>
                  <a:pt x="778" y="844"/>
                  <a:pt x="777" y="838"/>
                </a:cubicBezTo>
                <a:cubicBezTo>
                  <a:pt x="776" y="838"/>
                  <a:pt x="776" y="838"/>
                  <a:pt x="775" y="838"/>
                </a:cubicBezTo>
                <a:cubicBezTo>
                  <a:pt x="775" y="842"/>
                  <a:pt x="773" y="849"/>
                  <a:pt x="776" y="851"/>
                </a:cubicBezTo>
                <a:close/>
                <a:moveTo>
                  <a:pt x="782" y="839"/>
                </a:moveTo>
                <a:cubicBezTo>
                  <a:pt x="780" y="850"/>
                  <a:pt x="780" y="858"/>
                  <a:pt x="779" y="868"/>
                </a:cubicBezTo>
                <a:cubicBezTo>
                  <a:pt x="783" y="868"/>
                  <a:pt x="787" y="861"/>
                  <a:pt x="790" y="856"/>
                </a:cubicBezTo>
                <a:cubicBezTo>
                  <a:pt x="796" y="852"/>
                  <a:pt x="800" y="845"/>
                  <a:pt x="804" y="839"/>
                </a:cubicBezTo>
                <a:cubicBezTo>
                  <a:pt x="797" y="837"/>
                  <a:pt x="790" y="840"/>
                  <a:pt x="782" y="839"/>
                </a:cubicBezTo>
                <a:close/>
                <a:moveTo>
                  <a:pt x="1183" y="848"/>
                </a:moveTo>
                <a:cubicBezTo>
                  <a:pt x="1184" y="847"/>
                  <a:pt x="1183" y="845"/>
                  <a:pt x="1185" y="846"/>
                </a:cubicBezTo>
                <a:cubicBezTo>
                  <a:pt x="1185" y="847"/>
                  <a:pt x="1186" y="847"/>
                  <a:pt x="1186" y="847"/>
                </a:cubicBezTo>
                <a:cubicBezTo>
                  <a:pt x="1185" y="850"/>
                  <a:pt x="1184" y="848"/>
                  <a:pt x="1183" y="849"/>
                </a:cubicBezTo>
                <a:cubicBezTo>
                  <a:pt x="1182" y="852"/>
                  <a:pt x="1182" y="853"/>
                  <a:pt x="1183" y="856"/>
                </a:cubicBezTo>
                <a:cubicBezTo>
                  <a:pt x="1189" y="856"/>
                  <a:pt x="1194" y="853"/>
                  <a:pt x="1198" y="856"/>
                </a:cubicBezTo>
                <a:cubicBezTo>
                  <a:pt x="1199" y="849"/>
                  <a:pt x="1192" y="849"/>
                  <a:pt x="1191" y="843"/>
                </a:cubicBezTo>
                <a:cubicBezTo>
                  <a:pt x="1187" y="844"/>
                  <a:pt x="1186" y="841"/>
                  <a:pt x="1183" y="841"/>
                </a:cubicBezTo>
                <a:cubicBezTo>
                  <a:pt x="1182" y="842"/>
                  <a:pt x="1182" y="847"/>
                  <a:pt x="1183" y="848"/>
                </a:cubicBezTo>
                <a:close/>
                <a:moveTo>
                  <a:pt x="1198" y="847"/>
                </a:moveTo>
                <a:cubicBezTo>
                  <a:pt x="1198" y="844"/>
                  <a:pt x="1198" y="843"/>
                  <a:pt x="1197" y="841"/>
                </a:cubicBezTo>
                <a:cubicBezTo>
                  <a:pt x="1196" y="841"/>
                  <a:pt x="1194" y="841"/>
                  <a:pt x="1193" y="841"/>
                </a:cubicBezTo>
                <a:cubicBezTo>
                  <a:pt x="1192" y="845"/>
                  <a:pt x="1196" y="845"/>
                  <a:pt x="1198" y="847"/>
                </a:cubicBezTo>
                <a:close/>
                <a:moveTo>
                  <a:pt x="769" y="843"/>
                </a:moveTo>
                <a:cubicBezTo>
                  <a:pt x="764" y="853"/>
                  <a:pt x="752" y="861"/>
                  <a:pt x="748" y="870"/>
                </a:cubicBezTo>
                <a:cubicBezTo>
                  <a:pt x="753" y="869"/>
                  <a:pt x="762" y="869"/>
                  <a:pt x="772" y="869"/>
                </a:cubicBezTo>
                <a:cubicBezTo>
                  <a:pt x="772" y="860"/>
                  <a:pt x="771" y="852"/>
                  <a:pt x="771" y="843"/>
                </a:cubicBezTo>
                <a:cubicBezTo>
                  <a:pt x="771" y="843"/>
                  <a:pt x="770" y="843"/>
                  <a:pt x="769" y="843"/>
                </a:cubicBezTo>
                <a:close/>
                <a:moveTo>
                  <a:pt x="889" y="867"/>
                </a:moveTo>
                <a:cubicBezTo>
                  <a:pt x="896" y="868"/>
                  <a:pt x="900" y="871"/>
                  <a:pt x="906" y="872"/>
                </a:cubicBezTo>
                <a:cubicBezTo>
                  <a:pt x="901" y="865"/>
                  <a:pt x="896" y="859"/>
                  <a:pt x="889" y="853"/>
                </a:cubicBezTo>
                <a:cubicBezTo>
                  <a:pt x="889" y="858"/>
                  <a:pt x="889" y="863"/>
                  <a:pt x="889" y="867"/>
                </a:cubicBezTo>
                <a:close/>
                <a:moveTo>
                  <a:pt x="1180" y="869"/>
                </a:moveTo>
                <a:cubicBezTo>
                  <a:pt x="1183" y="869"/>
                  <a:pt x="1183" y="870"/>
                  <a:pt x="1183" y="873"/>
                </a:cubicBezTo>
                <a:cubicBezTo>
                  <a:pt x="1182" y="872"/>
                  <a:pt x="1181" y="873"/>
                  <a:pt x="1180" y="873"/>
                </a:cubicBezTo>
                <a:cubicBezTo>
                  <a:pt x="1180" y="874"/>
                  <a:pt x="1180" y="875"/>
                  <a:pt x="1180" y="876"/>
                </a:cubicBezTo>
                <a:cubicBezTo>
                  <a:pt x="1185" y="878"/>
                  <a:pt x="1195" y="876"/>
                  <a:pt x="1201" y="875"/>
                </a:cubicBezTo>
                <a:cubicBezTo>
                  <a:pt x="1198" y="869"/>
                  <a:pt x="1194" y="865"/>
                  <a:pt x="1191" y="859"/>
                </a:cubicBezTo>
                <a:cubicBezTo>
                  <a:pt x="1183" y="854"/>
                  <a:pt x="1179" y="860"/>
                  <a:pt x="1180" y="869"/>
                </a:cubicBezTo>
                <a:close/>
                <a:moveTo>
                  <a:pt x="1200" y="861"/>
                </a:moveTo>
                <a:cubicBezTo>
                  <a:pt x="1199" y="856"/>
                  <a:pt x="1196" y="858"/>
                  <a:pt x="1193" y="857"/>
                </a:cubicBezTo>
                <a:cubicBezTo>
                  <a:pt x="1192" y="861"/>
                  <a:pt x="1197" y="863"/>
                  <a:pt x="1200" y="861"/>
                </a:cubicBezTo>
                <a:close/>
                <a:moveTo>
                  <a:pt x="1201" y="869"/>
                </a:moveTo>
                <a:cubicBezTo>
                  <a:pt x="1201" y="867"/>
                  <a:pt x="1201" y="864"/>
                  <a:pt x="1198" y="864"/>
                </a:cubicBezTo>
                <a:cubicBezTo>
                  <a:pt x="1198" y="867"/>
                  <a:pt x="1199" y="869"/>
                  <a:pt x="1201" y="869"/>
                </a:cubicBezTo>
                <a:close/>
                <a:moveTo>
                  <a:pt x="820" y="872"/>
                </a:moveTo>
                <a:cubicBezTo>
                  <a:pt x="823" y="878"/>
                  <a:pt x="832" y="875"/>
                  <a:pt x="837" y="875"/>
                </a:cubicBezTo>
                <a:cubicBezTo>
                  <a:pt x="844" y="875"/>
                  <a:pt x="850" y="875"/>
                  <a:pt x="856" y="875"/>
                </a:cubicBezTo>
                <a:cubicBezTo>
                  <a:pt x="867" y="874"/>
                  <a:pt x="879" y="876"/>
                  <a:pt x="885" y="871"/>
                </a:cubicBezTo>
                <a:cubicBezTo>
                  <a:pt x="865" y="870"/>
                  <a:pt x="841" y="871"/>
                  <a:pt x="820" y="872"/>
                </a:cubicBezTo>
                <a:close/>
                <a:moveTo>
                  <a:pt x="895" y="873"/>
                </a:moveTo>
                <a:cubicBezTo>
                  <a:pt x="893" y="872"/>
                  <a:pt x="892" y="872"/>
                  <a:pt x="891" y="871"/>
                </a:cubicBezTo>
                <a:cubicBezTo>
                  <a:pt x="889" y="874"/>
                  <a:pt x="894" y="874"/>
                  <a:pt x="895" y="873"/>
                </a:cubicBezTo>
                <a:close/>
                <a:moveTo>
                  <a:pt x="779" y="875"/>
                </a:moveTo>
                <a:cubicBezTo>
                  <a:pt x="788" y="875"/>
                  <a:pt x="804" y="878"/>
                  <a:pt x="810" y="873"/>
                </a:cubicBezTo>
                <a:cubicBezTo>
                  <a:pt x="800" y="872"/>
                  <a:pt x="784" y="870"/>
                  <a:pt x="779" y="875"/>
                </a:cubicBezTo>
                <a:close/>
                <a:moveTo>
                  <a:pt x="773" y="873"/>
                </a:moveTo>
                <a:cubicBezTo>
                  <a:pt x="769" y="873"/>
                  <a:pt x="766" y="873"/>
                  <a:pt x="762" y="873"/>
                </a:cubicBezTo>
                <a:cubicBezTo>
                  <a:pt x="763" y="875"/>
                  <a:pt x="772" y="876"/>
                  <a:pt x="773" y="873"/>
                </a:cubicBezTo>
                <a:close/>
                <a:moveTo>
                  <a:pt x="812" y="875"/>
                </a:moveTo>
                <a:cubicBezTo>
                  <a:pt x="814" y="875"/>
                  <a:pt x="818" y="876"/>
                  <a:pt x="818" y="874"/>
                </a:cubicBezTo>
                <a:cubicBezTo>
                  <a:pt x="817" y="872"/>
                  <a:pt x="812" y="872"/>
                  <a:pt x="812" y="875"/>
                </a:cubicBezTo>
                <a:close/>
                <a:moveTo>
                  <a:pt x="753" y="884"/>
                </a:moveTo>
                <a:cubicBezTo>
                  <a:pt x="756" y="883"/>
                  <a:pt x="757" y="880"/>
                  <a:pt x="758" y="876"/>
                </a:cubicBezTo>
                <a:cubicBezTo>
                  <a:pt x="755" y="874"/>
                  <a:pt x="749" y="873"/>
                  <a:pt x="746" y="874"/>
                </a:cubicBezTo>
                <a:cubicBezTo>
                  <a:pt x="744" y="878"/>
                  <a:pt x="745" y="884"/>
                  <a:pt x="744" y="890"/>
                </a:cubicBezTo>
                <a:cubicBezTo>
                  <a:pt x="747" y="891"/>
                  <a:pt x="754" y="891"/>
                  <a:pt x="753" y="886"/>
                </a:cubicBezTo>
                <a:cubicBezTo>
                  <a:pt x="752" y="883"/>
                  <a:pt x="748" y="882"/>
                  <a:pt x="748" y="877"/>
                </a:cubicBezTo>
                <a:cubicBezTo>
                  <a:pt x="750" y="879"/>
                  <a:pt x="751" y="882"/>
                  <a:pt x="753" y="884"/>
                </a:cubicBezTo>
                <a:close/>
                <a:moveTo>
                  <a:pt x="763" y="876"/>
                </a:moveTo>
                <a:cubicBezTo>
                  <a:pt x="762" y="882"/>
                  <a:pt x="762" y="897"/>
                  <a:pt x="766" y="901"/>
                </a:cubicBezTo>
                <a:cubicBezTo>
                  <a:pt x="767" y="892"/>
                  <a:pt x="773" y="888"/>
                  <a:pt x="772" y="879"/>
                </a:cubicBezTo>
                <a:cubicBezTo>
                  <a:pt x="768" y="878"/>
                  <a:pt x="766" y="877"/>
                  <a:pt x="763" y="876"/>
                </a:cubicBezTo>
                <a:close/>
                <a:moveTo>
                  <a:pt x="908" y="883"/>
                </a:moveTo>
                <a:cubicBezTo>
                  <a:pt x="906" y="887"/>
                  <a:pt x="908" y="892"/>
                  <a:pt x="911" y="894"/>
                </a:cubicBezTo>
                <a:cubicBezTo>
                  <a:pt x="915" y="889"/>
                  <a:pt x="910" y="882"/>
                  <a:pt x="910" y="877"/>
                </a:cubicBezTo>
                <a:cubicBezTo>
                  <a:pt x="907" y="877"/>
                  <a:pt x="906" y="876"/>
                  <a:pt x="904" y="876"/>
                </a:cubicBezTo>
                <a:cubicBezTo>
                  <a:pt x="904" y="880"/>
                  <a:pt x="906" y="883"/>
                  <a:pt x="908" y="883"/>
                </a:cubicBezTo>
                <a:close/>
                <a:moveTo>
                  <a:pt x="874" y="892"/>
                </a:moveTo>
                <a:cubicBezTo>
                  <a:pt x="873" y="892"/>
                  <a:pt x="873" y="891"/>
                  <a:pt x="872" y="891"/>
                </a:cubicBezTo>
                <a:cubicBezTo>
                  <a:pt x="871" y="893"/>
                  <a:pt x="869" y="895"/>
                  <a:pt x="868" y="897"/>
                </a:cubicBezTo>
                <a:cubicBezTo>
                  <a:pt x="874" y="901"/>
                  <a:pt x="877" y="912"/>
                  <a:pt x="889" y="908"/>
                </a:cubicBezTo>
                <a:cubicBezTo>
                  <a:pt x="890" y="896"/>
                  <a:pt x="887" y="888"/>
                  <a:pt x="886" y="877"/>
                </a:cubicBezTo>
                <a:cubicBezTo>
                  <a:pt x="878" y="879"/>
                  <a:pt x="876" y="886"/>
                  <a:pt x="874" y="892"/>
                </a:cubicBezTo>
                <a:close/>
                <a:moveTo>
                  <a:pt x="898" y="896"/>
                </a:moveTo>
                <a:cubicBezTo>
                  <a:pt x="898" y="889"/>
                  <a:pt x="899" y="881"/>
                  <a:pt x="898" y="877"/>
                </a:cubicBezTo>
                <a:cubicBezTo>
                  <a:pt x="896" y="877"/>
                  <a:pt x="894" y="877"/>
                  <a:pt x="892" y="877"/>
                </a:cubicBezTo>
                <a:cubicBezTo>
                  <a:pt x="894" y="884"/>
                  <a:pt x="895" y="891"/>
                  <a:pt x="898" y="896"/>
                </a:cubicBezTo>
                <a:close/>
                <a:moveTo>
                  <a:pt x="848" y="878"/>
                </a:moveTo>
                <a:cubicBezTo>
                  <a:pt x="854" y="884"/>
                  <a:pt x="859" y="891"/>
                  <a:pt x="867" y="895"/>
                </a:cubicBezTo>
                <a:cubicBezTo>
                  <a:pt x="870" y="889"/>
                  <a:pt x="878" y="884"/>
                  <a:pt x="878" y="877"/>
                </a:cubicBezTo>
                <a:cubicBezTo>
                  <a:pt x="868" y="877"/>
                  <a:pt x="859" y="879"/>
                  <a:pt x="848" y="878"/>
                </a:cubicBezTo>
                <a:close/>
                <a:moveTo>
                  <a:pt x="790" y="899"/>
                </a:moveTo>
                <a:cubicBezTo>
                  <a:pt x="784" y="902"/>
                  <a:pt x="780" y="907"/>
                  <a:pt x="775" y="913"/>
                </a:cubicBezTo>
                <a:cubicBezTo>
                  <a:pt x="784" y="917"/>
                  <a:pt x="801" y="912"/>
                  <a:pt x="807" y="914"/>
                </a:cubicBezTo>
                <a:cubicBezTo>
                  <a:pt x="814" y="904"/>
                  <a:pt x="823" y="897"/>
                  <a:pt x="831" y="888"/>
                </a:cubicBezTo>
                <a:cubicBezTo>
                  <a:pt x="829" y="882"/>
                  <a:pt x="820" y="875"/>
                  <a:pt x="808" y="879"/>
                </a:cubicBezTo>
                <a:cubicBezTo>
                  <a:pt x="802" y="884"/>
                  <a:pt x="796" y="890"/>
                  <a:pt x="791" y="896"/>
                </a:cubicBezTo>
                <a:cubicBezTo>
                  <a:pt x="791" y="900"/>
                  <a:pt x="797" y="902"/>
                  <a:pt x="796" y="905"/>
                </a:cubicBezTo>
                <a:cubicBezTo>
                  <a:pt x="792" y="904"/>
                  <a:pt x="793" y="900"/>
                  <a:pt x="790" y="899"/>
                </a:cubicBezTo>
                <a:close/>
                <a:moveTo>
                  <a:pt x="833" y="885"/>
                </a:moveTo>
                <a:cubicBezTo>
                  <a:pt x="836" y="884"/>
                  <a:pt x="836" y="880"/>
                  <a:pt x="840" y="880"/>
                </a:cubicBezTo>
                <a:cubicBezTo>
                  <a:pt x="840" y="884"/>
                  <a:pt x="835" y="884"/>
                  <a:pt x="835" y="888"/>
                </a:cubicBezTo>
                <a:cubicBezTo>
                  <a:pt x="842" y="895"/>
                  <a:pt x="849" y="901"/>
                  <a:pt x="857" y="907"/>
                </a:cubicBezTo>
                <a:cubicBezTo>
                  <a:pt x="860" y="905"/>
                  <a:pt x="862" y="901"/>
                  <a:pt x="864" y="899"/>
                </a:cubicBezTo>
                <a:cubicBezTo>
                  <a:pt x="854" y="889"/>
                  <a:pt x="848" y="875"/>
                  <a:pt x="827" y="878"/>
                </a:cubicBezTo>
                <a:cubicBezTo>
                  <a:pt x="827" y="882"/>
                  <a:pt x="830" y="883"/>
                  <a:pt x="833" y="885"/>
                </a:cubicBezTo>
                <a:close/>
                <a:moveTo>
                  <a:pt x="789" y="893"/>
                </a:moveTo>
                <a:cubicBezTo>
                  <a:pt x="794" y="888"/>
                  <a:pt x="799" y="884"/>
                  <a:pt x="803" y="879"/>
                </a:cubicBezTo>
                <a:cubicBezTo>
                  <a:pt x="795" y="878"/>
                  <a:pt x="787" y="879"/>
                  <a:pt x="779" y="879"/>
                </a:cubicBezTo>
                <a:cubicBezTo>
                  <a:pt x="775" y="885"/>
                  <a:pt x="777" y="899"/>
                  <a:pt x="775" y="907"/>
                </a:cubicBezTo>
                <a:cubicBezTo>
                  <a:pt x="779" y="903"/>
                  <a:pt x="784" y="899"/>
                  <a:pt x="787" y="894"/>
                </a:cubicBezTo>
                <a:cubicBezTo>
                  <a:pt x="784" y="890"/>
                  <a:pt x="780" y="887"/>
                  <a:pt x="779" y="883"/>
                </a:cubicBezTo>
                <a:cubicBezTo>
                  <a:pt x="784" y="884"/>
                  <a:pt x="784" y="892"/>
                  <a:pt x="789" y="893"/>
                </a:cubicBezTo>
                <a:close/>
                <a:moveTo>
                  <a:pt x="1193" y="881"/>
                </a:moveTo>
                <a:cubicBezTo>
                  <a:pt x="1188" y="881"/>
                  <a:pt x="1186" y="879"/>
                  <a:pt x="1180" y="879"/>
                </a:cubicBezTo>
                <a:cubicBezTo>
                  <a:pt x="1179" y="881"/>
                  <a:pt x="1177" y="884"/>
                  <a:pt x="1180" y="886"/>
                </a:cubicBezTo>
                <a:cubicBezTo>
                  <a:pt x="1182" y="885"/>
                  <a:pt x="1182" y="883"/>
                  <a:pt x="1185" y="883"/>
                </a:cubicBezTo>
                <a:cubicBezTo>
                  <a:pt x="1186" y="885"/>
                  <a:pt x="1187" y="887"/>
                  <a:pt x="1185" y="888"/>
                </a:cubicBezTo>
                <a:cubicBezTo>
                  <a:pt x="1184" y="888"/>
                  <a:pt x="1180" y="887"/>
                  <a:pt x="1178" y="888"/>
                </a:cubicBezTo>
                <a:cubicBezTo>
                  <a:pt x="1178" y="892"/>
                  <a:pt x="1183" y="891"/>
                  <a:pt x="1182" y="896"/>
                </a:cubicBezTo>
                <a:cubicBezTo>
                  <a:pt x="1181" y="897"/>
                  <a:pt x="1180" y="896"/>
                  <a:pt x="1178" y="896"/>
                </a:cubicBezTo>
                <a:cubicBezTo>
                  <a:pt x="1178" y="897"/>
                  <a:pt x="1177" y="900"/>
                  <a:pt x="1178" y="901"/>
                </a:cubicBezTo>
                <a:cubicBezTo>
                  <a:pt x="1189" y="900"/>
                  <a:pt x="1195" y="902"/>
                  <a:pt x="1204" y="901"/>
                </a:cubicBezTo>
                <a:cubicBezTo>
                  <a:pt x="1205" y="895"/>
                  <a:pt x="1199" y="896"/>
                  <a:pt x="1200" y="890"/>
                </a:cubicBezTo>
                <a:cubicBezTo>
                  <a:pt x="1202" y="890"/>
                  <a:pt x="1202" y="892"/>
                  <a:pt x="1204" y="892"/>
                </a:cubicBezTo>
                <a:cubicBezTo>
                  <a:pt x="1205" y="889"/>
                  <a:pt x="1203" y="888"/>
                  <a:pt x="1202" y="886"/>
                </a:cubicBezTo>
                <a:cubicBezTo>
                  <a:pt x="1203" y="885"/>
                  <a:pt x="1203" y="883"/>
                  <a:pt x="1203" y="881"/>
                </a:cubicBezTo>
                <a:cubicBezTo>
                  <a:pt x="1200" y="880"/>
                  <a:pt x="1194" y="876"/>
                  <a:pt x="1193" y="881"/>
                </a:cubicBezTo>
                <a:close/>
                <a:moveTo>
                  <a:pt x="757" y="890"/>
                </a:moveTo>
                <a:cubicBezTo>
                  <a:pt x="760" y="891"/>
                  <a:pt x="759" y="886"/>
                  <a:pt x="758" y="886"/>
                </a:cubicBezTo>
                <a:cubicBezTo>
                  <a:pt x="758" y="888"/>
                  <a:pt x="756" y="888"/>
                  <a:pt x="757" y="890"/>
                </a:cubicBezTo>
                <a:close/>
                <a:moveTo>
                  <a:pt x="833" y="890"/>
                </a:moveTo>
                <a:cubicBezTo>
                  <a:pt x="812" y="909"/>
                  <a:pt x="794" y="930"/>
                  <a:pt x="774" y="950"/>
                </a:cubicBezTo>
                <a:cubicBezTo>
                  <a:pt x="811" y="948"/>
                  <a:pt x="851" y="950"/>
                  <a:pt x="895" y="948"/>
                </a:cubicBezTo>
                <a:cubicBezTo>
                  <a:pt x="873" y="930"/>
                  <a:pt x="854" y="908"/>
                  <a:pt x="833" y="890"/>
                </a:cubicBezTo>
                <a:close/>
                <a:moveTo>
                  <a:pt x="904" y="894"/>
                </a:moveTo>
                <a:cubicBezTo>
                  <a:pt x="906" y="893"/>
                  <a:pt x="905" y="889"/>
                  <a:pt x="903" y="890"/>
                </a:cubicBezTo>
                <a:cubicBezTo>
                  <a:pt x="903" y="891"/>
                  <a:pt x="901" y="895"/>
                  <a:pt x="904" y="894"/>
                </a:cubicBezTo>
                <a:close/>
                <a:moveTo>
                  <a:pt x="745" y="901"/>
                </a:moveTo>
                <a:cubicBezTo>
                  <a:pt x="748" y="900"/>
                  <a:pt x="751" y="897"/>
                  <a:pt x="751" y="892"/>
                </a:cubicBezTo>
                <a:cubicBezTo>
                  <a:pt x="743" y="889"/>
                  <a:pt x="744" y="898"/>
                  <a:pt x="745" y="901"/>
                </a:cubicBezTo>
                <a:close/>
                <a:moveTo>
                  <a:pt x="772" y="896"/>
                </a:moveTo>
                <a:cubicBezTo>
                  <a:pt x="771" y="895"/>
                  <a:pt x="773" y="892"/>
                  <a:pt x="771" y="892"/>
                </a:cubicBezTo>
                <a:cubicBezTo>
                  <a:pt x="771" y="894"/>
                  <a:pt x="769" y="897"/>
                  <a:pt x="772" y="896"/>
                </a:cubicBezTo>
                <a:close/>
                <a:moveTo>
                  <a:pt x="749" y="910"/>
                </a:moveTo>
                <a:cubicBezTo>
                  <a:pt x="752" y="912"/>
                  <a:pt x="755" y="910"/>
                  <a:pt x="760" y="911"/>
                </a:cubicBezTo>
                <a:cubicBezTo>
                  <a:pt x="761" y="906"/>
                  <a:pt x="760" y="897"/>
                  <a:pt x="758" y="893"/>
                </a:cubicBezTo>
                <a:cubicBezTo>
                  <a:pt x="752" y="896"/>
                  <a:pt x="752" y="904"/>
                  <a:pt x="749" y="910"/>
                </a:cubicBezTo>
                <a:close/>
                <a:moveTo>
                  <a:pt x="1267" y="894"/>
                </a:moveTo>
                <a:cubicBezTo>
                  <a:pt x="1269" y="897"/>
                  <a:pt x="1266" y="900"/>
                  <a:pt x="1270" y="901"/>
                </a:cubicBezTo>
                <a:cubicBezTo>
                  <a:pt x="1271" y="898"/>
                  <a:pt x="1269" y="896"/>
                  <a:pt x="1269" y="893"/>
                </a:cubicBezTo>
                <a:cubicBezTo>
                  <a:pt x="1268" y="894"/>
                  <a:pt x="1268" y="894"/>
                  <a:pt x="1267" y="894"/>
                </a:cubicBezTo>
                <a:close/>
                <a:moveTo>
                  <a:pt x="893" y="899"/>
                </a:moveTo>
                <a:cubicBezTo>
                  <a:pt x="896" y="900"/>
                  <a:pt x="896" y="894"/>
                  <a:pt x="893" y="895"/>
                </a:cubicBezTo>
                <a:cubicBezTo>
                  <a:pt x="893" y="896"/>
                  <a:pt x="893" y="897"/>
                  <a:pt x="893" y="899"/>
                </a:cubicBezTo>
                <a:close/>
                <a:moveTo>
                  <a:pt x="904" y="901"/>
                </a:moveTo>
                <a:cubicBezTo>
                  <a:pt x="900" y="901"/>
                  <a:pt x="902" y="908"/>
                  <a:pt x="902" y="912"/>
                </a:cubicBezTo>
                <a:cubicBezTo>
                  <a:pt x="904" y="913"/>
                  <a:pt x="911" y="914"/>
                  <a:pt x="911" y="911"/>
                </a:cubicBezTo>
                <a:cubicBezTo>
                  <a:pt x="910" y="907"/>
                  <a:pt x="907" y="904"/>
                  <a:pt x="905" y="901"/>
                </a:cubicBezTo>
                <a:cubicBezTo>
                  <a:pt x="906" y="900"/>
                  <a:pt x="907" y="903"/>
                  <a:pt x="908" y="901"/>
                </a:cubicBezTo>
                <a:cubicBezTo>
                  <a:pt x="906" y="900"/>
                  <a:pt x="907" y="896"/>
                  <a:pt x="905" y="895"/>
                </a:cubicBezTo>
                <a:cubicBezTo>
                  <a:pt x="904" y="895"/>
                  <a:pt x="904" y="895"/>
                  <a:pt x="903" y="895"/>
                </a:cubicBezTo>
                <a:cubicBezTo>
                  <a:pt x="903" y="898"/>
                  <a:pt x="904" y="899"/>
                  <a:pt x="904" y="901"/>
                </a:cubicBezTo>
                <a:close/>
                <a:moveTo>
                  <a:pt x="913" y="901"/>
                </a:moveTo>
                <a:cubicBezTo>
                  <a:pt x="912" y="899"/>
                  <a:pt x="914" y="895"/>
                  <a:pt x="911" y="896"/>
                </a:cubicBezTo>
                <a:cubicBezTo>
                  <a:pt x="911" y="898"/>
                  <a:pt x="910" y="901"/>
                  <a:pt x="913" y="901"/>
                </a:cubicBezTo>
                <a:close/>
                <a:moveTo>
                  <a:pt x="770" y="905"/>
                </a:moveTo>
                <a:cubicBezTo>
                  <a:pt x="770" y="905"/>
                  <a:pt x="772" y="899"/>
                  <a:pt x="769" y="900"/>
                </a:cubicBezTo>
                <a:cubicBezTo>
                  <a:pt x="770" y="902"/>
                  <a:pt x="768" y="905"/>
                  <a:pt x="770" y="905"/>
                </a:cubicBezTo>
                <a:close/>
                <a:moveTo>
                  <a:pt x="860" y="908"/>
                </a:moveTo>
                <a:cubicBezTo>
                  <a:pt x="865" y="909"/>
                  <a:pt x="870" y="909"/>
                  <a:pt x="875" y="909"/>
                </a:cubicBezTo>
                <a:cubicBezTo>
                  <a:pt x="873" y="905"/>
                  <a:pt x="869" y="903"/>
                  <a:pt x="865" y="900"/>
                </a:cubicBezTo>
                <a:cubicBezTo>
                  <a:pt x="864" y="903"/>
                  <a:pt x="861" y="904"/>
                  <a:pt x="860" y="908"/>
                </a:cubicBezTo>
                <a:close/>
                <a:moveTo>
                  <a:pt x="741" y="905"/>
                </a:moveTo>
                <a:cubicBezTo>
                  <a:pt x="743" y="906"/>
                  <a:pt x="744" y="900"/>
                  <a:pt x="742" y="901"/>
                </a:cubicBezTo>
                <a:cubicBezTo>
                  <a:pt x="742" y="902"/>
                  <a:pt x="741" y="903"/>
                  <a:pt x="741" y="905"/>
                </a:cubicBezTo>
                <a:close/>
                <a:moveTo>
                  <a:pt x="898" y="909"/>
                </a:moveTo>
                <a:cubicBezTo>
                  <a:pt x="899" y="907"/>
                  <a:pt x="897" y="903"/>
                  <a:pt x="896" y="901"/>
                </a:cubicBezTo>
                <a:cubicBezTo>
                  <a:pt x="894" y="903"/>
                  <a:pt x="893" y="910"/>
                  <a:pt x="898" y="909"/>
                </a:cubicBezTo>
                <a:close/>
                <a:moveTo>
                  <a:pt x="1203" y="921"/>
                </a:moveTo>
                <a:cubicBezTo>
                  <a:pt x="1200" y="915"/>
                  <a:pt x="1196" y="909"/>
                  <a:pt x="1191" y="905"/>
                </a:cubicBezTo>
                <a:cubicBezTo>
                  <a:pt x="1187" y="907"/>
                  <a:pt x="1182" y="903"/>
                  <a:pt x="1177" y="905"/>
                </a:cubicBezTo>
                <a:cubicBezTo>
                  <a:pt x="1177" y="906"/>
                  <a:pt x="1177" y="907"/>
                  <a:pt x="1177" y="908"/>
                </a:cubicBezTo>
                <a:cubicBezTo>
                  <a:pt x="1180" y="909"/>
                  <a:pt x="1186" y="907"/>
                  <a:pt x="1187" y="911"/>
                </a:cubicBezTo>
                <a:cubicBezTo>
                  <a:pt x="1183" y="912"/>
                  <a:pt x="1177" y="908"/>
                  <a:pt x="1176" y="913"/>
                </a:cubicBezTo>
                <a:cubicBezTo>
                  <a:pt x="1178" y="914"/>
                  <a:pt x="1181" y="912"/>
                  <a:pt x="1183" y="915"/>
                </a:cubicBezTo>
                <a:cubicBezTo>
                  <a:pt x="1183" y="917"/>
                  <a:pt x="1182" y="919"/>
                  <a:pt x="1181" y="920"/>
                </a:cubicBezTo>
                <a:cubicBezTo>
                  <a:pt x="1181" y="918"/>
                  <a:pt x="1177" y="917"/>
                  <a:pt x="1175" y="918"/>
                </a:cubicBezTo>
                <a:cubicBezTo>
                  <a:pt x="1175" y="921"/>
                  <a:pt x="1177" y="921"/>
                  <a:pt x="1177" y="923"/>
                </a:cubicBezTo>
                <a:cubicBezTo>
                  <a:pt x="1175" y="924"/>
                  <a:pt x="1174" y="925"/>
                  <a:pt x="1174" y="929"/>
                </a:cubicBezTo>
                <a:cubicBezTo>
                  <a:pt x="1186" y="930"/>
                  <a:pt x="1198" y="929"/>
                  <a:pt x="1208" y="929"/>
                </a:cubicBezTo>
                <a:cubicBezTo>
                  <a:pt x="1209" y="924"/>
                  <a:pt x="1204" y="924"/>
                  <a:pt x="1203" y="921"/>
                </a:cubicBezTo>
                <a:close/>
                <a:moveTo>
                  <a:pt x="1196" y="905"/>
                </a:moveTo>
                <a:cubicBezTo>
                  <a:pt x="1198" y="908"/>
                  <a:pt x="1202" y="916"/>
                  <a:pt x="1207" y="912"/>
                </a:cubicBezTo>
                <a:cubicBezTo>
                  <a:pt x="1206" y="912"/>
                  <a:pt x="1206" y="911"/>
                  <a:pt x="1206" y="910"/>
                </a:cubicBezTo>
                <a:cubicBezTo>
                  <a:pt x="1203" y="911"/>
                  <a:pt x="1202" y="910"/>
                  <a:pt x="1201" y="908"/>
                </a:cubicBezTo>
                <a:cubicBezTo>
                  <a:pt x="1203" y="908"/>
                  <a:pt x="1204" y="907"/>
                  <a:pt x="1206" y="907"/>
                </a:cubicBezTo>
                <a:cubicBezTo>
                  <a:pt x="1207" y="902"/>
                  <a:pt x="1198" y="904"/>
                  <a:pt x="1196" y="905"/>
                </a:cubicBezTo>
                <a:close/>
                <a:moveTo>
                  <a:pt x="767" y="910"/>
                </a:moveTo>
                <a:cubicBezTo>
                  <a:pt x="767" y="909"/>
                  <a:pt x="769" y="909"/>
                  <a:pt x="769" y="909"/>
                </a:cubicBezTo>
                <a:cubicBezTo>
                  <a:pt x="769" y="904"/>
                  <a:pt x="763" y="908"/>
                  <a:pt x="767" y="910"/>
                </a:cubicBezTo>
                <a:close/>
                <a:moveTo>
                  <a:pt x="740" y="911"/>
                </a:moveTo>
                <a:cubicBezTo>
                  <a:pt x="743" y="911"/>
                  <a:pt x="743" y="910"/>
                  <a:pt x="743" y="907"/>
                </a:cubicBezTo>
                <a:cubicBezTo>
                  <a:pt x="742" y="907"/>
                  <a:pt x="742" y="907"/>
                  <a:pt x="741" y="907"/>
                </a:cubicBezTo>
                <a:cubicBezTo>
                  <a:pt x="741" y="909"/>
                  <a:pt x="740" y="909"/>
                  <a:pt x="740" y="911"/>
                </a:cubicBezTo>
                <a:close/>
                <a:moveTo>
                  <a:pt x="885" y="918"/>
                </a:moveTo>
                <a:cubicBezTo>
                  <a:pt x="884" y="910"/>
                  <a:pt x="870" y="911"/>
                  <a:pt x="861" y="912"/>
                </a:cubicBezTo>
                <a:cubicBezTo>
                  <a:pt x="867" y="917"/>
                  <a:pt x="871" y="924"/>
                  <a:pt x="878" y="928"/>
                </a:cubicBezTo>
                <a:cubicBezTo>
                  <a:pt x="880" y="924"/>
                  <a:pt x="885" y="922"/>
                  <a:pt x="885" y="918"/>
                </a:cubicBezTo>
                <a:close/>
                <a:moveTo>
                  <a:pt x="741" y="933"/>
                </a:moveTo>
                <a:cubicBezTo>
                  <a:pt x="737" y="935"/>
                  <a:pt x="736" y="941"/>
                  <a:pt x="734" y="946"/>
                </a:cubicBezTo>
                <a:cubicBezTo>
                  <a:pt x="744" y="938"/>
                  <a:pt x="751" y="928"/>
                  <a:pt x="761" y="920"/>
                </a:cubicBezTo>
                <a:cubicBezTo>
                  <a:pt x="761" y="918"/>
                  <a:pt x="761" y="915"/>
                  <a:pt x="760" y="914"/>
                </a:cubicBezTo>
                <a:cubicBezTo>
                  <a:pt x="758" y="914"/>
                  <a:pt x="753" y="914"/>
                  <a:pt x="748" y="914"/>
                </a:cubicBezTo>
                <a:cubicBezTo>
                  <a:pt x="745" y="919"/>
                  <a:pt x="742" y="924"/>
                  <a:pt x="741" y="933"/>
                </a:cubicBezTo>
                <a:close/>
                <a:moveTo>
                  <a:pt x="737" y="927"/>
                </a:moveTo>
                <a:cubicBezTo>
                  <a:pt x="740" y="924"/>
                  <a:pt x="740" y="918"/>
                  <a:pt x="742" y="914"/>
                </a:cubicBezTo>
                <a:cubicBezTo>
                  <a:pt x="742" y="914"/>
                  <a:pt x="741" y="914"/>
                  <a:pt x="740" y="914"/>
                </a:cubicBezTo>
                <a:cubicBezTo>
                  <a:pt x="738" y="916"/>
                  <a:pt x="736" y="921"/>
                  <a:pt x="737" y="927"/>
                </a:cubicBezTo>
                <a:close/>
                <a:moveTo>
                  <a:pt x="902" y="916"/>
                </a:moveTo>
                <a:cubicBezTo>
                  <a:pt x="901" y="922"/>
                  <a:pt x="900" y="934"/>
                  <a:pt x="909" y="932"/>
                </a:cubicBezTo>
                <a:cubicBezTo>
                  <a:pt x="912" y="939"/>
                  <a:pt x="918" y="945"/>
                  <a:pt x="924" y="947"/>
                </a:cubicBezTo>
                <a:cubicBezTo>
                  <a:pt x="919" y="937"/>
                  <a:pt x="916" y="926"/>
                  <a:pt x="912" y="916"/>
                </a:cubicBezTo>
                <a:cubicBezTo>
                  <a:pt x="908" y="917"/>
                  <a:pt x="906" y="915"/>
                  <a:pt x="902" y="916"/>
                </a:cubicBezTo>
                <a:close/>
                <a:moveTo>
                  <a:pt x="1267" y="922"/>
                </a:moveTo>
                <a:cubicBezTo>
                  <a:pt x="1268" y="922"/>
                  <a:pt x="1271" y="921"/>
                  <a:pt x="1271" y="922"/>
                </a:cubicBezTo>
                <a:cubicBezTo>
                  <a:pt x="1270" y="924"/>
                  <a:pt x="1269" y="924"/>
                  <a:pt x="1268" y="923"/>
                </a:cubicBezTo>
                <a:cubicBezTo>
                  <a:pt x="1268" y="924"/>
                  <a:pt x="1267" y="927"/>
                  <a:pt x="1269" y="927"/>
                </a:cubicBezTo>
                <a:cubicBezTo>
                  <a:pt x="1269" y="926"/>
                  <a:pt x="1272" y="927"/>
                  <a:pt x="1272" y="926"/>
                </a:cubicBezTo>
                <a:cubicBezTo>
                  <a:pt x="1271" y="922"/>
                  <a:pt x="1273" y="919"/>
                  <a:pt x="1271" y="917"/>
                </a:cubicBezTo>
                <a:cubicBezTo>
                  <a:pt x="1271" y="918"/>
                  <a:pt x="1270" y="919"/>
                  <a:pt x="1269" y="918"/>
                </a:cubicBezTo>
                <a:cubicBezTo>
                  <a:pt x="1269" y="917"/>
                  <a:pt x="1270" y="916"/>
                  <a:pt x="1268" y="916"/>
                </a:cubicBezTo>
                <a:cubicBezTo>
                  <a:pt x="1267" y="918"/>
                  <a:pt x="1268" y="919"/>
                  <a:pt x="1267" y="922"/>
                </a:cubicBezTo>
                <a:close/>
                <a:moveTo>
                  <a:pt x="1205" y="918"/>
                </a:moveTo>
                <a:cubicBezTo>
                  <a:pt x="1206" y="920"/>
                  <a:pt x="1207" y="921"/>
                  <a:pt x="1208" y="922"/>
                </a:cubicBezTo>
                <a:cubicBezTo>
                  <a:pt x="1210" y="919"/>
                  <a:pt x="1208" y="915"/>
                  <a:pt x="1205" y="918"/>
                </a:cubicBezTo>
                <a:close/>
                <a:moveTo>
                  <a:pt x="775" y="918"/>
                </a:moveTo>
                <a:cubicBezTo>
                  <a:pt x="776" y="924"/>
                  <a:pt x="783" y="927"/>
                  <a:pt x="783" y="932"/>
                </a:cubicBezTo>
                <a:cubicBezTo>
                  <a:pt x="778" y="930"/>
                  <a:pt x="778" y="923"/>
                  <a:pt x="773" y="920"/>
                </a:cubicBezTo>
                <a:cubicBezTo>
                  <a:pt x="773" y="925"/>
                  <a:pt x="771" y="934"/>
                  <a:pt x="773" y="937"/>
                </a:cubicBezTo>
                <a:cubicBezTo>
                  <a:pt x="770" y="938"/>
                  <a:pt x="770" y="948"/>
                  <a:pt x="771" y="950"/>
                </a:cubicBezTo>
                <a:cubicBezTo>
                  <a:pt x="775" y="945"/>
                  <a:pt x="783" y="940"/>
                  <a:pt x="783" y="933"/>
                </a:cubicBezTo>
                <a:cubicBezTo>
                  <a:pt x="784" y="933"/>
                  <a:pt x="786" y="933"/>
                  <a:pt x="788" y="933"/>
                </a:cubicBezTo>
                <a:cubicBezTo>
                  <a:pt x="791" y="928"/>
                  <a:pt x="797" y="924"/>
                  <a:pt x="801" y="918"/>
                </a:cubicBezTo>
                <a:cubicBezTo>
                  <a:pt x="792" y="917"/>
                  <a:pt x="787" y="919"/>
                  <a:pt x="775" y="918"/>
                </a:cubicBezTo>
                <a:close/>
                <a:moveTo>
                  <a:pt x="767" y="927"/>
                </a:moveTo>
                <a:cubicBezTo>
                  <a:pt x="768" y="924"/>
                  <a:pt x="768" y="921"/>
                  <a:pt x="768" y="918"/>
                </a:cubicBezTo>
                <a:cubicBezTo>
                  <a:pt x="768" y="918"/>
                  <a:pt x="767" y="918"/>
                  <a:pt x="766" y="918"/>
                </a:cubicBezTo>
                <a:cubicBezTo>
                  <a:pt x="765" y="921"/>
                  <a:pt x="765" y="925"/>
                  <a:pt x="767" y="927"/>
                </a:cubicBezTo>
                <a:close/>
                <a:moveTo>
                  <a:pt x="881" y="930"/>
                </a:moveTo>
                <a:cubicBezTo>
                  <a:pt x="884" y="929"/>
                  <a:pt x="888" y="929"/>
                  <a:pt x="893" y="929"/>
                </a:cubicBezTo>
                <a:cubicBezTo>
                  <a:pt x="894" y="923"/>
                  <a:pt x="890" y="920"/>
                  <a:pt x="885" y="920"/>
                </a:cubicBezTo>
                <a:cubicBezTo>
                  <a:pt x="885" y="925"/>
                  <a:pt x="880" y="926"/>
                  <a:pt x="881" y="930"/>
                </a:cubicBezTo>
                <a:close/>
                <a:moveTo>
                  <a:pt x="1306" y="927"/>
                </a:moveTo>
                <a:cubicBezTo>
                  <a:pt x="1307" y="924"/>
                  <a:pt x="1304" y="923"/>
                  <a:pt x="1303" y="924"/>
                </a:cubicBezTo>
                <a:cubicBezTo>
                  <a:pt x="1304" y="925"/>
                  <a:pt x="1304" y="927"/>
                  <a:pt x="1306" y="927"/>
                </a:cubicBezTo>
                <a:close/>
                <a:moveTo>
                  <a:pt x="734" y="951"/>
                </a:moveTo>
                <a:cubicBezTo>
                  <a:pt x="740" y="951"/>
                  <a:pt x="755" y="953"/>
                  <a:pt x="764" y="951"/>
                </a:cubicBezTo>
                <a:cubicBezTo>
                  <a:pt x="763" y="942"/>
                  <a:pt x="763" y="932"/>
                  <a:pt x="761" y="924"/>
                </a:cubicBezTo>
                <a:cubicBezTo>
                  <a:pt x="752" y="933"/>
                  <a:pt x="742" y="942"/>
                  <a:pt x="734" y="951"/>
                </a:cubicBezTo>
                <a:close/>
                <a:moveTo>
                  <a:pt x="1267" y="933"/>
                </a:moveTo>
                <a:cubicBezTo>
                  <a:pt x="1270" y="934"/>
                  <a:pt x="1273" y="934"/>
                  <a:pt x="1273" y="930"/>
                </a:cubicBezTo>
                <a:cubicBezTo>
                  <a:pt x="1270" y="928"/>
                  <a:pt x="1265" y="929"/>
                  <a:pt x="1267" y="933"/>
                </a:cubicBezTo>
                <a:close/>
                <a:moveTo>
                  <a:pt x="1303" y="935"/>
                </a:moveTo>
                <a:cubicBezTo>
                  <a:pt x="1304" y="935"/>
                  <a:pt x="1305" y="935"/>
                  <a:pt x="1306" y="935"/>
                </a:cubicBezTo>
                <a:cubicBezTo>
                  <a:pt x="1306" y="934"/>
                  <a:pt x="1307" y="934"/>
                  <a:pt x="1307" y="931"/>
                </a:cubicBezTo>
                <a:cubicBezTo>
                  <a:pt x="1306" y="931"/>
                  <a:pt x="1305" y="930"/>
                  <a:pt x="1303" y="931"/>
                </a:cubicBezTo>
                <a:cubicBezTo>
                  <a:pt x="1303" y="931"/>
                  <a:pt x="1303" y="933"/>
                  <a:pt x="1303" y="935"/>
                </a:cubicBezTo>
                <a:close/>
                <a:moveTo>
                  <a:pt x="895" y="945"/>
                </a:moveTo>
                <a:cubicBezTo>
                  <a:pt x="895" y="940"/>
                  <a:pt x="895" y="935"/>
                  <a:pt x="893" y="931"/>
                </a:cubicBezTo>
                <a:cubicBezTo>
                  <a:pt x="890" y="931"/>
                  <a:pt x="886" y="931"/>
                  <a:pt x="882" y="931"/>
                </a:cubicBezTo>
                <a:cubicBezTo>
                  <a:pt x="885" y="937"/>
                  <a:pt x="890" y="941"/>
                  <a:pt x="895" y="945"/>
                </a:cubicBezTo>
                <a:close/>
                <a:moveTo>
                  <a:pt x="1194" y="934"/>
                </a:moveTo>
                <a:cubicBezTo>
                  <a:pt x="1187" y="932"/>
                  <a:pt x="1178" y="929"/>
                  <a:pt x="1173" y="935"/>
                </a:cubicBezTo>
                <a:cubicBezTo>
                  <a:pt x="1173" y="937"/>
                  <a:pt x="1178" y="935"/>
                  <a:pt x="1178" y="938"/>
                </a:cubicBezTo>
                <a:cubicBezTo>
                  <a:pt x="1178" y="941"/>
                  <a:pt x="1174" y="937"/>
                  <a:pt x="1172" y="940"/>
                </a:cubicBezTo>
                <a:cubicBezTo>
                  <a:pt x="1172" y="941"/>
                  <a:pt x="1172" y="942"/>
                  <a:pt x="1172" y="943"/>
                </a:cubicBezTo>
                <a:cubicBezTo>
                  <a:pt x="1176" y="943"/>
                  <a:pt x="1179" y="941"/>
                  <a:pt x="1181" y="944"/>
                </a:cubicBezTo>
                <a:cubicBezTo>
                  <a:pt x="1181" y="947"/>
                  <a:pt x="1176" y="948"/>
                  <a:pt x="1173" y="946"/>
                </a:cubicBezTo>
                <a:cubicBezTo>
                  <a:pt x="1172" y="950"/>
                  <a:pt x="1172" y="954"/>
                  <a:pt x="1170" y="956"/>
                </a:cubicBezTo>
                <a:cubicBezTo>
                  <a:pt x="1183" y="958"/>
                  <a:pt x="1201" y="958"/>
                  <a:pt x="1214" y="955"/>
                </a:cubicBezTo>
                <a:cubicBezTo>
                  <a:pt x="1206" y="949"/>
                  <a:pt x="1199" y="943"/>
                  <a:pt x="1194" y="934"/>
                </a:cubicBezTo>
                <a:close/>
                <a:moveTo>
                  <a:pt x="1202" y="937"/>
                </a:moveTo>
                <a:cubicBezTo>
                  <a:pt x="1204" y="940"/>
                  <a:pt x="1207" y="945"/>
                  <a:pt x="1212" y="942"/>
                </a:cubicBezTo>
                <a:cubicBezTo>
                  <a:pt x="1213" y="937"/>
                  <a:pt x="1206" y="940"/>
                  <a:pt x="1205" y="937"/>
                </a:cubicBezTo>
                <a:cubicBezTo>
                  <a:pt x="1205" y="935"/>
                  <a:pt x="1209" y="936"/>
                  <a:pt x="1211" y="937"/>
                </a:cubicBezTo>
                <a:cubicBezTo>
                  <a:pt x="1211" y="935"/>
                  <a:pt x="1211" y="934"/>
                  <a:pt x="1211" y="932"/>
                </a:cubicBezTo>
                <a:cubicBezTo>
                  <a:pt x="1207" y="931"/>
                  <a:pt x="1201" y="932"/>
                  <a:pt x="1196" y="931"/>
                </a:cubicBezTo>
                <a:cubicBezTo>
                  <a:pt x="1195" y="935"/>
                  <a:pt x="1199" y="935"/>
                  <a:pt x="1202" y="937"/>
                </a:cubicBezTo>
                <a:close/>
                <a:moveTo>
                  <a:pt x="902" y="949"/>
                </a:moveTo>
                <a:cubicBezTo>
                  <a:pt x="909" y="950"/>
                  <a:pt x="915" y="952"/>
                  <a:pt x="923" y="952"/>
                </a:cubicBezTo>
                <a:cubicBezTo>
                  <a:pt x="916" y="946"/>
                  <a:pt x="910" y="939"/>
                  <a:pt x="902" y="933"/>
                </a:cubicBezTo>
                <a:cubicBezTo>
                  <a:pt x="901" y="937"/>
                  <a:pt x="902" y="946"/>
                  <a:pt x="902" y="949"/>
                </a:cubicBezTo>
                <a:close/>
                <a:moveTo>
                  <a:pt x="1267" y="939"/>
                </a:moveTo>
                <a:cubicBezTo>
                  <a:pt x="1270" y="939"/>
                  <a:pt x="1273" y="939"/>
                  <a:pt x="1273" y="937"/>
                </a:cubicBezTo>
                <a:cubicBezTo>
                  <a:pt x="1272" y="935"/>
                  <a:pt x="1267" y="936"/>
                  <a:pt x="1267" y="939"/>
                </a:cubicBezTo>
                <a:close/>
                <a:moveTo>
                  <a:pt x="1277" y="942"/>
                </a:moveTo>
                <a:cubicBezTo>
                  <a:pt x="1280" y="959"/>
                  <a:pt x="1282" y="980"/>
                  <a:pt x="1287" y="996"/>
                </a:cubicBezTo>
                <a:cubicBezTo>
                  <a:pt x="1289" y="996"/>
                  <a:pt x="1291" y="996"/>
                  <a:pt x="1293" y="996"/>
                </a:cubicBezTo>
                <a:cubicBezTo>
                  <a:pt x="1296" y="976"/>
                  <a:pt x="1297" y="958"/>
                  <a:pt x="1299" y="941"/>
                </a:cubicBezTo>
                <a:cubicBezTo>
                  <a:pt x="1293" y="942"/>
                  <a:pt x="1285" y="941"/>
                  <a:pt x="1277" y="942"/>
                </a:cubicBezTo>
                <a:close/>
                <a:moveTo>
                  <a:pt x="1266" y="942"/>
                </a:moveTo>
                <a:cubicBezTo>
                  <a:pt x="1270" y="945"/>
                  <a:pt x="1261" y="951"/>
                  <a:pt x="1268" y="953"/>
                </a:cubicBezTo>
                <a:cubicBezTo>
                  <a:pt x="1268" y="952"/>
                  <a:pt x="1267" y="949"/>
                  <a:pt x="1269" y="949"/>
                </a:cubicBezTo>
                <a:cubicBezTo>
                  <a:pt x="1275" y="948"/>
                  <a:pt x="1272" y="953"/>
                  <a:pt x="1275" y="954"/>
                </a:cubicBezTo>
                <a:cubicBezTo>
                  <a:pt x="1276" y="948"/>
                  <a:pt x="1271" y="946"/>
                  <a:pt x="1274" y="942"/>
                </a:cubicBezTo>
                <a:cubicBezTo>
                  <a:pt x="1272" y="942"/>
                  <a:pt x="1268" y="942"/>
                  <a:pt x="1266" y="942"/>
                </a:cubicBezTo>
                <a:close/>
                <a:moveTo>
                  <a:pt x="1310" y="943"/>
                </a:moveTo>
                <a:cubicBezTo>
                  <a:pt x="1313" y="953"/>
                  <a:pt x="1312" y="959"/>
                  <a:pt x="1314" y="970"/>
                </a:cubicBezTo>
                <a:cubicBezTo>
                  <a:pt x="1317" y="967"/>
                  <a:pt x="1318" y="957"/>
                  <a:pt x="1314" y="955"/>
                </a:cubicBezTo>
                <a:cubicBezTo>
                  <a:pt x="1319" y="953"/>
                  <a:pt x="1320" y="944"/>
                  <a:pt x="1317" y="941"/>
                </a:cubicBezTo>
                <a:cubicBezTo>
                  <a:pt x="1314" y="940"/>
                  <a:pt x="1312" y="942"/>
                  <a:pt x="1310" y="943"/>
                </a:cubicBezTo>
                <a:close/>
                <a:moveTo>
                  <a:pt x="1301" y="969"/>
                </a:moveTo>
                <a:cubicBezTo>
                  <a:pt x="1305" y="968"/>
                  <a:pt x="1306" y="965"/>
                  <a:pt x="1310" y="965"/>
                </a:cubicBezTo>
                <a:cubicBezTo>
                  <a:pt x="1310" y="961"/>
                  <a:pt x="1305" y="960"/>
                  <a:pt x="1306" y="955"/>
                </a:cubicBezTo>
                <a:cubicBezTo>
                  <a:pt x="1307" y="955"/>
                  <a:pt x="1308" y="957"/>
                  <a:pt x="1310" y="957"/>
                </a:cubicBezTo>
                <a:cubicBezTo>
                  <a:pt x="1310" y="953"/>
                  <a:pt x="1307" y="950"/>
                  <a:pt x="1304" y="948"/>
                </a:cubicBezTo>
                <a:cubicBezTo>
                  <a:pt x="1305" y="948"/>
                  <a:pt x="1305" y="947"/>
                  <a:pt x="1305" y="946"/>
                </a:cubicBezTo>
                <a:cubicBezTo>
                  <a:pt x="1307" y="946"/>
                  <a:pt x="1306" y="947"/>
                  <a:pt x="1308" y="946"/>
                </a:cubicBezTo>
                <a:cubicBezTo>
                  <a:pt x="1308" y="945"/>
                  <a:pt x="1308" y="944"/>
                  <a:pt x="1308" y="943"/>
                </a:cubicBezTo>
                <a:cubicBezTo>
                  <a:pt x="1305" y="943"/>
                  <a:pt x="1304" y="942"/>
                  <a:pt x="1303" y="942"/>
                </a:cubicBezTo>
                <a:cubicBezTo>
                  <a:pt x="1304" y="949"/>
                  <a:pt x="1299" y="960"/>
                  <a:pt x="1301" y="969"/>
                </a:cubicBezTo>
                <a:close/>
                <a:moveTo>
                  <a:pt x="1213" y="950"/>
                </a:moveTo>
                <a:cubicBezTo>
                  <a:pt x="1213" y="947"/>
                  <a:pt x="1212" y="945"/>
                  <a:pt x="1209" y="946"/>
                </a:cubicBezTo>
                <a:cubicBezTo>
                  <a:pt x="1209" y="949"/>
                  <a:pt x="1211" y="949"/>
                  <a:pt x="1213" y="950"/>
                </a:cubicBezTo>
                <a:close/>
                <a:moveTo>
                  <a:pt x="1321" y="962"/>
                </a:moveTo>
                <a:cubicBezTo>
                  <a:pt x="1326" y="961"/>
                  <a:pt x="1322" y="952"/>
                  <a:pt x="1321" y="950"/>
                </a:cubicBezTo>
                <a:cubicBezTo>
                  <a:pt x="1321" y="955"/>
                  <a:pt x="1320" y="959"/>
                  <a:pt x="1321" y="962"/>
                </a:cubicBezTo>
                <a:close/>
                <a:moveTo>
                  <a:pt x="1275" y="956"/>
                </a:moveTo>
                <a:cubicBezTo>
                  <a:pt x="1273" y="956"/>
                  <a:pt x="1269" y="952"/>
                  <a:pt x="1265" y="956"/>
                </a:cubicBezTo>
                <a:cubicBezTo>
                  <a:pt x="1266" y="961"/>
                  <a:pt x="1261" y="965"/>
                  <a:pt x="1265" y="968"/>
                </a:cubicBezTo>
                <a:cubicBezTo>
                  <a:pt x="1264" y="966"/>
                  <a:pt x="1268" y="966"/>
                  <a:pt x="1267" y="968"/>
                </a:cubicBezTo>
                <a:cubicBezTo>
                  <a:pt x="1266" y="970"/>
                  <a:pt x="1264" y="967"/>
                  <a:pt x="1263" y="969"/>
                </a:cubicBezTo>
                <a:cubicBezTo>
                  <a:pt x="1264" y="976"/>
                  <a:pt x="1264" y="981"/>
                  <a:pt x="1262" y="985"/>
                </a:cubicBezTo>
                <a:cubicBezTo>
                  <a:pt x="1264" y="985"/>
                  <a:pt x="1266" y="982"/>
                  <a:pt x="1267" y="985"/>
                </a:cubicBezTo>
                <a:cubicBezTo>
                  <a:pt x="1266" y="987"/>
                  <a:pt x="1264" y="988"/>
                  <a:pt x="1262" y="987"/>
                </a:cubicBezTo>
                <a:cubicBezTo>
                  <a:pt x="1262" y="991"/>
                  <a:pt x="1261" y="992"/>
                  <a:pt x="1261" y="995"/>
                </a:cubicBezTo>
                <a:cubicBezTo>
                  <a:pt x="1269" y="994"/>
                  <a:pt x="1275" y="995"/>
                  <a:pt x="1282" y="994"/>
                </a:cubicBezTo>
                <a:cubicBezTo>
                  <a:pt x="1279" y="992"/>
                  <a:pt x="1280" y="990"/>
                  <a:pt x="1279" y="987"/>
                </a:cubicBezTo>
                <a:cubicBezTo>
                  <a:pt x="1277" y="989"/>
                  <a:pt x="1273" y="984"/>
                  <a:pt x="1273" y="981"/>
                </a:cubicBezTo>
                <a:cubicBezTo>
                  <a:pt x="1270" y="981"/>
                  <a:pt x="1268" y="980"/>
                  <a:pt x="1268" y="977"/>
                </a:cubicBezTo>
                <a:cubicBezTo>
                  <a:pt x="1270" y="977"/>
                  <a:pt x="1274" y="977"/>
                  <a:pt x="1276" y="978"/>
                </a:cubicBezTo>
                <a:cubicBezTo>
                  <a:pt x="1275" y="979"/>
                  <a:pt x="1273" y="978"/>
                  <a:pt x="1273" y="981"/>
                </a:cubicBezTo>
                <a:cubicBezTo>
                  <a:pt x="1275" y="981"/>
                  <a:pt x="1277" y="984"/>
                  <a:pt x="1280" y="985"/>
                </a:cubicBezTo>
                <a:cubicBezTo>
                  <a:pt x="1281" y="982"/>
                  <a:pt x="1277" y="984"/>
                  <a:pt x="1277" y="983"/>
                </a:cubicBezTo>
                <a:cubicBezTo>
                  <a:pt x="1281" y="977"/>
                  <a:pt x="1275" y="972"/>
                  <a:pt x="1273" y="968"/>
                </a:cubicBezTo>
                <a:cubicBezTo>
                  <a:pt x="1274" y="967"/>
                  <a:pt x="1274" y="967"/>
                  <a:pt x="1275" y="966"/>
                </a:cubicBezTo>
                <a:cubicBezTo>
                  <a:pt x="1276" y="966"/>
                  <a:pt x="1276" y="967"/>
                  <a:pt x="1277" y="967"/>
                </a:cubicBezTo>
                <a:cubicBezTo>
                  <a:pt x="1276" y="964"/>
                  <a:pt x="1276" y="957"/>
                  <a:pt x="1275" y="956"/>
                </a:cubicBezTo>
                <a:close/>
                <a:moveTo>
                  <a:pt x="731" y="957"/>
                </a:moveTo>
                <a:cubicBezTo>
                  <a:pt x="730" y="964"/>
                  <a:pt x="732" y="968"/>
                  <a:pt x="734" y="972"/>
                </a:cubicBezTo>
                <a:cubicBezTo>
                  <a:pt x="737" y="973"/>
                  <a:pt x="736" y="973"/>
                  <a:pt x="740" y="972"/>
                </a:cubicBezTo>
                <a:cubicBezTo>
                  <a:pt x="741" y="970"/>
                  <a:pt x="742" y="969"/>
                  <a:pt x="742" y="965"/>
                </a:cubicBezTo>
                <a:cubicBezTo>
                  <a:pt x="740" y="963"/>
                  <a:pt x="733" y="961"/>
                  <a:pt x="734" y="957"/>
                </a:cubicBezTo>
                <a:cubicBezTo>
                  <a:pt x="739" y="957"/>
                  <a:pt x="738" y="963"/>
                  <a:pt x="743" y="963"/>
                </a:cubicBezTo>
                <a:cubicBezTo>
                  <a:pt x="744" y="961"/>
                  <a:pt x="745" y="959"/>
                  <a:pt x="745" y="956"/>
                </a:cubicBezTo>
                <a:cubicBezTo>
                  <a:pt x="741" y="955"/>
                  <a:pt x="733" y="954"/>
                  <a:pt x="731" y="957"/>
                </a:cubicBezTo>
                <a:close/>
                <a:moveTo>
                  <a:pt x="903" y="957"/>
                </a:moveTo>
                <a:cubicBezTo>
                  <a:pt x="903" y="962"/>
                  <a:pt x="908" y="963"/>
                  <a:pt x="907" y="970"/>
                </a:cubicBezTo>
                <a:cubicBezTo>
                  <a:pt x="914" y="969"/>
                  <a:pt x="913" y="960"/>
                  <a:pt x="911" y="956"/>
                </a:cubicBezTo>
                <a:cubicBezTo>
                  <a:pt x="907" y="956"/>
                  <a:pt x="905" y="956"/>
                  <a:pt x="903" y="957"/>
                </a:cubicBezTo>
                <a:close/>
                <a:moveTo>
                  <a:pt x="920" y="961"/>
                </a:moveTo>
                <a:cubicBezTo>
                  <a:pt x="921" y="959"/>
                  <a:pt x="924" y="959"/>
                  <a:pt x="924" y="956"/>
                </a:cubicBezTo>
                <a:cubicBezTo>
                  <a:pt x="922" y="956"/>
                  <a:pt x="919" y="956"/>
                  <a:pt x="917" y="956"/>
                </a:cubicBezTo>
                <a:cubicBezTo>
                  <a:pt x="917" y="959"/>
                  <a:pt x="918" y="961"/>
                  <a:pt x="920" y="961"/>
                </a:cubicBezTo>
                <a:close/>
                <a:moveTo>
                  <a:pt x="757" y="974"/>
                </a:moveTo>
                <a:cubicBezTo>
                  <a:pt x="760" y="969"/>
                  <a:pt x="761" y="962"/>
                  <a:pt x="764" y="958"/>
                </a:cubicBezTo>
                <a:cubicBezTo>
                  <a:pt x="761" y="957"/>
                  <a:pt x="755" y="958"/>
                  <a:pt x="751" y="957"/>
                </a:cubicBezTo>
                <a:cubicBezTo>
                  <a:pt x="751" y="962"/>
                  <a:pt x="750" y="974"/>
                  <a:pt x="757" y="974"/>
                </a:cubicBezTo>
                <a:close/>
                <a:moveTo>
                  <a:pt x="832" y="971"/>
                </a:moveTo>
                <a:cubicBezTo>
                  <a:pt x="835" y="967"/>
                  <a:pt x="841" y="961"/>
                  <a:pt x="842" y="957"/>
                </a:cubicBezTo>
                <a:cubicBezTo>
                  <a:pt x="835" y="957"/>
                  <a:pt x="826" y="958"/>
                  <a:pt x="820" y="957"/>
                </a:cubicBezTo>
                <a:cubicBezTo>
                  <a:pt x="823" y="963"/>
                  <a:pt x="827" y="967"/>
                  <a:pt x="832" y="971"/>
                </a:cubicBezTo>
                <a:close/>
                <a:moveTo>
                  <a:pt x="851" y="957"/>
                </a:moveTo>
                <a:cubicBezTo>
                  <a:pt x="856" y="964"/>
                  <a:pt x="861" y="970"/>
                  <a:pt x="867" y="975"/>
                </a:cubicBezTo>
                <a:cubicBezTo>
                  <a:pt x="875" y="970"/>
                  <a:pt x="882" y="964"/>
                  <a:pt x="889" y="957"/>
                </a:cubicBezTo>
                <a:cubicBezTo>
                  <a:pt x="878" y="957"/>
                  <a:pt x="863" y="958"/>
                  <a:pt x="851" y="957"/>
                </a:cubicBezTo>
                <a:close/>
                <a:moveTo>
                  <a:pt x="878" y="971"/>
                </a:moveTo>
                <a:cubicBezTo>
                  <a:pt x="885" y="971"/>
                  <a:pt x="892" y="971"/>
                  <a:pt x="899" y="971"/>
                </a:cubicBezTo>
                <a:cubicBezTo>
                  <a:pt x="898" y="966"/>
                  <a:pt x="899" y="960"/>
                  <a:pt x="897" y="957"/>
                </a:cubicBezTo>
                <a:cubicBezTo>
                  <a:pt x="889" y="960"/>
                  <a:pt x="884" y="965"/>
                  <a:pt x="878" y="971"/>
                </a:cubicBezTo>
                <a:close/>
                <a:moveTo>
                  <a:pt x="771" y="959"/>
                </a:moveTo>
                <a:cubicBezTo>
                  <a:pt x="780" y="962"/>
                  <a:pt x="783" y="971"/>
                  <a:pt x="793" y="974"/>
                </a:cubicBezTo>
                <a:cubicBezTo>
                  <a:pt x="798" y="968"/>
                  <a:pt x="802" y="963"/>
                  <a:pt x="807" y="957"/>
                </a:cubicBezTo>
                <a:cubicBezTo>
                  <a:pt x="795" y="958"/>
                  <a:pt x="780" y="956"/>
                  <a:pt x="771" y="959"/>
                </a:cubicBezTo>
                <a:close/>
                <a:moveTo>
                  <a:pt x="811" y="957"/>
                </a:moveTo>
                <a:cubicBezTo>
                  <a:pt x="805" y="963"/>
                  <a:pt x="799" y="972"/>
                  <a:pt x="795" y="977"/>
                </a:cubicBezTo>
                <a:cubicBezTo>
                  <a:pt x="802" y="982"/>
                  <a:pt x="808" y="988"/>
                  <a:pt x="816" y="992"/>
                </a:cubicBezTo>
                <a:cubicBezTo>
                  <a:pt x="820" y="986"/>
                  <a:pt x="826" y="981"/>
                  <a:pt x="829" y="974"/>
                </a:cubicBezTo>
                <a:cubicBezTo>
                  <a:pt x="825" y="968"/>
                  <a:pt x="820" y="963"/>
                  <a:pt x="816" y="957"/>
                </a:cubicBezTo>
                <a:cubicBezTo>
                  <a:pt x="815" y="958"/>
                  <a:pt x="811" y="957"/>
                  <a:pt x="811" y="957"/>
                </a:cubicBezTo>
                <a:close/>
                <a:moveTo>
                  <a:pt x="846" y="958"/>
                </a:moveTo>
                <a:cubicBezTo>
                  <a:pt x="843" y="963"/>
                  <a:pt x="834" y="968"/>
                  <a:pt x="834" y="974"/>
                </a:cubicBezTo>
                <a:cubicBezTo>
                  <a:pt x="834" y="981"/>
                  <a:pt x="844" y="985"/>
                  <a:pt x="848" y="991"/>
                </a:cubicBezTo>
                <a:cubicBezTo>
                  <a:pt x="853" y="987"/>
                  <a:pt x="859" y="982"/>
                  <a:pt x="864" y="978"/>
                </a:cubicBezTo>
                <a:cubicBezTo>
                  <a:pt x="858" y="971"/>
                  <a:pt x="853" y="963"/>
                  <a:pt x="846" y="958"/>
                </a:cubicBezTo>
                <a:close/>
                <a:moveTo>
                  <a:pt x="920" y="962"/>
                </a:moveTo>
                <a:cubicBezTo>
                  <a:pt x="921" y="966"/>
                  <a:pt x="921" y="970"/>
                  <a:pt x="922" y="973"/>
                </a:cubicBezTo>
                <a:cubicBezTo>
                  <a:pt x="924" y="973"/>
                  <a:pt x="925" y="973"/>
                  <a:pt x="927" y="972"/>
                </a:cubicBezTo>
                <a:cubicBezTo>
                  <a:pt x="925" y="969"/>
                  <a:pt x="929" y="959"/>
                  <a:pt x="924" y="958"/>
                </a:cubicBezTo>
                <a:cubicBezTo>
                  <a:pt x="925" y="961"/>
                  <a:pt x="921" y="960"/>
                  <a:pt x="920" y="962"/>
                </a:cubicBezTo>
                <a:close/>
                <a:moveTo>
                  <a:pt x="768" y="974"/>
                </a:moveTo>
                <a:cubicBezTo>
                  <a:pt x="772" y="974"/>
                  <a:pt x="784" y="975"/>
                  <a:pt x="786" y="974"/>
                </a:cubicBezTo>
                <a:cubicBezTo>
                  <a:pt x="781" y="968"/>
                  <a:pt x="775" y="964"/>
                  <a:pt x="769" y="960"/>
                </a:cubicBezTo>
                <a:cubicBezTo>
                  <a:pt x="768" y="964"/>
                  <a:pt x="768" y="969"/>
                  <a:pt x="768" y="974"/>
                </a:cubicBezTo>
                <a:close/>
                <a:moveTo>
                  <a:pt x="1195" y="962"/>
                </a:moveTo>
                <a:cubicBezTo>
                  <a:pt x="1188" y="961"/>
                  <a:pt x="1177" y="959"/>
                  <a:pt x="1170" y="962"/>
                </a:cubicBezTo>
                <a:cubicBezTo>
                  <a:pt x="1169" y="965"/>
                  <a:pt x="1171" y="965"/>
                  <a:pt x="1171" y="968"/>
                </a:cubicBezTo>
                <a:cubicBezTo>
                  <a:pt x="1168" y="967"/>
                  <a:pt x="1168" y="970"/>
                  <a:pt x="1169" y="971"/>
                </a:cubicBezTo>
                <a:cubicBezTo>
                  <a:pt x="1172" y="973"/>
                  <a:pt x="1180" y="968"/>
                  <a:pt x="1180" y="974"/>
                </a:cubicBezTo>
                <a:cubicBezTo>
                  <a:pt x="1177" y="975"/>
                  <a:pt x="1173" y="976"/>
                  <a:pt x="1169" y="975"/>
                </a:cubicBezTo>
                <a:cubicBezTo>
                  <a:pt x="1169" y="978"/>
                  <a:pt x="1168" y="983"/>
                  <a:pt x="1168" y="985"/>
                </a:cubicBezTo>
                <a:cubicBezTo>
                  <a:pt x="1177" y="986"/>
                  <a:pt x="1188" y="985"/>
                  <a:pt x="1199" y="985"/>
                </a:cubicBezTo>
                <a:cubicBezTo>
                  <a:pt x="1206" y="985"/>
                  <a:pt x="1214" y="987"/>
                  <a:pt x="1219" y="983"/>
                </a:cubicBezTo>
                <a:cubicBezTo>
                  <a:pt x="1216" y="981"/>
                  <a:pt x="1211" y="981"/>
                  <a:pt x="1211" y="976"/>
                </a:cubicBezTo>
                <a:cubicBezTo>
                  <a:pt x="1204" y="974"/>
                  <a:pt x="1200" y="966"/>
                  <a:pt x="1197" y="963"/>
                </a:cubicBezTo>
                <a:cubicBezTo>
                  <a:pt x="1202" y="965"/>
                  <a:pt x="1210" y="975"/>
                  <a:pt x="1217" y="969"/>
                </a:cubicBezTo>
                <a:cubicBezTo>
                  <a:pt x="1215" y="966"/>
                  <a:pt x="1211" y="970"/>
                  <a:pt x="1211" y="965"/>
                </a:cubicBezTo>
                <a:cubicBezTo>
                  <a:pt x="1212" y="962"/>
                  <a:pt x="1216" y="967"/>
                  <a:pt x="1216" y="963"/>
                </a:cubicBezTo>
                <a:cubicBezTo>
                  <a:pt x="1212" y="959"/>
                  <a:pt x="1199" y="959"/>
                  <a:pt x="1195" y="962"/>
                </a:cubicBezTo>
                <a:close/>
                <a:moveTo>
                  <a:pt x="1320" y="968"/>
                </a:moveTo>
                <a:cubicBezTo>
                  <a:pt x="1322" y="969"/>
                  <a:pt x="1324" y="970"/>
                  <a:pt x="1325" y="972"/>
                </a:cubicBezTo>
                <a:cubicBezTo>
                  <a:pt x="1326" y="967"/>
                  <a:pt x="1325" y="964"/>
                  <a:pt x="1321" y="964"/>
                </a:cubicBezTo>
                <a:cubicBezTo>
                  <a:pt x="1321" y="966"/>
                  <a:pt x="1319" y="966"/>
                  <a:pt x="1320" y="968"/>
                </a:cubicBezTo>
                <a:close/>
                <a:moveTo>
                  <a:pt x="762" y="975"/>
                </a:moveTo>
                <a:cubicBezTo>
                  <a:pt x="764" y="973"/>
                  <a:pt x="766" y="967"/>
                  <a:pt x="763" y="965"/>
                </a:cubicBezTo>
                <a:cubicBezTo>
                  <a:pt x="763" y="968"/>
                  <a:pt x="759" y="973"/>
                  <a:pt x="762" y="975"/>
                </a:cubicBezTo>
                <a:close/>
                <a:moveTo>
                  <a:pt x="904" y="972"/>
                </a:moveTo>
                <a:cubicBezTo>
                  <a:pt x="906" y="970"/>
                  <a:pt x="906" y="966"/>
                  <a:pt x="903" y="966"/>
                </a:cubicBezTo>
                <a:cubicBezTo>
                  <a:pt x="903" y="968"/>
                  <a:pt x="903" y="971"/>
                  <a:pt x="904" y="972"/>
                </a:cubicBezTo>
                <a:close/>
                <a:moveTo>
                  <a:pt x="1313" y="978"/>
                </a:moveTo>
                <a:cubicBezTo>
                  <a:pt x="1309" y="978"/>
                  <a:pt x="1309" y="972"/>
                  <a:pt x="1310" y="969"/>
                </a:cubicBezTo>
                <a:cubicBezTo>
                  <a:pt x="1308" y="970"/>
                  <a:pt x="1307" y="969"/>
                  <a:pt x="1304" y="969"/>
                </a:cubicBezTo>
                <a:cubicBezTo>
                  <a:pt x="1305" y="972"/>
                  <a:pt x="1303" y="973"/>
                  <a:pt x="1299" y="973"/>
                </a:cubicBezTo>
                <a:cubicBezTo>
                  <a:pt x="1299" y="982"/>
                  <a:pt x="1296" y="989"/>
                  <a:pt x="1298" y="996"/>
                </a:cubicBezTo>
                <a:cubicBezTo>
                  <a:pt x="1304" y="997"/>
                  <a:pt x="1307" y="995"/>
                  <a:pt x="1312" y="996"/>
                </a:cubicBezTo>
                <a:cubicBezTo>
                  <a:pt x="1314" y="991"/>
                  <a:pt x="1312" y="985"/>
                  <a:pt x="1313" y="978"/>
                </a:cubicBezTo>
                <a:close/>
                <a:moveTo>
                  <a:pt x="909" y="971"/>
                </a:moveTo>
                <a:cubicBezTo>
                  <a:pt x="910" y="973"/>
                  <a:pt x="909" y="977"/>
                  <a:pt x="913" y="977"/>
                </a:cubicBezTo>
                <a:cubicBezTo>
                  <a:pt x="911" y="974"/>
                  <a:pt x="914" y="971"/>
                  <a:pt x="911" y="970"/>
                </a:cubicBezTo>
                <a:cubicBezTo>
                  <a:pt x="911" y="970"/>
                  <a:pt x="910" y="971"/>
                  <a:pt x="909" y="971"/>
                </a:cubicBezTo>
                <a:close/>
                <a:moveTo>
                  <a:pt x="1421" y="972"/>
                </a:moveTo>
                <a:cubicBezTo>
                  <a:pt x="1421" y="974"/>
                  <a:pt x="1423" y="973"/>
                  <a:pt x="1423" y="976"/>
                </a:cubicBezTo>
                <a:cubicBezTo>
                  <a:pt x="1419" y="978"/>
                  <a:pt x="1419" y="986"/>
                  <a:pt x="1420" y="991"/>
                </a:cubicBezTo>
                <a:cubicBezTo>
                  <a:pt x="1422" y="991"/>
                  <a:pt x="1422" y="992"/>
                  <a:pt x="1424" y="992"/>
                </a:cubicBezTo>
                <a:cubicBezTo>
                  <a:pt x="1425" y="990"/>
                  <a:pt x="1425" y="987"/>
                  <a:pt x="1429" y="988"/>
                </a:cubicBezTo>
                <a:cubicBezTo>
                  <a:pt x="1425" y="983"/>
                  <a:pt x="1428" y="977"/>
                  <a:pt x="1428" y="970"/>
                </a:cubicBezTo>
                <a:cubicBezTo>
                  <a:pt x="1424" y="969"/>
                  <a:pt x="1422" y="970"/>
                  <a:pt x="1421" y="972"/>
                </a:cubicBezTo>
                <a:close/>
                <a:moveTo>
                  <a:pt x="1320" y="989"/>
                </a:moveTo>
                <a:cubicBezTo>
                  <a:pt x="1323" y="986"/>
                  <a:pt x="1324" y="983"/>
                  <a:pt x="1321" y="978"/>
                </a:cubicBezTo>
                <a:cubicBezTo>
                  <a:pt x="1323" y="978"/>
                  <a:pt x="1324" y="977"/>
                  <a:pt x="1325" y="979"/>
                </a:cubicBezTo>
                <a:cubicBezTo>
                  <a:pt x="1326" y="974"/>
                  <a:pt x="1323" y="973"/>
                  <a:pt x="1319" y="972"/>
                </a:cubicBezTo>
                <a:cubicBezTo>
                  <a:pt x="1319" y="979"/>
                  <a:pt x="1317" y="984"/>
                  <a:pt x="1320" y="989"/>
                </a:cubicBezTo>
                <a:close/>
                <a:moveTo>
                  <a:pt x="879" y="973"/>
                </a:moveTo>
                <a:cubicBezTo>
                  <a:pt x="882" y="978"/>
                  <a:pt x="888" y="980"/>
                  <a:pt x="893" y="983"/>
                </a:cubicBezTo>
                <a:cubicBezTo>
                  <a:pt x="895" y="982"/>
                  <a:pt x="896" y="977"/>
                  <a:pt x="900" y="979"/>
                </a:cubicBezTo>
                <a:cubicBezTo>
                  <a:pt x="902" y="968"/>
                  <a:pt x="887" y="975"/>
                  <a:pt x="879" y="973"/>
                </a:cubicBezTo>
                <a:close/>
                <a:moveTo>
                  <a:pt x="727" y="988"/>
                </a:moveTo>
                <a:cubicBezTo>
                  <a:pt x="730" y="989"/>
                  <a:pt x="729" y="984"/>
                  <a:pt x="732" y="986"/>
                </a:cubicBezTo>
                <a:cubicBezTo>
                  <a:pt x="732" y="984"/>
                  <a:pt x="733" y="983"/>
                  <a:pt x="734" y="982"/>
                </a:cubicBezTo>
                <a:cubicBezTo>
                  <a:pt x="735" y="982"/>
                  <a:pt x="734" y="984"/>
                  <a:pt x="736" y="984"/>
                </a:cubicBezTo>
                <a:cubicBezTo>
                  <a:pt x="737" y="981"/>
                  <a:pt x="739" y="979"/>
                  <a:pt x="739" y="975"/>
                </a:cubicBezTo>
                <a:cubicBezTo>
                  <a:pt x="737" y="975"/>
                  <a:pt x="737" y="974"/>
                  <a:pt x="734" y="974"/>
                </a:cubicBezTo>
                <a:cubicBezTo>
                  <a:pt x="734" y="982"/>
                  <a:pt x="728" y="983"/>
                  <a:pt x="727" y="988"/>
                </a:cubicBezTo>
                <a:close/>
                <a:moveTo>
                  <a:pt x="745" y="978"/>
                </a:moveTo>
                <a:cubicBezTo>
                  <a:pt x="745" y="977"/>
                  <a:pt x="747" y="977"/>
                  <a:pt x="747" y="975"/>
                </a:cubicBezTo>
                <a:cubicBezTo>
                  <a:pt x="745" y="973"/>
                  <a:pt x="741" y="978"/>
                  <a:pt x="745" y="978"/>
                </a:cubicBezTo>
                <a:close/>
                <a:moveTo>
                  <a:pt x="920" y="982"/>
                </a:moveTo>
                <a:cubicBezTo>
                  <a:pt x="919" y="979"/>
                  <a:pt x="919" y="976"/>
                  <a:pt x="917" y="974"/>
                </a:cubicBezTo>
                <a:cubicBezTo>
                  <a:pt x="916" y="977"/>
                  <a:pt x="917" y="982"/>
                  <a:pt x="920" y="982"/>
                </a:cubicBezTo>
                <a:close/>
                <a:moveTo>
                  <a:pt x="927" y="985"/>
                </a:moveTo>
                <a:cubicBezTo>
                  <a:pt x="926" y="982"/>
                  <a:pt x="927" y="978"/>
                  <a:pt x="926" y="975"/>
                </a:cubicBezTo>
                <a:cubicBezTo>
                  <a:pt x="925" y="975"/>
                  <a:pt x="924" y="975"/>
                  <a:pt x="924" y="974"/>
                </a:cubicBezTo>
                <a:cubicBezTo>
                  <a:pt x="924" y="978"/>
                  <a:pt x="924" y="983"/>
                  <a:pt x="927" y="985"/>
                </a:cubicBezTo>
                <a:close/>
                <a:moveTo>
                  <a:pt x="729" y="980"/>
                </a:moveTo>
                <a:cubicBezTo>
                  <a:pt x="728" y="977"/>
                  <a:pt x="730" y="977"/>
                  <a:pt x="730" y="975"/>
                </a:cubicBezTo>
                <a:cubicBezTo>
                  <a:pt x="729" y="975"/>
                  <a:pt x="728" y="975"/>
                  <a:pt x="727" y="975"/>
                </a:cubicBezTo>
                <a:cubicBezTo>
                  <a:pt x="728" y="978"/>
                  <a:pt x="726" y="979"/>
                  <a:pt x="729" y="980"/>
                </a:cubicBezTo>
                <a:close/>
                <a:moveTo>
                  <a:pt x="877" y="975"/>
                </a:moveTo>
                <a:cubicBezTo>
                  <a:pt x="873" y="975"/>
                  <a:pt x="872" y="975"/>
                  <a:pt x="869" y="977"/>
                </a:cubicBezTo>
                <a:cubicBezTo>
                  <a:pt x="872" y="983"/>
                  <a:pt x="877" y="987"/>
                  <a:pt x="882" y="991"/>
                </a:cubicBezTo>
                <a:cubicBezTo>
                  <a:pt x="885" y="990"/>
                  <a:pt x="887" y="988"/>
                  <a:pt x="889" y="985"/>
                </a:cubicBezTo>
                <a:cubicBezTo>
                  <a:pt x="888" y="980"/>
                  <a:pt x="880" y="980"/>
                  <a:pt x="877" y="975"/>
                </a:cubicBezTo>
                <a:close/>
                <a:moveTo>
                  <a:pt x="1211" y="976"/>
                </a:moveTo>
                <a:cubicBezTo>
                  <a:pt x="1213" y="977"/>
                  <a:pt x="1216" y="978"/>
                  <a:pt x="1218" y="978"/>
                </a:cubicBezTo>
                <a:cubicBezTo>
                  <a:pt x="1220" y="974"/>
                  <a:pt x="1212" y="974"/>
                  <a:pt x="1211" y="976"/>
                </a:cubicBezTo>
                <a:close/>
                <a:moveTo>
                  <a:pt x="753" y="993"/>
                </a:moveTo>
                <a:cubicBezTo>
                  <a:pt x="757" y="993"/>
                  <a:pt x="756" y="987"/>
                  <a:pt x="758" y="985"/>
                </a:cubicBezTo>
                <a:cubicBezTo>
                  <a:pt x="758" y="987"/>
                  <a:pt x="755" y="993"/>
                  <a:pt x="760" y="992"/>
                </a:cubicBezTo>
                <a:cubicBezTo>
                  <a:pt x="760" y="990"/>
                  <a:pt x="762" y="987"/>
                  <a:pt x="762" y="983"/>
                </a:cubicBezTo>
                <a:cubicBezTo>
                  <a:pt x="759" y="983"/>
                  <a:pt x="759" y="981"/>
                  <a:pt x="758" y="981"/>
                </a:cubicBezTo>
                <a:cubicBezTo>
                  <a:pt x="757" y="982"/>
                  <a:pt x="757" y="984"/>
                  <a:pt x="755" y="983"/>
                </a:cubicBezTo>
                <a:cubicBezTo>
                  <a:pt x="753" y="981"/>
                  <a:pt x="756" y="979"/>
                  <a:pt x="755" y="976"/>
                </a:cubicBezTo>
                <a:cubicBezTo>
                  <a:pt x="755" y="976"/>
                  <a:pt x="755" y="976"/>
                  <a:pt x="753" y="976"/>
                </a:cubicBezTo>
                <a:cubicBezTo>
                  <a:pt x="752" y="982"/>
                  <a:pt x="756" y="987"/>
                  <a:pt x="753" y="993"/>
                </a:cubicBezTo>
                <a:close/>
                <a:moveTo>
                  <a:pt x="761" y="979"/>
                </a:moveTo>
                <a:cubicBezTo>
                  <a:pt x="764" y="980"/>
                  <a:pt x="764" y="976"/>
                  <a:pt x="761" y="976"/>
                </a:cubicBezTo>
                <a:cubicBezTo>
                  <a:pt x="761" y="977"/>
                  <a:pt x="761" y="978"/>
                  <a:pt x="761" y="979"/>
                </a:cubicBezTo>
                <a:close/>
                <a:moveTo>
                  <a:pt x="768" y="986"/>
                </a:moveTo>
                <a:cubicBezTo>
                  <a:pt x="766" y="986"/>
                  <a:pt x="765" y="987"/>
                  <a:pt x="766" y="989"/>
                </a:cubicBezTo>
                <a:cubicBezTo>
                  <a:pt x="767" y="991"/>
                  <a:pt x="772" y="994"/>
                  <a:pt x="773" y="990"/>
                </a:cubicBezTo>
                <a:cubicBezTo>
                  <a:pt x="770" y="990"/>
                  <a:pt x="770" y="991"/>
                  <a:pt x="768" y="990"/>
                </a:cubicBezTo>
                <a:cubicBezTo>
                  <a:pt x="769" y="989"/>
                  <a:pt x="768" y="986"/>
                  <a:pt x="769" y="985"/>
                </a:cubicBezTo>
                <a:cubicBezTo>
                  <a:pt x="775" y="989"/>
                  <a:pt x="780" y="978"/>
                  <a:pt x="786" y="979"/>
                </a:cubicBezTo>
                <a:cubicBezTo>
                  <a:pt x="782" y="983"/>
                  <a:pt x="778" y="985"/>
                  <a:pt x="774" y="987"/>
                </a:cubicBezTo>
                <a:cubicBezTo>
                  <a:pt x="774" y="990"/>
                  <a:pt x="775" y="991"/>
                  <a:pt x="778" y="991"/>
                </a:cubicBezTo>
                <a:cubicBezTo>
                  <a:pt x="782" y="987"/>
                  <a:pt x="786" y="983"/>
                  <a:pt x="789" y="978"/>
                </a:cubicBezTo>
                <a:cubicBezTo>
                  <a:pt x="783" y="976"/>
                  <a:pt x="775" y="976"/>
                  <a:pt x="768" y="976"/>
                </a:cubicBezTo>
                <a:cubicBezTo>
                  <a:pt x="766" y="980"/>
                  <a:pt x="767" y="983"/>
                  <a:pt x="768" y="986"/>
                </a:cubicBezTo>
                <a:close/>
                <a:moveTo>
                  <a:pt x="782" y="992"/>
                </a:moveTo>
                <a:cubicBezTo>
                  <a:pt x="791" y="991"/>
                  <a:pt x="803" y="994"/>
                  <a:pt x="810" y="991"/>
                </a:cubicBezTo>
                <a:cubicBezTo>
                  <a:pt x="804" y="987"/>
                  <a:pt x="799" y="982"/>
                  <a:pt x="793" y="978"/>
                </a:cubicBezTo>
                <a:cubicBezTo>
                  <a:pt x="790" y="984"/>
                  <a:pt x="785" y="987"/>
                  <a:pt x="782" y="992"/>
                </a:cubicBezTo>
                <a:close/>
                <a:moveTo>
                  <a:pt x="738" y="991"/>
                </a:moveTo>
                <a:cubicBezTo>
                  <a:pt x="740" y="993"/>
                  <a:pt x="744" y="992"/>
                  <a:pt x="747" y="992"/>
                </a:cubicBezTo>
                <a:cubicBezTo>
                  <a:pt x="749" y="989"/>
                  <a:pt x="746" y="985"/>
                  <a:pt x="747" y="979"/>
                </a:cubicBezTo>
                <a:cubicBezTo>
                  <a:pt x="741" y="980"/>
                  <a:pt x="741" y="987"/>
                  <a:pt x="738" y="991"/>
                </a:cubicBezTo>
                <a:close/>
                <a:moveTo>
                  <a:pt x="907" y="991"/>
                </a:moveTo>
                <a:cubicBezTo>
                  <a:pt x="909" y="991"/>
                  <a:pt x="912" y="991"/>
                  <a:pt x="913" y="990"/>
                </a:cubicBezTo>
                <a:cubicBezTo>
                  <a:pt x="912" y="985"/>
                  <a:pt x="908" y="982"/>
                  <a:pt x="907" y="979"/>
                </a:cubicBezTo>
                <a:cubicBezTo>
                  <a:pt x="906" y="983"/>
                  <a:pt x="908" y="988"/>
                  <a:pt x="907" y="991"/>
                </a:cubicBezTo>
                <a:close/>
                <a:moveTo>
                  <a:pt x="865" y="980"/>
                </a:moveTo>
                <a:cubicBezTo>
                  <a:pt x="862" y="984"/>
                  <a:pt x="856" y="986"/>
                  <a:pt x="854" y="991"/>
                </a:cubicBezTo>
                <a:cubicBezTo>
                  <a:pt x="860" y="990"/>
                  <a:pt x="868" y="992"/>
                  <a:pt x="874" y="990"/>
                </a:cubicBezTo>
                <a:cubicBezTo>
                  <a:pt x="873" y="985"/>
                  <a:pt x="869" y="983"/>
                  <a:pt x="865" y="980"/>
                </a:cubicBezTo>
                <a:close/>
                <a:moveTo>
                  <a:pt x="895" y="985"/>
                </a:moveTo>
                <a:cubicBezTo>
                  <a:pt x="898" y="985"/>
                  <a:pt x="898" y="988"/>
                  <a:pt x="902" y="988"/>
                </a:cubicBezTo>
                <a:cubicBezTo>
                  <a:pt x="902" y="980"/>
                  <a:pt x="898" y="978"/>
                  <a:pt x="895" y="985"/>
                </a:cubicBezTo>
                <a:close/>
                <a:moveTo>
                  <a:pt x="1350" y="985"/>
                </a:moveTo>
                <a:cubicBezTo>
                  <a:pt x="1350" y="983"/>
                  <a:pt x="1351" y="980"/>
                  <a:pt x="1349" y="980"/>
                </a:cubicBezTo>
                <a:cubicBezTo>
                  <a:pt x="1349" y="983"/>
                  <a:pt x="1347" y="984"/>
                  <a:pt x="1350" y="985"/>
                </a:cubicBezTo>
                <a:close/>
                <a:moveTo>
                  <a:pt x="1163" y="986"/>
                </a:moveTo>
                <a:cubicBezTo>
                  <a:pt x="1163" y="985"/>
                  <a:pt x="1165" y="981"/>
                  <a:pt x="1162" y="981"/>
                </a:cubicBezTo>
                <a:cubicBezTo>
                  <a:pt x="1162" y="983"/>
                  <a:pt x="1161" y="986"/>
                  <a:pt x="1163" y="986"/>
                </a:cubicBezTo>
                <a:close/>
                <a:moveTo>
                  <a:pt x="919" y="992"/>
                </a:moveTo>
                <a:cubicBezTo>
                  <a:pt x="919" y="991"/>
                  <a:pt x="922" y="992"/>
                  <a:pt x="923" y="991"/>
                </a:cubicBezTo>
                <a:cubicBezTo>
                  <a:pt x="923" y="987"/>
                  <a:pt x="921" y="985"/>
                  <a:pt x="917" y="985"/>
                </a:cubicBezTo>
                <a:cubicBezTo>
                  <a:pt x="916" y="987"/>
                  <a:pt x="916" y="992"/>
                  <a:pt x="919" y="992"/>
                </a:cubicBezTo>
                <a:close/>
                <a:moveTo>
                  <a:pt x="887" y="989"/>
                </a:moveTo>
                <a:cubicBezTo>
                  <a:pt x="888" y="994"/>
                  <a:pt x="895" y="989"/>
                  <a:pt x="899" y="991"/>
                </a:cubicBezTo>
                <a:cubicBezTo>
                  <a:pt x="897" y="985"/>
                  <a:pt x="892" y="986"/>
                  <a:pt x="887" y="989"/>
                </a:cubicBezTo>
                <a:close/>
                <a:moveTo>
                  <a:pt x="730" y="991"/>
                </a:moveTo>
                <a:cubicBezTo>
                  <a:pt x="730" y="992"/>
                  <a:pt x="731" y="992"/>
                  <a:pt x="733" y="992"/>
                </a:cubicBezTo>
                <a:cubicBezTo>
                  <a:pt x="733" y="991"/>
                  <a:pt x="733" y="990"/>
                  <a:pt x="734" y="989"/>
                </a:cubicBezTo>
                <a:cubicBezTo>
                  <a:pt x="733" y="989"/>
                  <a:pt x="732" y="988"/>
                  <a:pt x="731" y="989"/>
                </a:cubicBezTo>
                <a:cubicBezTo>
                  <a:pt x="731" y="990"/>
                  <a:pt x="730" y="990"/>
                  <a:pt x="730" y="991"/>
                </a:cubicBezTo>
                <a:close/>
                <a:moveTo>
                  <a:pt x="1195" y="990"/>
                </a:moveTo>
                <a:cubicBezTo>
                  <a:pt x="1187" y="990"/>
                  <a:pt x="1171" y="985"/>
                  <a:pt x="1166" y="992"/>
                </a:cubicBezTo>
                <a:cubicBezTo>
                  <a:pt x="1171" y="988"/>
                  <a:pt x="1173" y="994"/>
                  <a:pt x="1176" y="996"/>
                </a:cubicBezTo>
                <a:cubicBezTo>
                  <a:pt x="1179" y="994"/>
                  <a:pt x="1184" y="992"/>
                  <a:pt x="1187" y="996"/>
                </a:cubicBezTo>
                <a:cubicBezTo>
                  <a:pt x="1187" y="994"/>
                  <a:pt x="1185" y="992"/>
                  <a:pt x="1187" y="991"/>
                </a:cubicBezTo>
                <a:cubicBezTo>
                  <a:pt x="1191" y="991"/>
                  <a:pt x="1190" y="995"/>
                  <a:pt x="1193" y="996"/>
                </a:cubicBezTo>
                <a:cubicBezTo>
                  <a:pt x="1198" y="994"/>
                  <a:pt x="1201" y="994"/>
                  <a:pt x="1204" y="994"/>
                </a:cubicBezTo>
                <a:cubicBezTo>
                  <a:pt x="1206" y="994"/>
                  <a:pt x="1205" y="991"/>
                  <a:pt x="1207" y="991"/>
                </a:cubicBezTo>
                <a:cubicBezTo>
                  <a:pt x="1211" y="994"/>
                  <a:pt x="1216" y="993"/>
                  <a:pt x="1220" y="990"/>
                </a:cubicBezTo>
                <a:cubicBezTo>
                  <a:pt x="1213" y="987"/>
                  <a:pt x="1204" y="990"/>
                  <a:pt x="1195" y="990"/>
                </a:cubicBezTo>
                <a:close/>
                <a:moveTo>
                  <a:pt x="1321" y="996"/>
                </a:moveTo>
                <a:cubicBezTo>
                  <a:pt x="1324" y="995"/>
                  <a:pt x="1322" y="994"/>
                  <a:pt x="1325" y="995"/>
                </a:cubicBezTo>
                <a:cubicBezTo>
                  <a:pt x="1324" y="993"/>
                  <a:pt x="1322" y="990"/>
                  <a:pt x="1321" y="992"/>
                </a:cubicBezTo>
                <a:cubicBezTo>
                  <a:pt x="1322" y="992"/>
                  <a:pt x="1321" y="995"/>
                  <a:pt x="1321" y="996"/>
                </a:cubicBezTo>
                <a:close/>
                <a:moveTo>
                  <a:pt x="1133" y="998"/>
                </a:moveTo>
                <a:cubicBezTo>
                  <a:pt x="1136" y="998"/>
                  <a:pt x="1136" y="1000"/>
                  <a:pt x="1134" y="1001"/>
                </a:cubicBezTo>
                <a:cubicBezTo>
                  <a:pt x="1137" y="1001"/>
                  <a:pt x="1139" y="1004"/>
                  <a:pt x="1142" y="1002"/>
                </a:cubicBezTo>
                <a:cubicBezTo>
                  <a:pt x="1141" y="1003"/>
                  <a:pt x="1142" y="1003"/>
                  <a:pt x="1142" y="1004"/>
                </a:cubicBezTo>
                <a:cubicBezTo>
                  <a:pt x="1144" y="1002"/>
                  <a:pt x="1148" y="1003"/>
                  <a:pt x="1149" y="1001"/>
                </a:cubicBezTo>
                <a:cubicBezTo>
                  <a:pt x="1146" y="999"/>
                  <a:pt x="1141" y="1000"/>
                  <a:pt x="1138" y="997"/>
                </a:cubicBezTo>
                <a:cubicBezTo>
                  <a:pt x="1136" y="997"/>
                  <a:pt x="1133" y="996"/>
                  <a:pt x="1133" y="998"/>
                </a:cubicBezTo>
                <a:close/>
                <a:moveTo>
                  <a:pt x="1103" y="1003"/>
                </a:moveTo>
                <a:cubicBezTo>
                  <a:pt x="1104" y="1006"/>
                  <a:pt x="1107" y="1003"/>
                  <a:pt x="1109" y="1004"/>
                </a:cubicBezTo>
                <a:cubicBezTo>
                  <a:pt x="1109" y="1002"/>
                  <a:pt x="1110" y="999"/>
                  <a:pt x="1107" y="999"/>
                </a:cubicBezTo>
                <a:cubicBezTo>
                  <a:pt x="1107" y="1002"/>
                  <a:pt x="1103" y="1000"/>
                  <a:pt x="1103" y="1003"/>
                </a:cubicBezTo>
                <a:close/>
                <a:moveTo>
                  <a:pt x="1126" y="1004"/>
                </a:moveTo>
                <a:cubicBezTo>
                  <a:pt x="1126" y="1002"/>
                  <a:pt x="1125" y="999"/>
                  <a:pt x="1122" y="999"/>
                </a:cubicBezTo>
                <a:cubicBezTo>
                  <a:pt x="1123" y="1001"/>
                  <a:pt x="1122" y="1005"/>
                  <a:pt x="1126" y="1004"/>
                </a:cubicBezTo>
                <a:close/>
                <a:moveTo>
                  <a:pt x="1096" y="1003"/>
                </a:moveTo>
                <a:cubicBezTo>
                  <a:pt x="1097" y="1003"/>
                  <a:pt x="1097" y="1004"/>
                  <a:pt x="1098" y="1004"/>
                </a:cubicBezTo>
                <a:cubicBezTo>
                  <a:pt x="1099" y="1002"/>
                  <a:pt x="1098" y="1002"/>
                  <a:pt x="1099" y="1000"/>
                </a:cubicBezTo>
                <a:cubicBezTo>
                  <a:pt x="1097" y="1000"/>
                  <a:pt x="1096" y="1001"/>
                  <a:pt x="1096" y="1003"/>
                </a:cubicBezTo>
                <a:close/>
                <a:moveTo>
                  <a:pt x="1177" y="1004"/>
                </a:moveTo>
                <a:cubicBezTo>
                  <a:pt x="1178" y="1004"/>
                  <a:pt x="1179" y="1004"/>
                  <a:pt x="1180" y="1004"/>
                </a:cubicBezTo>
                <a:cubicBezTo>
                  <a:pt x="1180" y="1002"/>
                  <a:pt x="1180" y="1001"/>
                  <a:pt x="1178" y="1001"/>
                </a:cubicBezTo>
                <a:cubicBezTo>
                  <a:pt x="1178" y="1002"/>
                  <a:pt x="1177" y="1002"/>
                  <a:pt x="1177" y="1004"/>
                </a:cubicBezTo>
                <a:close/>
                <a:moveTo>
                  <a:pt x="1129" y="1002"/>
                </a:moveTo>
                <a:cubicBezTo>
                  <a:pt x="1129" y="1005"/>
                  <a:pt x="1134" y="1004"/>
                  <a:pt x="1133" y="1002"/>
                </a:cubicBezTo>
                <a:cubicBezTo>
                  <a:pt x="1131" y="1001"/>
                  <a:pt x="1131" y="1003"/>
                  <a:pt x="1129" y="1002"/>
                </a:cubicBezTo>
                <a:close/>
                <a:moveTo>
                  <a:pt x="1208" y="1006"/>
                </a:moveTo>
                <a:cubicBezTo>
                  <a:pt x="1208" y="1004"/>
                  <a:pt x="1211" y="1005"/>
                  <a:pt x="1211" y="1003"/>
                </a:cubicBezTo>
                <a:cubicBezTo>
                  <a:pt x="1209" y="1003"/>
                  <a:pt x="1206" y="1002"/>
                  <a:pt x="1205" y="1004"/>
                </a:cubicBezTo>
                <a:cubicBezTo>
                  <a:pt x="1207" y="1004"/>
                  <a:pt x="1207" y="1006"/>
                  <a:pt x="1208" y="1006"/>
                </a:cubicBezTo>
                <a:close/>
                <a:moveTo>
                  <a:pt x="889" y="1009"/>
                </a:moveTo>
                <a:cubicBezTo>
                  <a:pt x="889" y="1011"/>
                  <a:pt x="891" y="1011"/>
                  <a:pt x="893" y="1011"/>
                </a:cubicBezTo>
                <a:cubicBezTo>
                  <a:pt x="894" y="1008"/>
                  <a:pt x="891" y="1007"/>
                  <a:pt x="889" y="1009"/>
                </a:cubicBezTo>
                <a:close/>
                <a:moveTo>
                  <a:pt x="995" y="1015"/>
                </a:moveTo>
                <a:cubicBezTo>
                  <a:pt x="998" y="1012"/>
                  <a:pt x="989" y="1007"/>
                  <a:pt x="988" y="1009"/>
                </a:cubicBezTo>
                <a:cubicBezTo>
                  <a:pt x="992" y="1010"/>
                  <a:pt x="992" y="1014"/>
                  <a:pt x="995" y="1015"/>
                </a:cubicBezTo>
                <a:close/>
                <a:moveTo>
                  <a:pt x="1054" y="1010"/>
                </a:moveTo>
                <a:cubicBezTo>
                  <a:pt x="1054" y="1008"/>
                  <a:pt x="1053" y="1008"/>
                  <a:pt x="1051" y="1008"/>
                </a:cubicBezTo>
                <a:cubicBezTo>
                  <a:pt x="1051" y="1010"/>
                  <a:pt x="1052" y="1010"/>
                  <a:pt x="1054" y="1010"/>
                </a:cubicBezTo>
                <a:close/>
                <a:moveTo>
                  <a:pt x="842" y="1015"/>
                </a:moveTo>
                <a:cubicBezTo>
                  <a:pt x="846" y="1019"/>
                  <a:pt x="847" y="1014"/>
                  <a:pt x="852" y="1014"/>
                </a:cubicBezTo>
                <a:cubicBezTo>
                  <a:pt x="850" y="1008"/>
                  <a:pt x="844" y="1011"/>
                  <a:pt x="842" y="1015"/>
                </a:cubicBezTo>
                <a:close/>
                <a:moveTo>
                  <a:pt x="1002" y="1011"/>
                </a:moveTo>
                <a:cubicBezTo>
                  <a:pt x="1005" y="1012"/>
                  <a:pt x="1006" y="1012"/>
                  <a:pt x="1008" y="1011"/>
                </a:cubicBezTo>
                <a:cubicBezTo>
                  <a:pt x="1006" y="1011"/>
                  <a:pt x="1003" y="1009"/>
                  <a:pt x="1002" y="1011"/>
                </a:cubicBezTo>
                <a:close/>
                <a:moveTo>
                  <a:pt x="1105" y="1012"/>
                </a:moveTo>
                <a:cubicBezTo>
                  <a:pt x="1105" y="1010"/>
                  <a:pt x="1104" y="1010"/>
                  <a:pt x="1102" y="1010"/>
                </a:cubicBezTo>
                <a:cubicBezTo>
                  <a:pt x="1101" y="1012"/>
                  <a:pt x="1103" y="1013"/>
                  <a:pt x="1105" y="1012"/>
                </a:cubicBezTo>
                <a:close/>
                <a:moveTo>
                  <a:pt x="901" y="1013"/>
                </a:moveTo>
                <a:cubicBezTo>
                  <a:pt x="902" y="1015"/>
                  <a:pt x="905" y="1015"/>
                  <a:pt x="906" y="1014"/>
                </a:cubicBezTo>
                <a:cubicBezTo>
                  <a:pt x="906" y="1012"/>
                  <a:pt x="905" y="1011"/>
                  <a:pt x="904" y="1011"/>
                </a:cubicBezTo>
                <a:cubicBezTo>
                  <a:pt x="903" y="1012"/>
                  <a:pt x="900" y="1011"/>
                  <a:pt x="901" y="1013"/>
                </a:cubicBezTo>
                <a:close/>
                <a:moveTo>
                  <a:pt x="928" y="1015"/>
                </a:moveTo>
                <a:cubicBezTo>
                  <a:pt x="931" y="1015"/>
                  <a:pt x="931" y="1010"/>
                  <a:pt x="928" y="1011"/>
                </a:cubicBezTo>
                <a:cubicBezTo>
                  <a:pt x="926" y="1012"/>
                  <a:pt x="928" y="1012"/>
                  <a:pt x="928" y="1015"/>
                </a:cubicBezTo>
                <a:close/>
                <a:moveTo>
                  <a:pt x="869" y="1016"/>
                </a:moveTo>
                <a:cubicBezTo>
                  <a:pt x="873" y="1018"/>
                  <a:pt x="875" y="1018"/>
                  <a:pt x="881" y="1017"/>
                </a:cubicBezTo>
                <a:cubicBezTo>
                  <a:pt x="881" y="1018"/>
                  <a:pt x="879" y="1018"/>
                  <a:pt x="880" y="1020"/>
                </a:cubicBezTo>
                <a:cubicBezTo>
                  <a:pt x="881" y="1021"/>
                  <a:pt x="885" y="1023"/>
                  <a:pt x="886" y="1021"/>
                </a:cubicBezTo>
                <a:cubicBezTo>
                  <a:pt x="885" y="1020"/>
                  <a:pt x="883" y="1020"/>
                  <a:pt x="883" y="1019"/>
                </a:cubicBezTo>
                <a:cubicBezTo>
                  <a:pt x="885" y="1017"/>
                  <a:pt x="888" y="1015"/>
                  <a:pt x="893" y="1015"/>
                </a:cubicBezTo>
                <a:cubicBezTo>
                  <a:pt x="896" y="1016"/>
                  <a:pt x="895" y="1016"/>
                  <a:pt x="894" y="1019"/>
                </a:cubicBezTo>
                <a:cubicBezTo>
                  <a:pt x="900" y="1020"/>
                  <a:pt x="901" y="1019"/>
                  <a:pt x="904" y="1022"/>
                </a:cubicBezTo>
                <a:cubicBezTo>
                  <a:pt x="908" y="1016"/>
                  <a:pt x="895" y="1016"/>
                  <a:pt x="893" y="1012"/>
                </a:cubicBezTo>
                <a:cubicBezTo>
                  <a:pt x="886" y="1014"/>
                  <a:pt x="882" y="1014"/>
                  <a:pt x="876" y="1016"/>
                </a:cubicBezTo>
                <a:cubicBezTo>
                  <a:pt x="876" y="1015"/>
                  <a:pt x="875" y="1015"/>
                  <a:pt x="875" y="1015"/>
                </a:cubicBezTo>
                <a:cubicBezTo>
                  <a:pt x="877" y="1015"/>
                  <a:pt x="876" y="1013"/>
                  <a:pt x="876" y="1012"/>
                </a:cubicBezTo>
                <a:cubicBezTo>
                  <a:pt x="874" y="1012"/>
                  <a:pt x="874" y="1011"/>
                  <a:pt x="872" y="1011"/>
                </a:cubicBezTo>
                <a:cubicBezTo>
                  <a:pt x="873" y="1015"/>
                  <a:pt x="869" y="1013"/>
                  <a:pt x="869" y="1016"/>
                </a:cubicBezTo>
                <a:close/>
                <a:moveTo>
                  <a:pt x="950" y="1013"/>
                </a:moveTo>
                <a:cubicBezTo>
                  <a:pt x="949" y="1015"/>
                  <a:pt x="951" y="1015"/>
                  <a:pt x="951" y="1017"/>
                </a:cubicBezTo>
                <a:cubicBezTo>
                  <a:pt x="953" y="1017"/>
                  <a:pt x="953" y="1014"/>
                  <a:pt x="956" y="1015"/>
                </a:cubicBezTo>
                <a:cubicBezTo>
                  <a:pt x="958" y="1016"/>
                  <a:pt x="958" y="1017"/>
                  <a:pt x="960" y="1019"/>
                </a:cubicBezTo>
                <a:cubicBezTo>
                  <a:pt x="960" y="1014"/>
                  <a:pt x="964" y="1018"/>
                  <a:pt x="965" y="1015"/>
                </a:cubicBezTo>
                <a:cubicBezTo>
                  <a:pt x="958" y="1013"/>
                  <a:pt x="955" y="1011"/>
                  <a:pt x="950" y="1013"/>
                </a:cubicBezTo>
                <a:close/>
                <a:moveTo>
                  <a:pt x="919" y="1013"/>
                </a:moveTo>
                <a:cubicBezTo>
                  <a:pt x="918" y="1013"/>
                  <a:pt x="916" y="1013"/>
                  <a:pt x="915" y="1013"/>
                </a:cubicBezTo>
                <a:cubicBezTo>
                  <a:pt x="914" y="1015"/>
                  <a:pt x="919" y="1014"/>
                  <a:pt x="919" y="1013"/>
                </a:cubicBezTo>
                <a:close/>
                <a:moveTo>
                  <a:pt x="1020" y="1018"/>
                </a:moveTo>
                <a:cubicBezTo>
                  <a:pt x="1018" y="1017"/>
                  <a:pt x="1017" y="1015"/>
                  <a:pt x="1016" y="1014"/>
                </a:cubicBezTo>
                <a:cubicBezTo>
                  <a:pt x="1014" y="1015"/>
                  <a:pt x="1019" y="1020"/>
                  <a:pt x="1020" y="1018"/>
                </a:cubicBezTo>
                <a:close/>
                <a:moveTo>
                  <a:pt x="943" y="1019"/>
                </a:moveTo>
                <a:cubicBezTo>
                  <a:pt x="945" y="1019"/>
                  <a:pt x="946" y="1019"/>
                  <a:pt x="948" y="1019"/>
                </a:cubicBezTo>
                <a:cubicBezTo>
                  <a:pt x="947" y="1017"/>
                  <a:pt x="945" y="1016"/>
                  <a:pt x="942" y="1015"/>
                </a:cubicBezTo>
                <a:cubicBezTo>
                  <a:pt x="941" y="1018"/>
                  <a:pt x="943" y="1016"/>
                  <a:pt x="943" y="1019"/>
                </a:cubicBezTo>
                <a:close/>
                <a:moveTo>
                  <a:pt x="866" y="1019"/>
                </a:moveTo>
                <a:cubicBezTo>
                  <a:pt x="866" y="1017"/>
                  <a:pt x="861" y="1016"/>
                  <a:pt x="859" y="1017"/>
                </a:cubicBezTo>
                <a:cubicBezTo>
                  <a:pt x="860" y="1020"/>
                  <a:pt x="865" y="1023"/>
                  <a:pt x="866" y="1019"/>
                </a:cubicBezTo>
                <a:close/>
                <a:moveTo>
                  <a:pt x="1010" y="1019"/>
                </a:moveTo>
                <a:cubicBezTo>
                  <a:pt x="1009" y="1017"/>
                  <a:pt x="1006" y="1019"/>
                  <a:pt x="1004" y="1018"/>
                </a:cubicBezTo>
                <a:cubicBezTo>
                  <a:pt x="1004" y="1020"/>
                  <a:pt x="1010" y="1021"/>
                  <a:pt x="1010" y="1019"/>
                </a:cubicBezTo>
                <a:close/>
                <a:moveTo>
                  <a:pt x="1035" y="1022"/>
                </a:moveTo>
                <a:cubicBezTo>
                  <a:pt x="1036" y="1021"/>
                  <a:pt x="1035" y="1019"/>
                  <a:pt x="1034" y="1019"/>
                </a:cubicBezTo>
                <a:cubicBezTo>
                  <a:pt x="1033" y="1020"/>
                  <a:pt x="1033" y="1022"/>
                  <a:pt x="1035" y="1022"/>
                </a:cubicBezTo>
                <a:close/>
                <a:moveTo>
                  <a:pt x="1052" y="1020"/>
                </a:moveTo>
                <a:cubicBezTo>
                  <a:pt x="1051" y="1020"/>
                  <a:pt x="1051" y="1018"/>
                  <a:pt x="1049" y="1019"/>
                </a:cubicBezTo>
                <a:cubicBezTo>
                  <a:pt x="1048" y="1020"/>
                  <a:pt x="1052" y="1022"/>
                  <a:pt x="1052" y="1020"/>
                </a:cubicBezTo>
                <a:close/>
                <a:moveTo>
                  <a:pt x="837" y="1022"/>
                </a:moveTo>
                <a:cubicBezTo>
                  <a:pt x="839" y="1022"/>
                  <a:pt x="840" y="1023"/>
                  <a:pt x="842" y="1023"/>
                </a:cubicBezTo>
                <a:cubicBezTo>
                  <a:pt x="841" y="1021"/>
                  <a:pt x="839" y="1020"/>
                  <a:pt x="837" y="1019"/>
                </a:cubicBezTo>
                <a:cubicBezTo>
                  <a:pt x="837" y="1020"/>
                  <a:pt x="837" y="1021"/>
                  <a:pt x="837" y="1022"/>
                </a:cubicBezTo>
                <a:close/>
                <a:moveTo>
                  <a:pt x="961" y="1025"/>
                </a:moveTo>
                <a:cubicBezTo>
                  <a:pt x="961" y="1024"/>
                  <a:pt x="961" y="1023"/>
                  <a:pt x="961" y="1022"/>
                </a:cubicBezTo>
                <a:cubicBezTo>
                  <a:pt x="958" y="1021"/>
                  <a:pt x="959" y="1024"/>
                  <a:pt x="956" y="1024"/>
                </a:cubicBezTo>
                <a:cubicBezTo>
                  <a:pt x="957" y="1021"/>
                  <a:pt x="954" y="1022"/>
                  <a:pt x="953" y="1020"/>
                </a:cubicBezTo>
                <a:cubicBezTo>
                  <a:pt x="952" y="1025"/>
                  <a:pt x="956" y="1026"/>
                  <a:pt x="961" y="1025"/>
                </a:cubicBezTo>
                <a:close/>
                <a:moveTo>
                  <a:pt x="855" y="1025"/>
                </a:moveTo>
                <a:cubicBezTo>
                  <a:pt x="855" y="1024"/>
                  <a:pt x="856" y="1024"/>
                  <a:pt x="856" y="1022"/>
                </a:cubicBezTo>
                <a:cubicBezTo>
                  <a:pt x="853" y="1023"/>
                  <a:pt x="854" y="1020"/>
                  <a:pt x="852" y="1021"/>
                </a:cubicBezTo>
                <a:cubicBezTo>
                  <a:pt x="851" y="1024"/>
                  <a:pt x="855" y="1023"/>
                  <a:pt x="855" y="1025"/>
                </a:cubicBezTo>
                <a:close/>
                <a:moveTo>
                  <a:pt x="866" y="1024"/>
                </a:moveTo>
                <a:cubicBezTo>
                  <a:pt x="866" y="1023"/>
                  <a:pt x="866" y="1022"/>
                  <a:pt x="866" y="1022"/>
                </a:cubicBezTo>
                <a:cubicBezTo>
                  <a:pt x="865" y="1022"/>
                  <a:pt x="864" y="1022"/>
                  <a:pt x="863" y="1022"/>
                </a:cubicBezTo>
                <a:cubicBezTo>
                  <a:pt x="862" y="1024"/>
                  <a:pt x="864" y="1024"/>
                  <a:pt x="866" y="1024"/>
                </a:cubicBezTo>
                <a:close/>
                <a:moveTo>
                  <a:pt x="1071" y="1025"/>
                </a:moveTo>
                <a:cubicBezTo>
                  <a:pt x="1073" y="1025"/>
                  <a:pt x="1074" y="1025"/>
                  <a:pt x="1075" y="1025"/>
                </a:cubicBezTo>
                <a:cubicBezTo>
                  <a:pt x="1075" y="1023"/>
                  <a:pt x="1075" y="1022"/>
                  <a:pt x="1073" y="1022"/>
                </a:cubicBezTo>
                <a:cubicBezTo>
                  <a:pt x="1073" y="1023"/>
                  <a:pt x="1072" y="1024"/>
                  <a:pt x="1071" y="1025"/>
                </a:cubicBezTo>
                <a:close/>
                <a:moveTo>
                  <a:pt x="911" y="1024"/>
                </a:moveTo>
                <a:cubicBezTo>
                  <a:pt x="914" y="1025"/>
                  <a:pt x="917" y="1025"/>
                  <a:pt x="917" y="1024"/>
                </a:cubicBezTo>
                <a:cubicBezTo>
                  <a:pt x="917" y="1023"/>
                  <a:pt x="917" y="1023"/>
                  <a:pt x="917" y="1022"/>
                </a:cubicBezTo>
                <a:cubicBezTo>
                  <a:pt x="914" y="1023"/>
                  <a:pt x="913" y="1021"/>
                  <a:pt x="911" y="1024"/>
                </a:cubicBezTo>
                <a:close/>
                <a:moveTo>
                  <a:pt x="678" y="1026"/>
                </a:moveTo>
                <a:cubicBezTo>
                  <a:pt x="680" y="1027"/>
                  <a:pt x="680" y="1030"/>
                  <a:pt x="683" y="1030"/>
                </a:cubicBezTo>
                <a:cubicBezTo>
                  <a:pt x="682" y="1027"/>
                  <a:pt x="685" y="1028"/>
                  <a:pt x="686" y="1027"/>
                </a:cubicBezTo>
                <a:cubicBezTo>
                  <a:pt x="684" y="1027"/>
                  <a:pt x="684" y="1025"/>
                  <a:pt x="684" y="1024"/>
                </a:cubicBezTo>
                <a:cubicBezTo>
                  <a:pt x="682" y="1025"/>
                  <a:pt x="679" y="1024"/>
                  <a:pt x="678" y="1026"/>
                </a:cubicBezTo>
                <a:close/>
                <a:moveTo>
                  <a:pt x="892" y="1025"/>
                </a:moveTo>
                <a:cubicBezTo>
                  <a:pt x="892" y="1028"/>
                  <a:pt x="895" y="1025"/>
                  <a:pt x="897" y="1027"/>
                </a:cubicBezTo>
                <a:cubicBezTo>
                  <a:pt x="897" y="1024"/>
                  <a:pt x="894" y="1024"/>
                  <a:pt x="892" y="1025"/>
                </a:cubicBezTo>
                <a:close/>
                <a:moveTo>
                  <a:pt x="1339" y="1033"/>
                </a:moveTo>
                <a:cubicBezTo>
                  <a:pt x="1336" y="1034"/>
                  <a:pt x="1332" y="1032"/>
                  <a:pt x="1331" y="1034"/>
                </a:cubicBezTo>
                <a:cubicBezTo>
                  <a:pt x="1333" y="1033"/>
                  <a:pt x="1338" y="1035"/>
                  <a:pt x="1339" y="1033"/>
                </a:cubicBezTo>
                <a:close/>
                <a:moveTo>
                  <a:pt x="1159" y="1037"/>
                </a:moveTo>
                <a:cubicBezTo>
                  <a:pt x="1164" y="1036"/>
                  <a:pt x="1167" y="1036"/>
                  <a:pt x="1170" y="1036"/>
                </a:cubicBezTo>
                <a:cubicBezTo>
                  <a:pt x="1167" y="1034"/>
                  <a:pt x="1161" y="1034"/>
                  <a:pt x="1159" y="1037"/>
                </a:cubicBezTo>
                <a:close/>
                <a:moveTo>
                  <a:pt x="1199" y="1041"/>
                </a:moveTo>
                <a:cubicBezTo>
                  <a:pt x="1198" y="1038"/>
                  <a:pt x="1194" y="1039"/>
                  <a:pt x="1194" y="1035"/>
                </a:cubicBezTo>
                <a:cubicBezTo>
                  <a:pt x="1192" y="1036"/>
                  <a:pt x="1188" y="1034"/>
                  <a:pt x="1187" y="1036"/>
                </a:cubicBezTo>
                <a:cubicBezTo>
                  <a:pt x="1190" y="1037"/>
                  <a:pt x="1192" y="1040"/>
                  <a:pt x="1194" y="1037"/>
                </a:cubicBezTo>
                <a:cubicBezTo>
                  <a:pt x="1194" y="1040"/>
                  <a:pt x="1196" y="1043"/>
                  <a:pt x="1199" y="1041"/>
                </a:cubicBezTo>
                <a:close/>
                <a:moveTo>
                  <a:pt x="1211" y="1041"/>
                </a:moveTo>
                <a:cubicBezTo>
                  <a:pt x="1210" y="1039"/>
                  <a:pt x="1208" y="1039"/>
                  <a:pt x="1208" y="1037"/>
                </a:cubicBezTo>
                <a:cubicBezTo>
                  <a:pt x="1207" y="1037"/>
                  <a:pt x="1206" y="1037"/>
                  <a:pt x="1205" y="1037"/>
                </a:cubicBezTo>
                <a:cubicBezTo>
                  <a:pt x="1207" y="1038"/>
                  <a:pt x="1207" y="1041"/>
                  <a:pt x="1211" y="1041"/>
                </a:cubicBezTo>
                <a:close/>
                <a:moveTo>
                  <a:pt x="1211" y="1039"/>
                </a:moveTo>
                <a:cubicBezTo>
                  <a:pt x="1213" y="1040"/>
                  <a:pt x="1214" y="1039"/>
                  <a:pt x="1216" y="1039"/>
                </a:cubicBezTo>
                <a:cubicBezTo>
                  <a:pt x="1216" y="1036"/>
                  <a:pt x="1214" y="1037"/>
                  <a:pt x="1212" y="1037"/>
                </a:cubicBezTo>
                <a:cubicBezTo>
                  <a:pt x="1212" y="1037"/>
                  <a:pt x="1212" y="1038"/>
                  <a:pt x="1211" y="1039"/>
                </a:cubicBezTo>
                <a:close/>
                <a:moveTo>
                  <a:pt x="1233" y="1038"/>
                </a:moveTo>
                <a:cubicBezTo>
                  <a:pt x="1234" y="1039"/>
                  <a:pt x="1238" y="1039"/>
                  <a:pt x="1239" y="1038"/>
                </a:cubicBezTo>
                <a:cubicBezTo>
                  <a:pt x="1237" y="1038"/>
                  <a:pt x="1234" y="1035"/>
                  <a:pt x="1233" y="1038"/>
                </a:cubicBezTo>
                <a:close/>
                <a:moveTo>
                  <a:pt x="1220" y="1039"/>
                </a:moveTo>
                <a:cubicBezTo>
                  <a:pt x="1221" y="1039"/>
                  <a:pt x="1222" y="1040"/>
                  <a:pt x="1221" y="1042"/>
                </a:cubicBezTo>
                <a:cubicBezTo>
                  <a:pt x="1223" y="1042"/>
                  <a:pt x="1224" y="1042"/>
                  <a:pt x="1224" y="1041"/>
                </a:cubicBezTo>
                <a:cubicBezTo>
                  <a:pt x="1223" y="1041"/>
                  <a:pt x="1224" y="1038"/>
                  <a:pt x="1224" y="1037"/>
                </a:cubicBezTo>
                <a:cubicBezTo>
                  <a:pt x="1222" y="1037"/>
                  <a:pt x="1221" y="1038"/>
                  <a:pt x="1220" y="1039"/>
                </a:cubicBezTo>
                <a:close/>
                <a:moveTo>
                  <a:pt x="1241" y="1039"/>
                </a:moveTo>
                <a:cubicBezTo>
                  <a:pt x="1242" y="1039"/>
                  <a:pt x="1244" y="1039"/>
                  <a:pt x="1245" y="1039"/>
                </a:cubicBezTo>
                <a:cubicBezTo>
                  <a:pt x="1245" y="1038"/>
                  <a:pt x="1245" y="1038"/>
                  <a:pt x="1245" y="1037"/>
                </a:cubicBezTo>
                <a:cubicBezTo>
                  <a:pt x="1244" y="1037"/>
                  <a:pt x="1242" y="1037"/>
                  <a:pt x="1241" y="1037"/>
                </a:cubicBezTo>
                <a:cubicBezTo>
                  <a:pt x="1241" y="1038"/>
                  <a:pt x="1241" y="1038"/>
                  <a:pt x="1241" y="1039"/>
                </a:cubicBezTo>
                <a:close/>
                <a:moveTo>
                  <a:pt x="1252" y="1041"/>
                </a:moveTo>
                <a:cubicBezTo>
                  <a:pt x="1252" y="1039"/>
                  <a:pt x="1251" y="1038"/>
                  <a:pt x="1249" y="1037"/>
                </a:cubicBezTo>
                <a:cubicBezTo>
                  <a:pt x="1248" y="1040"/>
                  <a:pt x="1249" y="1042"/>
                  <a:pt x="1252" y="1041"/>
                </a:cubicBezTo>
                <a:close/>
                <a:moveTo>
                  <a:pt x="1285" y="1039"/>
                </a:moveTo>
                <a:cubicBezTo>
                  <a:pt x="1283" y="1039"/>
                  <a:pt x="1281" y="1035"/>
                  <a:pt x="1279" y="1038"/>
                </a:cubicBezTo>
                <a:cubicBezTo>
                  <a:pt x="1280" y="1038"/>
                  <a:pt x="1284" y="1040"/>
                  <a:pt x="1285" y="1039"/>
                </a:cubicBezTo>
                <a:close/>
                <a:moveTo>
                  <a:pt x="1167" y="1043"/>
                </a:moveTo>
                <a:cubicBezTo>
                  <a:pt x="1164" y="1044"/>
                  <a:pt x="1161" y="1041"/>
                  <a:pt x="1159" y="1043"/>
                </a:cubicBezTo>
                <a:cubicBezTo>
                  <a:pt x="1160" y="1044"/>
                  <a:pt x="1167" y="1045"/>
                  <a:pt x="1167" y="1043"/>
                </a:cubicBezTo>
                <a:close/>
                <a:moveTo>
                  <a:pt x="1110" y="1054"/>
                </a:moveTo>
                <a:cubicBezTo>
                  <a:pt x="1113" y="1055"/>
                  <a:pt x="1114" y="1049"/>
                  <a:pt x="1112" y="1050"/>
                </a:cubicBezTo>
                <a:cubicBezTo>
                  <a:pt x="1112" y="1052"/>
                  <a:pt x="1109" y="1051"/>
                  <a:pt x="1110" y="1054"/>
                </a:cubicBezTo>
                <a:close/>
              </a:path>
            </a:pathLst>
          </a:custGeom>
          <a:solidFill>
            <a:srgbClr val="E6E6E6"/>
          </a:solidFill>
          <a:ln w="9525">
            <a:noFill/>
            <a:round/>
            <a:headEnd/>
            <a:tailEnd/>
          </a:ln>
        </p:spPr>
        <p:txBody>
          <a:bodyPr lIns="85692" tIns="42848" rIns="85692" bIns="42848"/>
          <a:lstStyle/>
          <a:p>
            <a:pPr defTabSz="913463">
              <a:defRPr/>
            </a:pPr>
            <a:endParaRPr lang="en-US" sz="1800" b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grpSp>
        <p:nvGrpSpPr>
          <p:cNvPr id="4" name="Group 17"/>
          <p:cNvGrpSpPr>
            <a:grpSpLocks/>
          </p:cNvGrpSpPr>
          <p:nvPr userDrawn="1"/>
        </p:nvGrpSpPr>
        <p:grpSpPr bwMode="auto">
          <a:xfrm>
            <a:off x="-3015258" y="1"/>
            <a:ext cx="11389817" cy="6863953"/>
            <a:chOff x="-2916238" y="180975"/>
            <a:chExt cx="11849101" cy="7140576"/>
          </a:xfrm>
        </p:grpSpPr>
        <p:sp>
          <p:nvSpPr>
            <p:cNvPr id="5" name="Freeform 5"/>
            <p:cNvSpPr>
              <a:spLocks noEditPoints="1"/>
            </p:cNvSpPr>
            <p:nvPr userDrawn="1"/>
          </p:nvSpPr>
          <p:spPr bwMode="auto">
            <a:xfrm>
              <a:off x="-688242" y="188717"/>
              <a:ext cx="9621105" cy="7132834"/>
            </a:xfrm>
            <a:custGeom>
              <a:avLst/>
              <a:gdLst/>
              <a:ahLst/>
              <a:cxnLst>
                <a:cxn ang="0">
                  <a:pos x="715" y="278"/>
                </a:cxn>
                <a:cxn ang="0">
                  <a:pos x="907" y="349"/>
                </a:cxn>
                <a:cxn ang="0">
                  <a:pos x="1000" y="689"/>
                </a:cxn>
                <a:cxn ang="0">
                  <a:pos x="1012" y="1004"/>
                </a:cxn>
                <a:cxn ang="0">
                  <a:pos x="1142" y="801"/>
                </a:cxn>
                <a:cxn ang="0">
                  <a:pos x="1250" y="911"/>
                </a:cxn>
                <a:cxn ang="0">
                  <a:pos x="1328" y="947"/>
                </a:cxn>
                <a:cxn ang="0">
                  <a:pos x="1135" y="1044"/>
                </a:cxn>
                <a:cxn ang="0">
                  <a:pos x="709" y="1042"/>
                </a:cxn>
                <a:cxn ang="0">
                  <a:pos x="673" y="1009"/>
                </a:cxn>
                <a:cxn ang="0">
                  <a:pos x="783" y="1008"/>
                </a:cxn>
                <a:cxn ang="0">
                  <a:pos x="813" y="1003"/>
                </a:cxn>
                <a:cxn ang="0">
                  <a:pos x="768" y="518"/>
                </a:cxn>
                <a:cxn ang="0">
                  <a:pos x="504" y="345"/>
                </a:cxn>
                <a:cxn ang="0">
                  <a:pos x="825" y="236"/>
                </a:cxn>
                <a:cxn ang="0">
                  <a:pos x="862" y="282"/>
                </a:cxn>
                <a:cxn ang="0">
                  <a:pos x="804" y="332"/>
                </a:cxn>
                <a:cxn ang="0">
                  <a:pos x="830" y="332"/>
                </a:cxn>
                <a:cxn ang="0">
                  <a:pos x="825" y="379"/>
                </a:cxn>
                <a:cxn ang="0">
                  <a:pos x="812" y="406"/>
                </a:cxn>
                <a:cxn ang="0">
                  <a:pos x="920" y="416"/>
                </a:cxn>
                <a:cxn ang="0">
                  <a:pos x="825" y="422"/>
                </a:cxn>
                <a:cxn ang="0">
                  <a:pos x="820" y="457"/>
                </a:cxn>
                <a:cxn ang="0">
                  <a:pos x="815" y="480"/>
                </a:cxn>
                <a:cxn ang="0">
                  <a:pos x="835" y="521"/>
                </a:cxn>
                <a:cxn ang="0">
                  <a:pos x="808" y="526"/>
                </a:cxn>
                <a:cxn ang="0">
                  <a:pos x="851" y="537"/>
                </a:cxn>
                <a:cxn ang="0">
                  <a:pos x="841" y="557"/>
                </a:cxn>
                <a:cxn ang="0">
                  <a:pos x="817" y="583"/>
                </a:cxn>
                <a:cxn ang="0">
                  <a:pos x="799" y="602"/>
                </a:cxn>
                <a:cxn ang="0">
                  <a:pos x="852" y="619"/>
                </a:cxn>
                <a:cxn ang="0">
                  <a:pos x="818" y="645"/>
                </a:cxn>
                <a:cxn ang="0">
                  <a:pos x="802" y="671"/>
                </a:cxn>
                <a:cxn ang="0">
                  <a:pos x="780" y="686"/>
                </a:cxn>
                <a:cxn ang="0">
                  <a:pos x="869" y="701"/>
                </a:cxn>
                <a:cxn ang="0">
                  <a:pos x="810" y="722"/>
                </a:cxn>
                <a:cxn ang="0">
                  <a:pos x="870" y="764"/>
                </a:cxn>
                <a:cxn ang="0">
                  <a:pos x="1177" y="747"/>
                </a:cxn>
                <a:cxn ang="0">
                  <a:pos x="778" y="764"/>
                </a:cxn>
                <a:cxn ang="0">
                  <a:pos x="1166" y="794"/>
                </a:cxn>
                <a:cxn ang="0">
                  <a:pos x="880" y="805"/>
                </a:cxn>
                <a:cxn ang="0">
                  <a:pos x="898" y="815"/>
                </a:cxn>
                <a:cxn ang="0">
                  <a:pos x="761" y="829"/>
                </a:cxn>
                <a:cxn ang="0">
                  <a:pos x="1194" y="835"/>
                </a:cxn>
                <a:cxn ang="0">
                  <a:pos x="899" y="845"/>
                </a:cxn>
                <a:cxn ang="0">
                  <a:pos x="1192" y="857"/>
                </a:cxn>
                <a:cxn ang="0">
                  <a:pos x="886" y="876"/>
                </a:cxn>
                <a:cxn ang="0">
                  <a:pos x="1199" y="890"/>
                </a:cxn>
                <a:cxn ang="0">
                  <a:pos x="912" y="901"/>
                </a:cxn>
                <a:cxn ang="0">
                  <a:pos x="878" y="928"/>
                </a:cxn>
                <a:cxn ang="0">
                  <a:pos x="880" y="930"/>
                </a:cxn>
                <a:cxn ang="0">
                  <a:pos x="901" y="933"/>
                </a:cxn>
                <a:cxn ang="0">
                  <a:pos x="1261" y="985"/>
                </a:cxn>
                <a:cxn ang="0">
                  <a:pos x="889" y="957"/>
                </a:cxn>
                <a:cxn ang="0">
                  <a:pos x="1211" y="965"/>
                </a:cxn>
                <a:cxn ang="0">
                  <a:pos x="733" y="982"/>
                </a:cxn>
                <a:cxn ang="0">
                  <a:pos x="768" y="990"/>
                </a:cxn>
                <a:cxn ang="0">
                  <a:pos x="733" y="989"/>
                </a:cxn>
                <a:cxn ang="0">
                  <a:pos x="1208" y="1006"/>
                </a:cxn>
                <a:cxn ang="0">
                  <a:pos x="869" y="1016"/>
                </a:cxn>
                <a:cxn ang="0">
                  <a:pos x="866" y="1024"/>
                </a:cxn>
                <a:cxn ang="0">
                  <a:pos x="1220" y="1038"/>
                </a:cxn>
              </a:cxnLst>
              <a:rect l="0" t="0" r="r" b="b"/>
              <a:pathLst>
                <a:path w="1434" h="1062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20" y="12"/>
                    <a:pt x="39" y="25"/>
                    <a:pt x="55" y="37"/>
                  </a:cubicBezTo>
                  <a:cubicBezTo>
                    <a:pt x="61" y="40"/>
                    <a:pt x="66" y="45"/>
                    <a:pt x="72" y="46"/>
                  </a:cubicBezTo>
                  <a:cubicBezTo>
                    <a:pt x="52" y="30"/>
                    <a:pt x="30" y="17"/>
                    <a:pt x="10" y="0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21" y="5"/>
                    <a:pt x="31" y="11"/>
                    <a:pt x="41" y="19"/>
                  </a:cubicBezTo>
                  <a:cubicBezTo>
                    <a:pt x="52" y="26"/>
                    <a:pt x="61" y="38"/>
                    <a:pt x="76" y="33"/>
                  </a:cubicBezTo>
                  <a:cubicBezTo>
                    <a:pt x="70" y="28"/>
                    <a:pt x="63" y="23"/>
                    <a:pt x="56" y="17"/>
                  </a:cubicBezTo>
                  <a:cubicBezTo>
                    <a:pt x="48" y="12"/>
                    <a:pt x="39" y="7"/>
                    <a:pt x="34" y="0"/>
                  </a:cubicBezTo>
                  <a:cubicBezTo>
                    <a:pt x="35" y="0"/>
                    <a:pt x="37" y="0"/>
                    <a:pt x="38" y="0"/>
                  </a:cubicBezTo>
                  <a:cubicBezTo>
                    <a:pt x="52" y="11"/>
                    <a:pt x="66" y="21"/>
                    <a:pt x="81" y="30"/>
                  </a:cubicBezTo>
                  <a:cubicBezTo>
                    <a:pt x="116" y="59"/>
                    <a:pt x="155" y="83"/>
                    <a:pt x="190" y="112"/>
                  </a:cubicBezTo>
                  <a:cubicBezTo>
                    <a:pt x="290" y="182"/>
                    <a:pt x="389" y="253"/>
                    <a:pt x="489" y="324"/>
                  </a:cubicBezTo>
                  <a:cubicBezTo>
                    <a:pt x="513" y="338"/>
                    <a:pt x="534" y="356"/>
                    <a:pt x="559" y="370"/>
                  </a:cubicBezTo>
                  <a:cubicBezTo>
                    <a:pt x="567" y="379"/>
                    <a:pt x="579" y="383"/>
                    <a:pt x="587" y="391"/>
                  </a:cubicBezTo>
                  <a:cubicBezTo>
                    <a:pt x="624" y="413"/>
                    <a:pt x="656" y="437"/>
                    <a:pt x="692" y="459"/>
                  </a:cubicBezTo>
                  <a:cubicBezTo>
                    <a:pt x="694" y="452"/>
                    <a:pt x="693" y="440"/>
                    <a:pt x="690" y="434"/>
                  </a:cubicBezTo>
                  <a:cubicBezTo>
                    <a:pt x="718" y="427"/>
                    <a:pt x="741" y="415"/>
                    <a:pt x="766" y="406"/>
                  </a:cubicBezTo>
                  <a:cubicBezTo>
                    <a:pt x="758" y="392"/>
                    <a:pt x="746" y="381"/>
                    <a:pt x="737" y="367"/>
                  </a:cubicBezTo>
                  <a:cubicBezTo>
                    <a:pt x="736" y="366"/>
                    <a:pt x="735" y="366"/>
                    <a:pt x="733" y="366"/>
                  </a:cubicBezTo>
                  <a:cubicBezTo>
                    <a:pt x="732" y="364"/>
                    <a:pt x="733" y="363"/>
                    <a:pt x="734" y="362"/>
                  </a:cubicBezTo>
                  <a:cubicBezTo>
                    <a:pt x="733" y="363"/>
                    <a:pt x="727" y="361"/>
                    <a:pt x="729" y="358"/>
                  </a:cubicBezTo>
                  <a:cubicBezTo>
                    <a:pt x="731" y="356"/>
                    <a:pt x="733" y="359"/>
                    <a:pt x="733" y="360"/>
                  </a:cubicBezTo>
                  <a:cubicBezTo>
                    <a:pt x="739" y="359"/>
                    <a:pt x="731" y="355"/>
                    <a:pt x="733" y="354"/>
                  </a:cubicBezTo>
                  <a:cubicBezTo>
                    <a:pt x="733" y="350"/>
                    <a:pt x="735" y="356"/>
                    <a:pt x="737" y="353"/>
                  </a:cubicBezTo>
                  <a:cubicBezTo>
                    <a:pt x="736" y="340"/>
                    <a:pt x="736" y="322"/>
                    <a:pt x="736" y="303"/>
                  </a:cubicBezTo>
                  <a:cubicBezTo>
                    <a:pt x="734" y="299"/>
                    <a:pt x="729" y="297"/>
                    <a:pt x="727" y="293"/>
                  </a:cubicBezTo>
                  <a:cubicBezTo>
                    <a:pt x="731" y="291"/>
                    <a:pt x="730" y="296"/>
                    <a:pt x="734" y="296"/>
                  </a:cubicBezTo>
                  <a:cubicBezTo>
                    <a:pt x="723" y="283"/>
                    <a:pt x="708" y="274"/>
                    <a:pt x="698" y="261"/>
                  </a:cubicBezTo>
                  <a:cubicBezTo>
                    <a:pt x="713" y="272"/>
                    <a:pt x="724" y="286"/>
                    <a:pt x="739" y="297"/>
                  </a:cubicBezTo>
                  <a:cubicBezTo>
                    <a:pt x="741" y="297"/>
                    <a:pt x="742" y="295"/>
                    <a:pt x="743" y="295"/>
                  </a:cubicBezTo>
                  <a:cubicBezTo>
                    <a:pt x="713" y="268"/>
                    <a:pt x="677" y="233"/>
                    <a:pt x="649" y="205"/>
                  </a:cubicBezTo>
                  <a:cubicBezTo>
                    <a:pt x="644" y="201"/>
                    <a:pt x="644" y="198"/>
                    <a:pt x="638" y="202"/>
                  </a:cubicBezTo>
                  <a:cubicBezTo>
                    <a:pt x="657" y="223"/>
                    <a:pt x="679" y="240"/>
                    <a:pt x="698" y="261"/>
                  </a:cubicBezTo>
                  <a:cubicBezTo>
                    <a:pt x="691" y="259"/>
                    <a:pt x="690" y="251"/>
                    <a:pt x="683" y="250"/>
                  </a:cubicBezTo>
                  <a:cubicBezTo>
                    <a:pt x="684" y="248"/>
                    <a:pt x="683" y="248"/>
                    <a:pt x="683" y="247"/>
                  </a:cubicBezTo>
                  <a:cubicBezTo>
                    <a:pt x="667" y="234"/>
                    <a:pt x="653" y="220"/>
                    <a:pt x="638" y="205"/>
                  </a:cubicBezTo>
                  <a:cubicBezTo>
                    <a:pt x="639" y="211"/>
                    <a:pt x="646" y="216"/>
                    <a:pt x="651" y="219"/>
                  </a:cubicBezTo>
                  <a:cubicBezTo>
                    <a:pt x="655" y="224"/>
                    <a:pt x="660" y="229"/>
                    <a:pt x="666" y="233"/>
                  </a:cubicBezTo>
                  <a:cubicBezTo>
                    <a:pt x="679" y="250"/>
                    <a:pt x="698" y="261"/>
                    <a:pt x="711" y="278"/>
                  </a:cubicBezTo>
                  <a:cubicBezTo>
                    <a:pt x="713" y="278"/>
                    <a:pt x="714" y="278"/>
                    <a:pt x="715" y="278"/>
                  </a:cubicBezTo>
                  <a:cubicBezTo>
                    <a:pt x="717" y="286"/>
                    <a:pt x="725" y="286"/>
                    <a:pt x="727" y="293"/>
                  </a:cubicBezTo>
                  <a:cubicBezTo>
                    <a:pt x="622" y="198"/>
                    <a:pt x="522" y="99"/>
                    <a:pt x="422" y="0"/>
                  </a:cubicBezTo>
                  <a:cubicBezTo>
                    <a:pt x="423" y="0"/>
                    <a:pt x="425" y="0"/>
                    <a:pt x="426" y="0"/>
                  </a:cubicBezTo>
                  <a:cubicBezTo>
                    <a:pt x="442" y="18"/>
                    <a:pt x="464" y="38"/>
                    <a:pt x="482" y="56"/>
                  </a:cubicBezTo>
                  <a:cubicBezTo>
                    <a:pt x="531" y="103"/>
                    <a:pt x="580" y="153"/>
                    <a:pt x="629" y="199"/>
                  </a:cubicBezTo>
                  <a:cubicBezTo>
                    <a:pt x="627" y="194"/>
                    <a:pt x="622" y="189"/>
                    <a:pt x="618" y="186"/>
                  </a:cubicBezTo>
                  <a:cubicBezTo>
                    <a:pt x="588" y="158"/>
                    <a:pt x="559" y="128"/>
                    <a:pt x="529" y="99"/>
                  </a:cubicBezTo>
                  <a:cubicBezTo>
                    <a:pt x="495" y="67"/>
                    <a:pt x="461" y="34"/>
                    <a:pt x="429" y="0"/>
                  </a:cubicBezTo>
                  <a:cubicBezTo>
                    <a:pt x="430" y="0"/>
                    <a:pt x="431" y="0"/>
                    <a:pt x="433" y="0"/>
                  </a:cubicBezTo>
                  <a:cubicBezTo>
                    <a:pt x="433" y="1"/>
                    <a:pt x="433" y="2"/>
                    <a:pt x="433" y="2"/>
                  </a:cubicBezTo>
                  <a:cubicBezTo>
                    <a:pt x="497" y="63"/>
                    <a:pt x="558" y="128"/>
                    <a:pt x="623" y="188"/>
                  </a:cubicBezTo>
                  <a:cubicBezTo>
                    <a:pt x="628" y="192"/>
                    <a:pt x="632" y="198"/>
                    <a:pt x="639" y="197"/>
                  </a:cubicBezTo>
                  <a:cubicBezTo>
                    <a:pt x="632" y="188"/>
                    <a:pt x="623" y="180"/>
                    <a:pt x="614" y="172"/>
                  </a:cubicBezTo>
                  <a:cubicBezTo>
                    <a:pt x="590" y="148"/>
                    <a:pt x="564" y="124"/>
                    <a:pt x="540" y="99"/>
                  </a:cubicBezTo>
                  <a:cubicBezTo>
                    <a:pt x="508" y="65"/>
                    <a:pt x="473" y="34"/>
                    <a:pt x="442" y="0"/>
                  </a:cubicBezTo>
                  <a:cubicBezTo>
                    <a:pt x="444" y="0"/>
                    <a:pt x="445" y="0"/>
                    <a:pt x="446" y="0"/>
                  </a:cubicBezTo>
                  <a:cubicBezTo>
                    <a:pt x="543" y="101"/>
                    <a:pt x="644" y="197"/>
                    <a:pt x="744" y="294"/>
                  </a:cubicBezTo>
                  <a:cubicBezTo>
                    <a:pt x="767" y="287"/>
                    <a:pt x="788" y="278"/>
                    <a:pt x="810" y="270"/>
                  </a:cubicBezTo>
                  <a:cubicBezTo>
                    <a:pt x="809" y="266"/>
                    <a:pt x="811" y="262"/>
                    <a:pt x="810" y="259"/>
                  </a:cubicBezTo>
                  <a:cubicBezTo>
                    <a:pt x="808" y="254"/>
                    <a:pt x="798" y="247"/>
                    <a:pt x="794" y="243"/>
                  </a:cubicBezTo>
                  <a:cubicBezTo>
                    <a:pt x="778" y="227"/>
                    <a:pt x="763" y="209"/>
                    <a:pt x="747" y="193"/>
                  </a:cubicBezTo>
                  <a:cubicBezTo>
                    <a:pt x="730" y="175"/>
                    <a:pt x="714" y="156"/>
                    <a:pt x="696" y="138"/>
                  </a:cubicBezTo>
                  <a:cubicBezTo>
                    <a:pt x="654" y="94"/>
                    <a:pt x="612" y="46"/>
                    <a:pt x="572" y="0"/>
                  </a:cubicBezTo>
                  <a:cubicBezTo>
                    <a:pt x="574" y="0"/>
                    <a:pt x="575" y="0"/>
                    <a:pt x="577" y="0"/>
                  </a:cubicBezTo>
                  <a:cubicBezTo>
                    <a:pt x="613" y="43"/>
                    <a:pt x="653" y="85"/>
                    <a:pt x="692" y="127"/>
                  </a:cubicBezTo>
                  <a:cubicBezTo>
                    <a:pt x="710" y="147"/>
                    <a:pt x="727" y="167"/>
                    <a:pt x="745" y="186"/>
                  </a:cubicBezTo>
                  <a:cubicBezTo>
                    <a:pt x="760" y="202"/>
                    <a:pt x="775" y="216"/>
                    <a:pt x="789" y="232"/>
                  </a:cubicBezTo>
                  <a:cubicBezTo>
                    <a:pt x="793" y="236"/>
                    <a:pt x="797" y="240"/>
                    <a:pt x="802" y="244"/>
                  </a:cubicBezTo>
                  <a:cubicBezTo>
                    <a:pt x="803" y="243"/>
                    <a:pt x="802" y="241"/>
                    <a:pt x="803" y="240"/>
                  </a:cubicBezTo>
                  <a:cubicBezTo>
                    <a:pt x="799" y="237"/>
                    <a:pt x="796" y="232"/>
                    <a:pt x="792" y="229"/>
                  </a:cubicBezTo>
                  <a:cubicBezTo>
                    <a:pt x="798" y="229"/>
                    <a:pt x="801" y="239"/>
                    <a:pt x="807" y="241"/>
                  </a:cubicBezTo>
                  <a:cubicBezTo>
                    <a:pt x="808" y="244"/>
                    <a:pt x="804" y="243"/>
                    <a:pt x="804" y="246"/>
                  </a:cubicBezTo>
                  <a:cubicBezTo>
                    <a:pt x="805" y="250"/>
                    <a:pt x="808" y="252"/>
                    <a:pt x="810" y="254"/>
                  </a:cubicBezTo>
                  <a:cubicBezTo>
                    <a:pt x="812" y="247"/>
                    <a:pt x="813" y="237"/>
                    <a:pt x="816" y="229"/>
                  </a:cubicBezTo>
                  <a:cubicBezTo>
                    <a:pt x="820" y="229"/>
                    <a:pt x="824" y="229"/>
                    <a:pt x="828" y="229"/>
                  </a:cubicBezTo>
                  <a:cubicBezTo>
                    <a:pt x="831" y="241"/>
                    <a:pt x="833" y="256"/>
                    <a:pt x="835" y="270"/>
                  </a:cubicBezTo>
                  <a:cubicBezTo>
                    <a:pt x="862" y="274"/>
                    <a:pt x="888" y="282"/>
                    <a:pt x="913" y="285"/>
                  </a:cubicBezTo>
                  <a:cubicBezTo>
                    <a:pt x="913" y="288"/>
                    <a:pt x="912" y="290"/>
                    <a:pt x="910" y="289"/>
                  </a:cubicBezTo>
                  <a:cubicBezTo>
                    <a:pt x="913" y="305"/>
                    <a:pt x="908" y="327"/>
                    <a:pt x="914" y="341"/>
                  </a:cubicBezTo>
                  <a:cubicBezTo>
                    <a:pt x="915" y="343"/>
                    <a:pt x="911" y="341"/>
                    <a:pt x="911" y="343"/>
                  </a:cubicBezTo>
                  <a:cubicBezTo>
                    <a:pt x="912" y="345"/>
                    <a:pt x="915" y="347"/>
                    <a:pt x="914" y="352"/>
                  </a:cubicBezTo>
                  <a:cubicBezTo>
                    <a:pt x="912" y="350"/>
                    <a:pt x="909" y="348"/>
                    <a:pt x="907" y="349"/>
                  </a:cubicBezTo>
                  <a:cubicBezTo>
                    <a:pt x="907" y="352"/>
                    <a:pt x="910" y="352"/>
                    <a:pt x="911" y="354"/>
                  </a:cubicBezTo>
                  <a:cubicBezTo>
                    <a:pt x="914" y="363"/>
                    <a:pt x="918" y="371"/>
                    <a:pt x="923" y="378"/>
                  </a:cubicBezTo>
                  <a:cubicBezTo>
                    <a:pt x="927" y="390"/>
                    <a:pt x="937" y="401"/>
                    <a:pt x="940" y="412"/>
                  </a:cubicBezTo>
                  <a:cubicBezTo>
                    <a:pt x="928" y="395"/>
                    <a:pt x="919" y="375"/>
                    <a:pt x="908" y="357"/>
                  </a:cubicBezTo>
                  <a:cubicBezTo>
                    <a:pt x="907" y="356"/>
                    <a:pt x="906" y="354"/>
                    <a:pt x="904" y="354"/>
                  </a:cubicBezTo>
                  <a:cubicBezTo>
                    <a:pt x="904" y="353"/>
                    <a:pt x="904" y="352"/>
                    <a:pt x="904" y="351"/>
                  </a:cubicBezTo>
                  <a:cubicBezTo>
                    <a:pt x="885" y="333"/>
                    <a:pt x="866" y="315"/>
                    <a:pt x="847" y="296"/>
                  </a:cubicBezTo>
                  <a:cubicBezTo>
                    <a:pt x="844" y="296"/>
                    <a:pt x="841" y="296"/>
                    <a:pt x="839" y="297"/>
                  </a:cubicBezTo>
                  <a:cubicBezTo>
                    <a:pt x="841" y="328"/>
                    <a:pt x="843" y="366"/>
                    <a:pt x="845" y="391"/>
                  </a:cubicBezTo>
                  <a:cubicBezTo>
                    <a:pt x="885" y="402"/>
                    <a:pt x="924" y="410"/>
                    <a:pt x="962" y="419"/>
                  </a:cubicBezTo>
                  <a:cubicBezTo>
                    <a:pt x="962" y="421"/>
                    <a:pt x="960" y="421"/>
                    <a:pt x="959" y="423"/>
                  </a:cubicBezTo>
                  <a:cubicBezTo>
                    <a:pt x="956" y="450"/>
                    <a:pt x="970" y="461"/>
                    <a:pt x="979" y="479"/>
                  </a:cubicBezTo>
                  <a:cubicBezTo>
                    <a:pt x="981" y="481"/>
                    <a:pt x="981" y="476"/>
                    <a:pt x="984" y="479"/>
                  </a:cubicBezTo>
                  <a:cubicBezTo>
                    <a:pt x="985" y="483"/>
                    <a:pt x="981" y="482"/>
                    <a:pt x="981" y="485"/>
                  </a:cubicBezTo>
                  <a:cubicBezTo>
                    <a:pt x="991" y="503"/>
                    <a:pt x="1002" y="520"/>
                    <a:pt x="1011" y="538"/>
                  </a:cubicBezTo>
                  <a:cubicBezTo>
                    <a:pt x="992" y="511"/>
                    <a:pt x="978" y="479"/>
                    <a:pt x="959" y="451"/>
                  </a:cubicBezTo>
                  <a:cubicBezTo>
                    <a:pt x="960" y="457"/>
                    <a:pt x="958" y="471"/>
                    <a:pt x="963" y="474"/>
                  </a:cubicBezTo>
                  <a:cubicBezTo>
                    <a:pt x="963" y="476"/>
                    <a:pt x="960" y="475"/>
                    <a:pt x="960" y="477"/>
                  </a:cubicBezTo>
                  <a:cubicBezTo>
                    <a:pt x="961" y="480"/>
                    <a:pt x="961" y="478"/>
                    <a:pt x="964" y="478"/>
                  </a:cubicBezTo>
                  <a:cubicBezTo>
                    <a:pt x="962" y="480"/>
                    <a:pt x="964" y="482"/>
                    <a:pt x="962" y="485"/>
                  </a:cubicBezTo>
                  <a:cubicBezTo>
                    <a:pt x="960" y="487"/>
                    <a:pt x="959" y="483"/>
                    <a:pt x="956" y="483"/>
                  </a:cubicBezTo>
                  <a:cubicBezTo>
                    <a:pt x="958" y="489"/>
                    <a:pt x="964" y="495"/>
                    <a:pt x="966" y="503"/>
                  </a:cubicBezTo>
                  <a:cubicBezTo>
                    <a:pt x="959" y="500"/>
                    <a:pt x="957" y="492"/>
                    <a:pt x="953" y="486"/>
                  </a:cubicBezTo>
                  <a:cubicBezTo>
                    <a:pt x="948" y="484"/>
                    <a:pt x="945" y="478"/>
                    <a:pt x="939" y="475"/>
                  </a:cubicBezTo>
                  <a:cubicBezTo>
                    <a:pt x="943" y="471"/>
                    <a:pt x="948" y="484"/>
                    <a:pt x="954" y="481"/>
                  </a:cubicBezTo>
                  <a:cubicBezTo>
                    <a:pt x="954" y="477"/>
                    <a:pt x="951" y="476"/>
                    <a:pt x="952" y="470"/>
                  </a:cubicBezTo>
                  <a:cubicBezTo>
                    <a:pt x="953" y="470"/>
                    <a:pt x="953" y="470"/>
                    <a:pt x="955" y="470"/>
                  </a:cubicBezTo>
                  <a:cubicBezTo>
                    <a:pt x="958" y="450"/>
                    <a:pt x="953" y="433"/>
                    <a:pt x="944" y="423"/>
                  </a:cubicBezTo>
                  <a:cubicBezTo>
                    <a:pt x="927" y="424"/>
                    <a:pt x="913" y="427"/>
                    <a:pt x="897" y="427"/>
                  </a:cubicBezTo>
                  <a:cubicBezTo>
                    <a:pt x="894" y="427"/>
                    <a:pt x="895" y="429"/>
                    <a:pt x="894" y="429"/>
                  </a:cubicBezTo>
                  <a:cubicBezTo>
                    <a:pt x="892" y="430"/>
                    <a:pt x="891" y="428"/>
                    <a:pt x="890" y="428"/>
                  </a:cubicBezTo>
                  <a:cubicBezTo>
                    <a:pt x="877" y="431"/>
                    <a:pt x="859" y="429"/>
                    <a:pt x="848" y="434"/>
                  </a:cubicBezTo>
                  <a:cubicBezTo>
                    <a:pt x="852" y="460"/>
                    <a:pt x="852" y="487"/>
                    <a:pt x="856" y="513"/>
                  </a:cubicBezTo>
                  <a:cubicBezTo>
                    <a:pt x="882" y="521"/>
                    <a:pt x="910" y="529"/>
                    <a:pt x="939" y="535"/>
                  </a:cubicBezTo>
                  <a:cubicBezTo>
                    <a:pt x="940" y="539"/>
                    <a:pt x="937" y="538"/>
                    <a:pt x="936" y="540"/>
                  </a:cubicBezTo>
                  <a:cubicBezTo>
                    <a:pt x="939" y="554"/>
                    <a:pt x="934" y="577"/>
                    <a:pt x="940" y="590"/>
                  </a:cubicBezTo>
                  <a:cubicBezTo>
                    <a:pt x="937" y="594"/>
                    <a:pt x="941" y="597"/>
                    <a:pt x="940" y="603"/>
                  </a:cubicBezTo>
                  <a:cubicBezTo>
                    <a:pt x="938" y="604"/>
                    <a:pt x="938" y="601"/>
                    <a:pt x="936" y="602"/>
                  </a:cubicBezTo>
                  <a:cubicBezTo>
                    <a:pt x="940" y="616"/>
                    <a:pt x="953" y="627"/>
                    <a:pt x="961" y="639"/>
                  </a:cubicBezTo>
                  <a:cubicBezTo>
                    <a:pt x="968" y="649"/>
                    <a:pt x="973" y="660"/>
                    <a:pt x="983" y="667"/>
                  </a:cubicBezTo>
                  <a:cubicBezTo>
                    <a:pt x="985" y="678"/>
                    <a:pt x="995" y="687"/>
                    <a:pt x="1002" y="696"/>
                  </a:cubicBezTo>
                  <a:cubicBezTo>
                    <a:pt x="1006" y="692"/>
                    <a:pt x="1001" y="691"/>
                    <a:pt x="1000" y="689"/>
                  </a:cubicBezTo>
                  <a:cubicBezTo>
                    <a:pt x="995" y="683"/>
                    <a:pt x="990" y="675"/>
                    <a:pt x="984" y="670"/>
                  </a:cubicBezTo>
                  <a:cubicBezTo>
                    <a:pt x="984" y="660"/>
                    <a:pt x="973" y="657"/>
                    <a:pt x="972" y="649"/>
                  </a:cubicBezTo>
                  <a:cubicBezTo>
                    <a:pt x="983" y="661"/>
                    <a:pt x="992" y="676"/>
                    <a:pt x="1002" y="688"/>
                  </a:cubicBezTo>
                  <a:cubicBezTo>
                    <a:pt x="1006" y="689"/>
                    <a:pt x="1007" y="688"/>
                    <a:pt x="1009" y="689"/>
                  </a:cubicBezTo>
                  <a:cubicBezTo>
                    <a:pt x="1009" y="692"/>
                    <a:pt x="1007" y="697"/>
                    <a:pt x="1004" y="698"/>
                  </a:cubicBezTo>
                  <a:cubicBezTo>
                    <a:pt x="1010" y="710"/>
                    <a:pt x="1020" y="718"/>
                    <a:pt x="1026" y="730"/>
                  </a:cubicBezTo>
                  <a:cubicBezTo>
                    <a:pt x="1016" y="722"/>
                    <a:pt x="1011" y="709"/>
                    <a:pt x="1001" y="701"/>
                  </a:cubicBezTo>
                  <a:cubicBezTo>
                    <a:pt x="987" y="679"/>
                    <a:pt x="971" y="659"/>
                    <a:pt x="955" y="639"/>
                  </a:cubicBezTo>
                  <a:cubicBezTo>
                    <a:pt x="956" y="638"/>
                    <a:pt x="955" y="637"/>
                    <a:pt x="955" y="636"/>
                  </a:cubicBezTo>
                  <a:cubicBezTo>
                    <a:pt x="949" y="628"/>
                    <a:pt x="944" y="620"/>
                    <a:pt x="937" y="613"/>
                  </a:cubicBezTo>
                  <a:cubicBezTo>
                    <a:pt x="937" y="610"/>
                    <a:pt x="934" y="607"/>
                    <a:pt x="931" y="608"/>
                  </a:cubicBezTo>
                  <a:cubicBezTo>
                    <a:pt x="934" y="617"/>
                    <a:pt x="941" y="620"/>
                    <a:pt x="944" y="628"/>
                  </a:cubicBezTo>
                  <a:cubicBezTo>
                    <a:pt x="935" y="618"/>
                    <a:pt x="927" y="606"/>
                    <a:pt x="916" y="598"/>
                  </a:cubicBezTo>
                  <a:cubicBezTo>
                    <a:pt x="917" y="594"/>
                    <a:pt x="911" y="592"/>
                    <a:pt x="908" y="590"/>
                  </a:cubicBezTo>
                  <a:cubicBezTo>
                    <a:pt x="911" y="586"/>
                    <a:pt x="904" y="586"/>
                    <a:pt x="904" y="583"/>
                  </a:cubicBezTo>
                  <a:cubicBezTo>
                    <a:pt x="908" y="582"/>
                    <a:pt x="912" y="587"/>
                    <a:pt x="914" y="590"/>
                  </a:cubicBezTo>
                  <a:cubicBezTo>
                    <a:pt x="922" y="587"/>
                    <a:pt x="924" y="597"/>
                    <a:pt x="930" y="599"/>
                  </a:cubicBezTo>
                  <a:cubicBezTo>
                    <a:pt x="932" y="595"/>
                    <a:pt x="931" y="593"/>
                    <a:pt x="933" y="589"/>
                  </a:cubicBezTo>
                  <a:cubicBezTo>
                    <a:pt x="933" y="588"/>
                    <a:pt x="931" y="589"/>
                    <a:pt x="931" y="591"/>
                  </a:cubicBezTo>
                  <a:cubicBezTo>
                    <a:pt x="929" y="588"/>
                    <a:pt x="933" y="587"/>
                    <a:pt x="933" y="585"/>
                  </a:cubicBezTo>
                  <a:cubicBezTo>
                    <a:pt x="934" y="571"/>
                    <a:pt x="931" y="554"/>
                    <a:pt x="933" y="541"/>
                  </a:cubicBezTo>
                  <a:cubicBezTo>
                    <a:pt x="916" y="539"/>
                    <a:pt x="896" y="543"/>
                    <a:pt x="877" y="544"/>
                  </a:cubicBezTo>
                  <a:cubicBezTo>
                    <a:pt x="885" y="558"/>
                    <a:pt x="897" y="568"/>
                    <a:pt x="905" y="581"/>
                  </a:cubicBezTo>
                  <a:cubicBezTo>
                    <a:pt x="893" y="570"/>
                    <a:pt x="885" y="556"/>
                    <a:pt x="874" y="545"/>
                  </a:cubicBezTo>
                  <a:cubicBezTo>
                    <a:pt x="869" y="546"/>
                    <a:pt x="862" y="545"/>
                    <a:pt x="858" y="548"/>
                  </a:cubicBezTo>
                  <a:cubicBezTo>
                    <a:pt x="860" y="552"/>
                    <a:pt x="858" y="560"/>
                    <a:pt x="863" y="562"/>
                  </a:cubicBezTo>
                  <a:cubicBezTo>
                    <a:pt x="863" y="563"/>
                    <a:pt x="861" y="562"/>
                    <a:pt x="861" y="563"/>
                  </a:cubicBezTo>
                  <a:cubicBezTo>
                    <a:pt x="879" y="707"/>
                    <a:pt x="908" y="843"/>
                    <a:pt x="933" y="980"/>
                  </a:cubicBezTo>
                  <a:cubicBezTo>
                    <a:pt x="935" y="981"/>
                    <a:pt x="935" y="976"/>
                    <a:pt x="938" y="978"/>
                  </a:cubicBezTo>
                  <a:cubicBezTo>
                    <a:pt x="939" y="983"/>
                    <a:pt x="940" y="988"/>
                    <a:pt x="938" y="992"/>
                  </a:cubicBezTo>
                  <a:cubicBezTo>
                    <a:pt x="938" y="995"/>
                    <a:pt x="941" y="993"/>
                    <a:pt x="942" y="994"/>
                  </a:cubicBezTo>
                  <a:cubicBezTo>
                    <a:pt x="941" y="1000"/>
                    <a:pt x="931" y="999"/>
                    <a:pt x="930" y="995"/>
                  </a:cubicBezTo>
                  <a:cubicBezTo>
                    <a:pt x="928" y="995"/>
                    <a:pt x="929" y="998"/>
                    <a:pt x="928" y="999"/>
                  </a:cubicBezTo>
                  <a:cubicBezTo>
                    <a:pt x="930" y="999"/>
                    <a:pt x="930" y="1000"/>
                    <a:pt x="933" y="999"/>
                  </a:cubicBezTo>
                  <a:cubicBezTo>
                    <a:pt x="931" y="1002"/>
                    <a:pt x="935" y="1004"/>
                    <a:pt x="936" y="1005"/>
                  </a:cubicBezTo>
                  <a:cubicBezTo>
                    <a:pt x="939" y="1003"/>
                    <a:pt x="940" y="1004"/>
                    <a:pt x="944" y="1005"/>
                  </a:cubicBezTo>
                  <a:cubicBezTo>
                    <a:pt x="950" y="1003"/>
                    <a:pt x="960" y="1004"/>
                    <a:pt x="964" y="1007"/>
                  </a:cubicBezTo>
                  <a:cubicBezTo>
                    <a:pt x="971" y="1005"/>
                    <a:pt x="975" y="1004"/>
                    <a:pt x="982" y="1004"/>
                  </a:cubicBezTo>
                  <a:cubicBezTo>
                    <a:pt x="982" y="1001"/>
                    <a:pt x="980" y="1000"/>
                    <a:pt x="982" y="998"/>
                  </a:cubicBezTo>
                  <a:cubicBezTo>
                    <a:pt x="987" y="1001"/>
                    <a:pt x="989" y="1005"/>
                    <a:pt x="996" y="1005"/>
                  </a:cubicBezTo>
                  <a:cubicBezTo>
                    <a:pt x="998" y="1005"/>
                    <a:pt x="995" y="1003"/>
                    <a:pt x="996" y="1001"/>
                  </a:cubicBezTo>
                  <a:cubicBezTo>
                    <a:pt x="999" y="1007"/>
                    <a:pt x="1008" y="1001"/>
                    <a:pt x="1012" y="1004"/>
                  </a:cubicBezTo>
                  <a:cubicBezTo>
                    <a:pt x="1012" y="1010"/>
                    <a:pt x="1005" y="1004"/>
                    <a:pt x="1003" y="1008"/>
                  </a:cubicBezTo>
                  <a:cubicBezTo>
                    <a:pt x="1007" y="1010"/>
                    <a:pt x="1010" y="1008"/>
                    <a:pt x="1013" y="1007"/>
                  </a:cubicBezTo>
                  <a:cubicBezTo>
                    <a:pt x="1014" y="1006"/>
                    <a:pt x="1014" y="1004"/>
                    <a:pt x="1014" y="1002"/>
                  </a:cubicBezTo>
                  <a:cubicBezTo>
                    <a:pt x="1018" y="1002"/>
                    <a:pt x="1019" y="1004"/>
                    <a:pt x="1021" y="1005"/>
                  </a:cubicBezTo>
                  <a:cubicBezTo>
                    <a:pt x="1023" y="1002"/>
                    <a:pt x="1031" y="998"/>
                    <a:pt x="1035" y="1003"/>
                  </a:cubicBezTo>
                  <a:cubicBezTo>
                    <a:pt x="1037" y="1003"/>
                    <a:pt x="1038" y="1002"/>
                    <a:pt x="1039" y="1001"/>
                  </a:cubicBezTo>
                  <a:cubicBezTo>
                    <a:pt x="1038" y="999"/>
                    <a:pt x="1037" y="996"/>
                    <a:pt x="1034" y="997"/>
                  </a:cubicBezTo>
                  <a:cubicBezTo>
                    <a:pt x="1035" y="994"/>
                    <a:pt x="1041" y="996"/>
                    <a:pt x="1043" y="995"/>
                  </a:cubicBezTo>
                  <a:cubicBezTo>
                    <a:pt x="1044" y="998"/>
                    <a:pt x="1044" y="1001"/>
                    <a:pt x="1046" y="1004"/>
                  </a:cubicBezTo>
                  <a:cubicBezTo>
                    <a:pt x="1049" y="1004"/>
                    <a:pt x="1049" y="1002"/>
                    <a:pt x="1052" y="1002"/>
                  </a:cubicBezTo>
                  <a:cubicBezTo>
                    <a:pt x="1052" y="999"/>
                    <a:pt x="1046" y="999"/>
                    <a:pt x="1049" y="996"/>
                  </a:cubicBezTo>
                  <a:cubicBezTo>
                    <a:pt x="1052" y="996"/>
                    <a:pt x="1050" y="998"/>
                    <a:pt x="1052" y="1000"/>
                  </a:cubicBezTo>
                  <a:cubicBezTo>
                    <a:pt x="1053" y="1000"/>
                    <a:pt x="1052" y="998"/>
                    <a:pt x="1054" y="999"/>
                  </a:cubicBezTo>
                  <a:cubicBezTo>
                    <a:pt x="1052" y="1003"/>
                    <a:pt x="1056" y="1004"/>
                    <a:pt x="1059" y="1005"/>
                  </a:cubicBezTo>
                  <a:cubicBezTo>
                    <a:pt x="1061" y="1005"/>
                    <a:pt x="1059" y="1002"/>
                    <a:pt x="1061" y="1001"/>
                  </a:cubicBezTo>
                  <a:cubicBezTo>
                    <a:pt x="1067" y="1003"/>
                    <a:pt x="1073" y="1004"/>
                    <a:pt x="1079" y="1006"/>
                  </a:cubicBezTo>
                  <a:cubicBezTo>
                    <a:pt x="1077" y="1004"/>
                    <a:pt x="1077" y="1000"/>
                    <a:pt x="1074" y="999"/>
                  </a:cubicBezTo>
                  <a:cubicBezTo>
                    <a:pt x="1071" y="1000"/>
                    <a:pt x="1071" y="1002"/>
                    <a:pt x="1068" y="1001"/>
                  </a:cubicBezTo>
                  <a:cubicBezTo>
                    <a:pt x="1067" y="999"/>
                    <a:pt x="1063" y="999"/>
                    <a:pt x="1062" y="998"/>
                  </a:cubicBezTo>
                  <a:cubicBezTo>
                    <a:pt x="1067" y="995"/>
                    <a:pt x="1076" y="998"/>
                    <a:pt x="1082" y="996"/>
                  </a:cubicBezTo>
                  <a:cubicBezTo>
                    <a:pt x="1082" y="998"/>
                    <a:pt x="1085" y="998"/>
                    <a:pt x="1086" y="999"/>
                  </a:cubicBezTo>
                  <a:cubicBezTo>
                    <a:pt x="1086" y="1001"/>
                    <a:pt x="1083" y="999"/>
                    <a:pt x="1082" y="1001"/>
                  </a:cubicBezTo>
                  <a:cubicBezTo>
                    <a:pt x="1083" y="1007"/>
                    <a:pt x="1088" y="998"/>
                    <a:pt x="1091" y="1003"/>
                  </a:cubicBezTo>
                  <a:cubicBezTo>
                    <a:pt x="1091" y="998"/>
                    <a:pt x="1084" y="997"/>
                    <a:pt x="1087" y="992"/>
                  </a:cubicBezTo>
                  <a:cubicBezTo>
                    <a:pt x="1089" y="993"/>
                    <a:pt x="1096" y="996"/>
                    <a:pt x="1096" y="999"/>
                  </a:cubicBezTo>
                  <a:cubicBezTo>
                    <a:pt x="1097" y="999"/>
                    <a:pt x="1098" y="999"/>
                    <a:pt x="1099" y="999"/>
                  </a:cubicBezTo>
                  <a:cubicBezTo>
                    <a:pt x="1101" y="999"/>
                    <a:pt x="1098" y="997"/>
                    <a:pt x="1099" y="995"/>
                  </a:cubicBezTo>
                  <a:cubicBezTo>
                    <a:pt x="1104" y="996"/>
                    <a:pt x="1111" y="999"/>
                    <a:pt x="1114" y="995"/>
                  </a:cubicBezTo>
                  <a:cubicBezTo>
                    <a:pt x="1120" y="999"/>
                    <a:pt x="1128" y="991"/>
                    <a:pt x="1132" y="996"/>
                  </a:cubicBezTo>
                  <a:cubicBezTo>
                    <a:pt x="1132" y="994"/>
                    <a:pt x="1132" y="991"/>
                    <a:pt x="1134" y="990"/>
                  </a:cubicBezTo>
                  <a:cubicBezTo>
                    <a:pt x="1137" y="989"/>
                    <a:pt x="1137" y="991"/>
                    <a:pt x="1138" y="992"/>
                  </a:cubicBezTo>
                  <a:cubicBezTo>
                    <a:pt x="1141" y="993"/>
                    <a:pt x="1140" y="989"/>
                    <a:pt x="1142" y="989"/>
                  </a:cubicBezTo>
                  <a:cubicBezTo>
                    <a:pt x="1144" y="993"/>
                    <a:pt x="1149" y="994"/>
                    <a:pt x="1152" y="996"/>
                  </a:cubicBezTo>
                  <a:cubicBezTo>
                    <a:pt x="1160" y="994"/>
                    <a:pt x="1158" y="988"/>
                    <a:pt x="1160" y="978"/>
                  </a:cubicBezTo>
                  <a:cubicBezTo>
                    <a:pt x="1161" y="969"/>
                    <a:pt x="1164" y="958"/>
                    <a:pt x="1166" y="946"/>
                  </a:cubicBezTo>
                  <a:cubicBezTo>
                    <a:pt x="1167" y="939"/>
                    <a:pt x="1166" y="930"/>
                    <a:pt x="1168" y="923"/>
                  </a:cubicBezTo>
                  <a:cubicBezTo>
                    <a:pt x="1175" y="899"/>
                    <a:pt x="1174" y="868"/>
                    <a:pt x="1177" y="842"/>
                  </a:cubicBezTo>
                  <a:cubicBezTo>
                    <a:pt x="1169" y="840"/>
                    <a:pt x="1154" y="843"/>
                    <a:pt x="1148" y="841"/>
                  </a:cubicBezTo>
                  <a:cubicBezTo>
                    <a:pt x="1150" y="837"/>
                    <a:pt x="1158" y="838"/>
                    <a:pt x="1163" y="836"/>
                  </a:cubicBezTo>
                  <a:cubicBezTo>
                    <a:pt x="1169" y="834"/>
                    <a:pt x="1174" y="832"/>
                    <a:pt x="1179" y="830"/>
                  </a:cubicBezTo>
                  <a:cubicBezTo>
                    <a:pt x="1179" y="820"/>
                    <a:pt x="1179" y="810"/>
                    <a:pt x="1180" y="801"/>
                  </a:cubicBezTo>
                  <a:cubicBezTo>
                    <a:pt x="1170" y="801"/>
                    <a:pt x="1155" y="800"/>
                    <a:pt x="1142" y="801"/>
                  </a:cubicBezTo>
                  <a:cubicBezTo>
                    <a:pt x="1140" y="810"/>
                    <a:pt x="1143" y="818"/>
                    <a:pt x="1142" y="826"/>
                  </a:cubicBezTo>
                  <a:cubicBezTo>
                    <a:pt x="1136" y="822"/>
                    <a:pt x="1142" y="808"/>
                    <a:pt x="1139" y="798"/>
                  </a:cubicBezTo>
                  <a:cubicBezTo>
                    <a:pt x="1154" y="795"/>
                    <a:pt x="1166" y="790"/>
                    <a:pt x="1180" y="786"/>
                  </a:cubicBezTo>
                  <a:cubicBezTo>
                    <a:pt x="1182" y="777"/>
                    <a:pt x="1180" y="761"/>
                    <a:pt x="1182" y="752"/>
                  </a:cubicBezTo>
                  <a:cubicBezTo>
                    <a:pt x="1176" y="749"/>
                    <a:pt x="1166" y="753"/>
                    <a:pt x="1158" y="751"/>
                  </a:cubicBezTo>
                  <a:cubicBezTo>
                    <a:pt x="1156" y="753"/>
                    <a:pt x="1158" y="755"/>
                    <a:pt x="1157" y="757"/>
                  </a:cubicBezTo>
                  <a:cubicBezTo>
                    <a:pt x="1157" y="759"/>
                    <a:pt x="1157" y="764"/>
                    <a:pt x="1156" y="762"/>
                  </a:cubicBezTo>
                  <a:cubicBezTo>
                    <a:pt x="1157" y="759"/>
                    <a:pt x="1155" y="757"/>
                    <a:pt x="1156" y="755"/>
                  </a:cubicBezTo>
                  <a:cubicBezTo>
                    <a:pt x="1156" y="753"/>
                    <a:pt x="1155" y="752"/>
                    <a:pt x="1155" y="749"/>
                  </a:cubicBezTo>
                  <a:cubicBezTo>
                    <a:pt x="1163" y="746"/>
                    <a:pt x="1174" y="745"/>
                    <a:pt x="1183" y="740"/>
                  </a:cubicBezTo>
                  <a:cubicBezTo>
                    <a:pt x="1185" y="734"/>
                    <a:pt x="1181" y="726"/>
                    <a:pt x="1189" y="725"/>
                  </a:cubicBezTo>
                  <a:cubicBezTo>
                    <a:pt x="1190" y="730"/>
                    <a:pt x="1192" y="733"/>
                    <a:pt x="1192" y="739"/>
                  </a:cubicBezTo>
                  <a:cubicBezTo>
                    <a:pt x="1195" y="741"/>
                    <a:pt x="1200" y="742"/>
                    <a:pt x="1204" y="744"/>
                  </a:cubicBezTo>
                  <a:cubicBezTo>
                    <a:pt x="1201" y="749"/>
                    <a:pt x="1196" y="743"/>
                    <a:pt x="1192" y="744"/>
                  </a:cubicBezTo>
                  <a:cubicBezTo>
                    <a:pt x="1193" y="750"/>
                    <a:pt x="1200" y="745"/>
                    <a:pt x="1205" y="747"/>
                  </a:cubicBezTo>
                  <a:cubicBezTo>
                    <a:pt x="1207" y="746"/>
                    <a:pt x="1204" y="745"/>
                    <a:pt x="1205" y="744"/>
                  </a:cubicBezTo>
                  <a:cubicBezTo>
                    <a:pt x="1211" y="745"/>
                    <a:pt x="1216" y="747"/>
                    <a:pt x="1221" y="748"/>
                  </a:cubicBezTo>
                  <a:cubicBezTo>
                    <a:pt x="1219" y="755"/>
                    <a:pt x="1222" y="766"/>
                    <a:pt x="1221" y="775"/>
                  </a:cubicBezTo>
                  <a:cubicBezTo>
                    <a:pt x="1214" y="773"/>
                    <a:pt x="1221" y="757"/>
                    <a:pt x="1219" y="750"/>
                  </a:cubicBezTo>
                  <a:cubicBezTo>
                    <a:pt x="1212" y="749"/>
                    <a:pt x="1203" y="750"/>
                    <a:pt x="1194" y="751"/>
                  </a:cubicBezTo>
                  <a:cubicBezTo>
                    <a:pt x="1195" y="759"/>
                    <a:pt x="1196" y="774"/>
                    <a:pt x="1197" y="785"/>
                  </a:cubicBezTo>
                  <a:cubicBezTo>
                    <a:pt x="1206" y="788"/>
                    <a:pt x="1217" y="792"/>
                    <a:pt x="1226" y="792"/>
                  </a:cubicBezTo>
                  <a:cubicBezTo>
                    <a:pt x="1229" y="796"/>
                    <a:pt x="1237" y="794"/>
                    <a:pt x="1239" y="798"/>
                  </a:cubicBezTo>
                  <a:cubicBezTo>
                    <a:pt x="1227" y="799"/>
                    <a:pt x="1210" y="798"/>
                    <a:pt x="1197" y="800"/>
                  </a:cubicBezTo>
                  <a:cubicBezTo>
                    <a:pt x="1198" y="810"/>
                    <a:pt x="1201" y="820"/>
                    <a:pt x="1199" y="829"/>
                  </a:cubicBezTo>
                  <a:cubicBezTo>
                    <a:pt x="1202" y="834"/>
                    <a:pt x="1217" y="831"/>
                    <a:pt x="1217" y="837"/>
                  </a:cubicBezTo>
                  <a:cubicBezTo>
                    <a:pt x="1222" y="835"/>
                    <a:pt x="1226" y="838"/>
                    <a:pt x="1231" y="838"/>
                  </a:cubicBezTo>
                  <a:cubicBezTo>
                    <a:pt x="1228" y="847"/>
                    <a:pt x="1234" y="859"/>
                    <a:pt x="1229" y="866"/>
                  </a:cubicBezTo>
                  <a:cubicBezTo>
                    <a:pt x="1227" y="861"/>
                    <a:pt x="1230" y="849"/>
                    <a:pt x="1229" y="841"/>
                  </a:cubicBezTo>
                  <a:cubicBezTo>
                    <a:pt x="1221" y="838"/>
                    <a:pt x="1210" y="842"/>
                    <a:pt x="1203" y="840"/>
                  </a:cubicBezTo>
                  <a:cubicBezTo>
                    <a:pt x="1201" y="849"/>
                    <a:pt x="1204" y="866"/>
                    <a:pt x="1207" y="874"/>
                  </a:cubicBezTo>
                  <a:cubicBezTo>
                    <a:pt x="1206" y="884"/>
                    <a:pt x="1212" y="917"/>
                    <a:pt x="1216" y="929"/>
                  </a:cubicBezTo>
                  <a:cubicBezTo>
                    <a:pt x="1218" y="952"/>
                    <a:pt x="1223" y="973"/>
                    <a:pt x="1227" y="995"/>
                  </a:cubicBezTo>
                  <a:cubicBezTo>
                    <a:pt x="1231" y="991"/>
                    <a:pt x="1235" y="997"/>
                    <a:pt x="1235" y="992"/>
                  </a:cubicBezTo>
                  <a:cubicBezTo>
                    <a:pt x="1240" y="996"/>
                    <a:pt x="1249" y="994"/>
                    <a:pt x="1253" y="996"/>
                  </a:cubicBezTo>
                  <a:cubicBezTo>
                    <a:pt x="1261" y="982"/>
                    <a:pt x="1259" y="959"/>
                    <a:pt x="1261" y="942"/>
                  </a:cubicBezTo>
                  <a:cubicBezTo>
                    <a:pt x="1258" y="938"/>
                    <a:pt x="1249" y="943"/>
                    <a:pt x="1244" y="941"/>
                  </a:cubicBezTo>
                  <a:cubicBezTo>
                    <a:pt x="1247" y="936"/>
                    <a:pt x="1256" y="939"/>
                    <a:pt x="1259" y="934"/>
                  </a:cubicBezTo>
                  <a:cubicBezTo>
                    <a:pt x="1260" y="933"/>
                    <a:pt x="1261" y="934"/>
                    <a:pt x="1261" y="936"/>
                  </a:cubicBezTo>
                  <a:cubicBezTo>
                    <a:pt x="1264" y="930"/>
                    <a:pt x="1262" y="923"/>
                    <a:pt x="1264" y="917"/>
                  </a:cubicBezTo>
                  <a:cubicBezTo>
                    <a:pt x="1257" y="913"/>
                    <a:pt x="1247" y="917"/>
                    <a:pt x="1239" y="915"/>
                  </a:cubicBezTo>
                  <a:cubicBezTo>
                    <a:pt x="1241" y="912"/>
                    <a:pt x="1246" y="913"/>
                    <a:pt x="1250" y="911"/>
                  </a:cubicBezTo>
                  <a:cubicBezTo>
                    <a:pt x="1253" y="912"/>
                    <a:pt x="1262" y="915"/>
                    <a:pt x="1264" y="910"/>
                  </a:cubicBezTo>
                  <a:cubicBezTo>
                    <a:pt x="1262" y="906"/>
                    <a:pt x="1258" y="914"/>
                    <a:pt x="1254" y="910"/>
                  </a:cubicBezTo>
                  <a:cubicBezTo>
                    <a:pt x="1257" y="908"/>
                    <a:pt x="1262" y="908"/>
                    <a:pt x="1264" y="906"/>
                  </a:cubicBezTo>
                  <a:cubicBezTo>
                    <a:pt x="1263" y="897"/>
                    <a:pt x="1264" y="893"/>
                    <a:pt x="1265" y="886"/>
                  </a:cubicBezTo>
                  <a:cubicBezTo>
                    <a:pt x="1261" y="886"/>
                    <a:pt x="1253" y="884"/>
                    <a:pt x="1248" y="887"/>
                  </a:cubicBezTo>
                  <a:cubicBezTo>
                    <a:pt x="1252" y="880"/>
                    <a:pt x="1264" y="879"/>
                    <a:pt x="1270" y="878"/>
                  </a:cubicBezTo>
                  <a:cubicBezTo>
                    <a:pt x="1270" y="877"/>
                    <a:pt x="1269" y="877"/>
                    <a:pt x="1268" y="877"/>
                  </a:cubicBezTo>
                  <a:cubicBezTo>
                    <a:pt x="1270" y="875"/>
                    <a:pt x="1272" y="879"/>
                    <a:pt x="1273" y="880"/>
                  </a:cubicBezTo>
                  <a:cubicBezTo>
                    <a:pt x="1277" y="882"/>
                    <a:pt x="1286" y="880"/>
                    <a:pt x="1288" y="885"/>
                  </a:cubicBezTo>
                  <a:cubicBezTo>
                    <a:pt x="1286" y="887"/>
                    <a:pt x="1277" y="884"/>
                    <a:pt x="1272" y="886"/>
                  </a:cubicBezTo>
                  <a:cubicBezTo>
                    <a:pt x="1274" y="894"/>
                    <a:pt x="1273" y="900"/>
                    <a:pt x="1273" y="906"/>
                  </a:cubicBezTo>
                  <a:cubicBezTo>
                    <a:pt x="1275" y="908"/>
                    <a:pt x="1280" y="907"/>
                    <a:pt x="1281" y="910"/>
                  </a:cubicBezTo>
                  <a:cubicBezTo>
                    <a:pt x="1279" y="914"/>
                    <a:pt x="1276" y="906"/>
                    <a:pt x="1274" y="910"/>
                  </a:cubicBezTo>
                  <a:cubicBezTo>
                    <a:pt x="1276" y="915"/>
                    <a:pt x="1291" y="914"/>
                    <a:pt x="1290" y="907"/>
                  </a:cubicBezTo>
                  <a:cubicBezTo>
                    <a:pt x="1293" y="910"/>
                    <a:pt x="1294" y="913"/>
                    <a:pt x="1298" y="914"/>
                  </a:cubicBezTo>
                  <a:cubicBezTo>
                    <a:pt x="1292" y="918"/>
                    <a:pt x="1279" y="912"/>
                    <a:pt x="1274" y="916"/>
                  </a:cubicBezTo>
                  <a:cubicBezTo>
                    <a:pt x="1276" y="920"/>
                    <a:pt x="1275" y="929"/>
                    <a:pt x="1277" y="936"/>
                  </a:cubicBezTo>
                  <a:cubicBezTo>
                    <a:pt x="1278" y="938"/>
                    <a:pt x="1279" y="934"/>
                    <a:pt x="1281" y="935"/>
                  </a:cubicBezTo>
                  <a:cubicBezTo>
                    <a:pt x="1285" y="938"/>
                    <a:pt x="1295" y="936"/>
                    <a:pt x="1298" y="938"/>
                  </a:cubicBezTo>
                  <a:cubicBezTo>
                    <a:pt x="1300" y="936"/>
                    <a:pt x="1300" y="932"/>
                    <a:pt x="1297" y="930"/>
                  </a:cubicBezTo>
                  <a:cubicBezTo>
                    <a:pt x="1298" y="928"/>
                    <a:pt x="1297" y="925"/>
                    <a:pt x="1299" y="924"/>
                  </a:cubicBezTo>
                  <a:cubicBezTo>
                    <a:pt x="1298" y="922"/>
                    <a:pt x="1295" y="922"/>
                    <a:pt x="1295" y="919"/>
                  </a:cubicBezTo>
                  <a:cubicBezTo>
                    <a:pt x="1293" y="920"/>
                    <a:pt x="1294" y="923"/>
                    <a:pt x="1290" y="922"/>
                  </a:cubicBezTo>
                  <a:cubicBezTo>
                    <a:pt x="1290" y="918"/>
                    <a:pt x="1294" y="918"/>
                    <a:pt x="1297" y="917"/>
                  </a:cubicBezTo>
                  <a:cubicBezTo>
                    <a:pt x="1301" y="914"/>
                    <a:pt x="1305" y="905"/>
                    <a:pt x="1300" y="900"/>
                  </a:cubicBezTo>
                  <a:cubicBezTo>
                    <a:pt x="1301" y="899"/>
                    <a:pt x="1302" y="897"/>
                    <a:pt x="1302" y="895"/>
                  </a:cubicBezTo>
                  <a:cubicBezTo>
                    <a:pt x="1305" y="895"/>
                    <a:pt x="1305" y="899"/>
                    <a:pt x="1309" y="899"/>
                  </a:cubicBezTo>
                  <a:cubicBezTo>
                    <a:pt x="1308" y="900"/>
                    <a:pt x="1306" y="900"/>
                    <a:pt x="1307" y="902"/>
                  </a:cubicBezTo>
                  <a:cubicBezTo>
                    <a:pt x="1308" y="917"/>
                    <a:pt x="1309" y="923"/>
                    <a:pt x="1310" y="935"/>
                  </a:cubicBezTo>
                  <a:cubicBezTo>
                    <a:pt x="1313" y="939"/>
                    <a:pt x="1317" y="937"/>
                    <a:pt x="1321" y="936"/>
                  </a:cubicBezTo>
                  <a:cubicBezTo>
                    <a:pt x="1322" y="933"/>
                    <a:pt x="1318" y="935"/>
                    <a:pt x="1319" y="932"/>
                  </a:cubicBezTo>
                  <a:cubicBezTo>
                    <a:pt x="1320" y="933"/>
                    <a:pt x="1320" y="934"/>
                    <a:pt x="1322" y="933"/>
                  </a:cubicBezTo>
                  <a:cubicBezTo>
                    <a:pt x="1323" y="930"/>
                    <a:pt x="1318" y="930"/>
                    <a:pt x="1320" y="929"/>
                  </a:cubicBezTo>
                  <a:cubicBezTo>
                    <a:pt x="1326" y="923"/>
                    <a:pt x="1322" y="940"/>
                    <a:pt x="1326" y="941"/>
                  </a:cubicBezTo>
                  <a:cubicBezTo>
                    <a:pt x="1325" y="942"/>
                    <a:pt x="1324" y="943"/>
                    <a:pt x="1324" y="945"/>
                  </a:cubicBezTo>
                  <a:cubicBezTo>
                    <a:pt x="1326" y="948"/>
                    <a:pt x="1325" y="954"/>
                    <a:pt x="1329" y="956"/>
                  </a:cubicBezTo>
                  <a:cubicBezTo>
                    <a:pt x="1328" y="956"/>
                    <a:pt x="1327" y="956"/>
                    <a:pt x="1326" y="956"/>
                  </a:cubicBezTo>
                  <a:cubicBezTo>
                    <a:pt x="1329" y="962"/>
                    <a:pt x="1328" y="966"/>
                    <a:pt x="1328" y="973"/>
                  </a:cubicBezTo>
                  <a:cubicBezTo>
                    <a:pt x="1332" y="970"/>
                    <a:pt x="1331" y="962"/>
                    <a:pt x="1334" y="958"/>
                  </a:cubicBezTo>
                  <a:cubicBezTo>
                    <a:pt x="1333" y="958"/>
                    <a:pt x="1332" y="956"/>
                    <a:pt x="1330" y="956"/>
                  </a:cubicBezTo>
                  <a:cubicBezTo>
                    <a:pt x="1331" y="954"/>
                    <a:pt x="1333" y="954"/>
                    <a:pt x="1333" y="953"/>
                  </a:cubicBezTo>
                  <a:cubicBezTo>
                    <a:pt x="1333" y="949"/>
                    <a:pt x="1329" y="950"/>
                    <a:pt x="1328" y="947"/>
                  </a:cubicBezTo>
                  <a:cubicBezTo>
                    <a:pt x="1333" y="947"/>
                    <a:pt x="1336" y="946"/>
                    <a:pt x="1340" y="947"/>
                  </a:cubicBezTo>
                  <a:cubicBezTo>
                    <a:pt x="1340" y="951"/>
                    <a:pt x="1337" y="949"/>
                    <a:pt x="1335" y="950"/>
                  </a:cubicBezTo>
                  <a:cubicBezTo>
                    <a:pt x="1338" y="954"/>
                    <a:pt x="1335" y="958"/>
                    <a:pt x="1338" y="963"/>
                  </a:cubicBezTo>
                  <a:cubicBezTo>
                    <a:pt x="1342" y="961"/>
                    <a:pt x="1340" y="954"/>
                    <a:pt x="1343" y="952"/>
                  </a:cubicBezTo>
                  <a:cubicBezTo>
                    <a:pt x="1346" y="954"/>
                    <a:pt x="1344" y="957"/>
                    <a:pt x="1343" y="959"/>
                  </a:cubicBezTo>
                  <a:cubicBezTo>
                    <a:pt x="1346" y="962"/>
                    <a:pt x="1353" y="962"/>
                    <a:pt x="1355" y="966"/>
                  </a:cubicBezTo>
                  <a:cubicBezTo>
                    <a:pt x="1355" y="969"/>
                    <a:pt x="1353" y="965"/>
                    <a:pt x="1351" y="966"/>
                  </a:cubicBezTo>
                  <a:cubicBezTo>
                    <a:pt x="1349" y="971"/>
                    <a:pt x="1352" y="977"/>
                    <a:pt x="1354" y="981"/>
                  </a:cubicBezTo>
                  <a:cubicBezTo>
                    <a:pt x="1354" y="982"/>
                    <a:pt x="1351" y="982"/>
                    <a:pt x="1351" y="983"/>
                  </a:cubicBezTo>
                  <a:cubicBezTo>
                    <a:pt x="1352" y="985"/>
                    <a:pt x="1353" y="989"/>
                    <a:pt x="1354" y="992"/>
                  </a:cubicBezTo>
                  <a:cubicBezTo>
                    <a:pt x="1358" y="995"/>
                    <a:pt x="1363" y="994"/>
                    <a:pt x="1364" y="990"/>
                  </a:cubicBezTo>
                  <a:cubicBezTo>
                    <a:pt x="1366" y="990"/>
                    <a:pt x="1365" y="994"/>
                    <a:pt x="1366" y="995"/>
                  </a:cubicBezTo>
                  <a:cubicBezTo>
                    <a:pt x="1375" y="995"/>
                    <a:pt x="1378" y="989"/>
                    <a:pt x="1382" y="984"/>
                  </a:cubicBezTo>
                  <a:cubicBezTo>
                    <a:pt x="1386" y="984"/>
                    <a:pt x="1384" y="989"/>
                    <a:pt x="1383" y="991"/>
                  </a:cubicBezTo>
                  <a:cubicBezTo>
                    <a:pt x="1385" y="995"/>
                    <a:pt x="1390" y="994"/>
                    <a:pt x="1394" y="993"/>
                  </a:cubicBezTo>
                  <a:cubicBezTo>
                    <a:pt x="1394" y="991"/>
                    <a:pt x="1391" y="989"/>
                    <a:pt x="1393" y="987"/>
                  </a:cubicBezTo>
                  <a:cubicBezTo>
                    <a:pt x="1398" y="986"/>
                    <a:pt x="1396" y="991"/>
                    <a:pt x="1398" y="993"/>
                  </a:cubicBezTo>
                  <a:cubicBezTo>
                    <a:pt x="1401" y="993"/>
                    <a:pt x="1399" y="988"/>
                    <a:pt x="1401" y="987"/>
                  </a:cubicBezTo>
                  <a:cubicBezTo>
                    <a:pt x="1404" y="987"/>
                    <a:pt x="1403" y="991"/>
                    <a:pt x="1404" y="993"/>
                  </a:cubicBezTo>
                  <a:cubicBezTo>
                    <a:pt x="1408" y="993"/>
                    <a:pt x="1411" y="992"/>
                    <a:pt x="1415" y="991"/>
                  </a:cubicBezTo>
                  <a:cubicBezTo>
                    <a:pt x="1414" y="986"/>
                    <a:pt x="1414" y="979"/>
                    <a:pt x="1412" y="975"/>
                  </a:cubicBezTo>
                  <a:cubicBezTo>
                    <a:pt x="1416" y="966"/>
                    <a:pt x="1411" y="947"/>
                    <a:pt x="1417" y="937"/>
                  </a:cubicBezTo>
                  <a:cubicBezTo>
                    <a:pt x="1418" y="942"/>
                    <a:pt x="1422" y="948"/>
                    <a:pt x="1419" y="952"/>
                  </a:cubicBezTo>
                  <a:cubicBezTo>
                    <a:pt x="1421" y="955"/>
                    <a:pt x="1422" y="957"/>
                    <a:pt x="1424" y="959"/>
                  </a:cubicBezTo>
                  <a:cubicBezTo>
                    <a:pt x="1424" y="961"/>
                    <a:pt x="1423" y="961"/>
                    <a:pt x="1422" y="962"/>
                  </a:cubicBezTo>
                  <a:cubicBezTo>
                    <a:pt x="1426" y="966"/>
                    <a:pt x="1430" y="962"/>
                    <a:pt x="1431" y="958"/>
                  </a:cubicBezTo>
                  <a:cubicBezTo>
                    <a:pt x="1433" y="967"/>
                    <a:pt x="1429" y="981"/>
                    <a:pt x="1434" y="988"/>
                  </a:cubicBezTo>
                  <a:cubicBezTo>
                    <a:pt x="1434" y="1012"/>
                    <a:pt x="1434" y="1036"/>
                    <a:pt x="1434" y="1059"/>
                  </a:cubicBezTo>
                  <a:cubicBezTo>
                    <a:pt x="1349" y="1059"/>
                    <a:pt x="1253" y="1059"/>
                    <a:pt x="1165" y="1059"/>
                  </a:cubicBezTo>
                  <a:cubicBezTo>
                    <a:pt x="1155" y="1059"/>
                    <a:pt x="1131" y="1062"/>
                    <a:pt x="1127" y="1059"/>
                  </a:cubicBezTo>
                  <a:cubicBezTo>
                    <a:pt x="1124" y="1057"/>
                    <a:pt x="1130" y="1054"/>
                    <a:pt x="1127" y="1052"/>
                  </a:cubicBezTo>
                  <a:cubicBezTo>
                    <a:pt x="1128" y="1052"/>
                    <a:pt x="1129" y="1055"/>
                    <a:pt x="1129" y="1053"/>
                  </a:cubicBezTo>
                  <a:cubicBezTo>
                    <a:pt x="1130" y="1051"/>
                    <a:pt x="1129" y="1046"/>
                    <a:pt x="1125" y="1046"/>
                  </a:cubicBezTo>
                  <a:cubicBezTo>
                    <a:pt x="1127" y="1048"/>
                    <a:pt x="1123" y="1056"/>
                    <a:pt x="1122" y="1051"/>
                  </a:cubicBezTo>
                  <a:cubicBezTo>
                    <a:pt x="1120" y="1056"/>
                    <a:pt x="1126" y="1054"/>
                    <a:pt x="1125" y="1058"/>
                  </a:cubicBezTo>
                  <a:cubicBezTo>
                    <a:pt x="1125" y="1058"/>
                    <a:pt x="1125" y="1059"/>
                    <a:pt x="1125" y="1059"/>
                  </a:cubicBezTo>
                  <a:cubicBezTo>
                    <a:pt x="1115" y="1059"/>
                    <a:pt x="1102" y="1060"/>
                    <a:pt x="1093" y="1059"/>
                  </a:cubicBezTo>
                  <a:cubicBezTo>
                    <a:pt x="1093" y="1048"/>
                    <a:pt x="1108" y="1052"/>
                    <a:pt x="1112" y="1046"/>
                  </a:cubicBezTo>
                  <a:cubicBezTo>
                    <a:pt x="1112" y="1049"/>
                    <a:pt x="1118" y="1046"/>
                    <a:pt x="1118" y="1049"/>
                  </a:cubicBezTo>
                  <a:cubicBezTo>
                    <a:pt x="1120" y="1047"/>
                    <a:pt x="1122" y="1046"/>
                    <a:pt x="1123" y="1043"/>
                  </a:cubicBezTo>
                  <a:cubicBezTo>
                    <a:pt x="1126" y="1043"/>
                    <a:pt x="1131" y="1045"/>
                    <a:pt x="1134" y="1041"/>
                  </a:cubicBezTo>
                  <a:cubicBezTo>
                    <a:pt x="1135" y="1041"/>
                    <a:pt x="1135" y="1042"/>
                    <a:pt x="1135" y="1044"/>
                  </a:cubicBezTo>
                  <a:cubicBezTo>
                    <a:pt x="1137" y="1043"/>
                    <a:pt x="1139" y="1039"/>
                    <a:pt x="1138" y="1044"/>
                  </a:cubicBezTo>
                  <a:cubicBezTo>
                    <a:pt x="1141" y="1044"/>
                    <a:pt x="1139" y="1039"/>
                    <a:pt x="1141" y="1038"/>
                  </a:cubicBezTo>
                  <a:cubicBezTo>
                    <a:pt x="1143" y="1039"/>
                    <a:pt x="1142" y="1041"/>
                    <a:pt x="1143" y="1042"/>
                  </a:cubicBezTo>
                  <a:cubicBezTo>
                    <a:pt x="1145" y="1041"/>
                    <a:pt x="1145" y="1039"/>
                    <a:pt x="1147" y="1038"/>
                  </a:cubicBezTo>
                  <a:cubicBezTo>
                    <a:pt x="1148" y="1040"/>
                    <a:pt x="1148" y="1042"/>
                    <a:pt x="1149" y="1042"/>
                  </a:cubicBezTo>
                  <a:cubicBezTo>
                    <a:pt x="1151" y="1041"/>
                    <a:pt x="1147" y="1038"/>
                    <a:pt x="1150" y="1038"/>
                  </a:cubicBezTo>
                  <a:cubicBezTo>
                    <a:pt x="1153" y="1038"/>
                    <a:pt x="1150" y="1042"/>
                    <a:pt x="1153" y="1041"/>
                  </a:cubicBezTo>
                  <a:cubicBezTo>
                    <a:pt x="1154" y="1038"/>
                    <a:pt x="1154" y="1037"/>
                    <a:pt x="1157" y="1035"/>
                  </a:cubicBezTo>
                  <a:cubicBezTo>
                    <a:pt x="1154" y="1036"/>
                    <a:pt x="1148" y="1033"/>
                    <a:pt x="1146" y="1038"/>
                  </a:cubicBezTo>
                  <a:cubicBezTo>
                    <a:pt x="1145" y="1037"/>
                    <a:pt x="1145" y="1035"/>
                    <a:pt x="1143" y="1036"/>
                  </a:cubicBezTo>
                  <a:cubicBezTo>
                    <a:pt x="1126" y="1038"/>
                    <a:pt x="1111" y="1039"/>
                    <a:pt x="1090" y="1039"/>
                  </a:cubicBezTo>
                  <a:cubicBezTo>
                    <a:pt x="1090" y="1043"/>
                    <a:pt x="1088" y="1044"/>
                    <a:pt x="1089" y="1048"/>
                  </a:cubicBezTo>
                  <a:cubicBezTo>
                    <a:pt x="1082" y="1050"/>
                    <a:pt x="1074" y="1049"/>
                    <a:pt x="1069" y="1044"/>
                  </a:cubicBezTo>
                  <a:cubicBezTo>
                    <a:pt x="1074" y="1044"/>
                    <a:pt x="1076" y="1042"/>
                    <a:pt x="1078" y="1040"/>
                  </a:cubicBezTo>
                  <a:cubicBezTo>
                    <a:pt x="1065" y="1041"/>
                    <a:pt x="1059" y="1039"/>
                    <a:pt x="1048" y="1043"/>
                  </a:cubicBezTo>
                  <a:cubicBezTo>
                    <a:pt x="1043" y="1039"/>
                    <a:pt x="1028" y="1046"/>
                    <a:pt x="1022" y="1040"/>
                  </a:cubicBezTo>
                  <a:cubicBezTo>
                    <a:pt x="1016" y="1043"/>
                    <a:pt x="1008" y="1037"/>
                    <a:pt x="1000" y="1041"/>
                  </a:cubicBezTo>
                  <a:cubicBezTo>
                    <a:pt x="998" y="1036"/>
                    <a:pt x="992" y="1039"/>
                    <a:pt x="990" y="1036"/>
                  </a:cubicBezTo>
                  <a:cubicBezTo>
                    <a:pt x="984" y="1041"/>
                    <a:pt x="974" y="1037"/>
                    <a:pt x="965" y="1038"/>
                  </a:cubicBezTo>
                  <a:cubicBezTo>
                    <a:pt x="960" y="1038"/>
                    <a:pt x="956" y="1040"/>
                    <a:pt x="951" y="1038"/>
                  </a:cubicBezTo>
                  <a:cubicBezTo>
                    <a:pt x="950" y="1039"/>
                    <a:pt x="950" y="1040"/>
                    <a:pt x="948" y="1040"/>
                  </a:cubicBezTo>
                  <a:cubicBezTo>
                    <a:pt x="935" y="1038"/>
                    <a:pt x="925" y="1043"/>
                    <a:pt x="913" y="1040"/>
                  </a:cubicBezTo>
                  <a:cubicBezTo>
                    <a:pt x="903" y="1041"/>
                    <a:pt x="888" y="1045"/>
                    <a:pt x="877" y="1038"/>
                  </a:cubicBezTo>
                  <a:cubicBezTo>
                    <a:pt x="872" y="1039"/>
                    <a:pt x="866" y="1038"/>
                    <a:pt x="863" y="1036"/>
                  </a:cubicBezTo>
                  <a:cubicBezTo>
                    <a:pt x="861" y="1039"/>
                    <a:pt x="854" y="1036"/>
                    <a:pt x="851" y="1034"/>
                  </a:cubicBezTo>
                  <a:cubicBezTo>
                    <a:pt x="845" y="1036"/>
                    <a:pt x="839" y="1032"/>
                    <a:pt x="834" y="1034"/>
                  </a:cubicBezTo>
                  <a:cubicBezTo>
                    <a:pt x="830" y="1032"/>
                    <a:pt x="826" y="1030"/>
                    <a:pt x="821" y="1031"/>
                  </a:cubicBezTo>
                  <a:cubicBezTo>
                    <a:pt x="820" y="1029"/>
                    <a:pt x="819" y="1028"/>
                    <a:pt x="818" y="1027"/>
                  </a:cubicBezTo>
                  <a:cubicBezTo>
                    <a:pt x="821" y="1025"/>
                    <a:pt x="824" y="1024"/>
                    <a:pt x="826" y="1021"/>
                  </a:cubicBezTo>
                  <a:cubicBezTo>
                    <a:pt x="821" y="1020"/>
                    <a:pt x="815" y="1022"/>
                    <a:pt x="809" y="1021"/>
                  </a:cubicBezTo>
                  <a:cubicBezTo>
                    <a:pt x="808" y="1018"/>
                    <a:pt x="805" y="1013"/>
                    <a:pt x="802" y="1014"/>
                  </a:cubicBezTo>
                  <a:cubicBezTo>
                    <a:pt x="800" y="1016"/>
                    <a:pt x="803" y="1017"/>
                    <a:pt x="803" y="1020"/>
                  </a:cubicBezTo>
                  <a:cubicBezTo>
                    <a:pt x="800" y="1024"/>
                    <a:pt x="798" y="1019"/>
                    <a:pt x="797" y="1021"/>
                  </a:cubicBezTo>
                  <a:cubicBezTo>
                    <a:pt x="799" y="1022"/>
                    <a:pt x="801" y="1025"/>
                    <a:pt x="800" y="1027"/>
                  </a:cubicBezTo>
                  <a:cubicBezTo>
                    <a:pt x="792" y="1023"/>
                    <a:pt x="779" y="1029"/>
                    <a:pt x="772" y="1027"/>
                  </a:cubicBezTo>
                  <a:cubicBezTo>
                    <a:pt x="770" y="1029"/>
                    <a:pt x="773" y="1031"/>
                    <a:pt x="771" y="1031"/>
                  </a:cubicBezTo>
                  <a:cubicBezTo>
                    <a:pt x="753" y="1027"/>
                    <a:pt x="739" y="1032"/>
                    <a:pt x="722" y="1035"/>
                  </a:cubicBezTo>
                  <a:cubicBezTo>
                    <a:pt x="721" y="1038"/>
                    <a:pt x="717" y="1042"/>
                    <a:pt x="718" y="1044"/>
                  </a:cubicBezTo>
                  <a:cubicBezTo>
                    <a:pt x="721" y="1045"/>
                    <a:pt x="718" y="1041"/>
                    <a:pt x="721" y="1042"/>
                  </a:cubicBezTo>
                  <a:cubicBezTo>
                    <a:pt x="726" y="1047"/>
                    <a:pt x="713" y="1048"/>
                    <a:pt x="711" y="1044"/>
                  </a:cubicBezTo>
                  <a:cubicBezTo>
                    <a:pt x="712" y="1042"/>
                    <a:pt x="713" y="1043"/>
                    <a:pt x="714" y="1040"/>
                  </a:cubicBezTo>
                  <a:cubicBezTo>
                    <a:pt x="712" y="1040"/>
                    <a:pt x="712" y="1042"/>
                    <a:pt x="709" y="1042"/>
                  </a:cubicBezTo>
                  <a:cubicBezTo>
                    <a:pt x="708" y="1041"/>
                    <a:pt x="709" y="1038"/>
                    <a:pt x="707" y="1038"/>
                  </a:cubicBezTo>
                  <a:cubicBezTo>
                    <a:pt x="698" y="1041"/>
                    <a:pt x="691" y="1037"/>
                    <a:pt x="686" y="1036"/>
                  </a:cubicBezTo>
                  <a:cubicBezTo>
                    <a:pt x="688" y="1037"/>
                    <a:pt x="685" y="1037"/>
                    <a:pt x="684" y="1038"/>
                  </a:cubicBezTo>
                  <a:cubicBezTo>
                    <a:pt x="672" y="1034"/>
                    <a:pt x="663" y="1034"/>
                    <a:pt x="649" y="1031"/>
                  </a:cubicBezTo>
                  <a:cubicBezTo>
                    <a:pt x="638" y="1023"/>
                    <a:pt x="618" y="1032"/>
                    <a:pt x="608" y="1025"/>
                  </a:cubicBezTo>
                  <a:cubicBezTo>
                    <a:pt x="609" y="1022"/>
                    <a:pt x="612" y="1021"/>
                    <a:pt x="612" y="1018"/>
                  </a:cubicBezTo>
                  <a:cubicBezTo>
                    <a:pt x="610" y="1017"/>
                    <a:pt x="608" y="1020"/>
                    <a:pt x="609" y="1016"/>
                  </a:cubicBezTo>
                  <a:cubicBezTo>
                    <a:pt x="611" y="1014"/>
                    <a:pt x="612" y="1018"/>
                    <a:pt x="614" y="1016"/>
                  </a:cubicBezTo>
                  <a:cubicBezTo>
                    <a:pt x="613" y="1015"/>
                    <a:pt x="613" y="1012"/>
                    <a:pt x="616" y="1010"/>
                  </a:cubicBezTo>
                  <a:cubicBezTo>
                    <a:pt x="614" y="1009"/>
                    <a:pt x="611" y="1010"/>
                    <a:pt x="610" y="1008"/>
                  </a:cubicBezTo>
                  <a:cubicBezTo>
                    <a:pt x="613" y="1003"/>
                    <a:pt x="606" y="1003"/>
                    <a:pt x="606" y="999"/>
                  </a:cubicBezTo>
                  <a:cubicBezTo>
                    <a:pt x="607" y="998"/>
                    <a:pt x="608" y="998"/>
                    <a:pt x="610" y="997"/>
                  </a:cubicBezTo>
                  <a:cubicBezTo>
                    <a:pt x="612" y="999"/>
                    <a:pt x="613" y="1003"/>
                    <a:pt x="614" y="1005"/>
                  </a:cubicBezTo>
                  <a:cubicBezTo>
                    <a:pt x="618" y="1005"/>
                    <a:pt x="623" y="1006"/>
                    <a:pt x="623" y="1010"/>
                  </a:cubicBezTo>
                  <a:cubicBezTo>
                    <a:pt x="621" y="1012"/>
                    <a:pt x="619" y="1007"/>
                    <a:pt x="617" y="1010"/>
                  </a:cubicBezTo>
                  <a:cubicBezTo>
                    <a:pt x="619" y="1016"/>
                    <a:pt x="622" y="1017"/>
                    <a:pt x="621" y="1025"/>
                  </a:cubicBezTo>
                  <a:cubicBezTo>
                    <a:pt x="627" y="1019"/>
                    <a:pt x="636" y="1026"/>
                    <a:pt x="642" y="1023"/>
                  </a:cubicBezTo>
                  <a:cubicBezTo>
                    <a:pt x="643" y="1021"/>
                    <a:pt x="640" y="1023"/>
                    <a:pt x="640" y="1021"/>
                  </a:cubicBezTo>
                  <a:cubicBezTo>
                    <a:pt x="642" y="1021"/>
                    <a:pt x="647" y="1018"/>
                    <a:pt x="647" y="1022"/>
                  </a:cubicBezTo>
                  <a:cubicBezTo>
                    <a:pt x="650" y="1022"/>
                    <a:pt x="648" y="1019"/>
                    <a:pt x="651" y="1019"/>
                  </a:cubicBezTo>
                  <a:cubicBezTo>
                    <a:pt x="653" y="1022"/>
                    <a:pt x="655" y="1025"/>
                    <a:pt x="657" y="1028"/>
                  </a:cubicBezTo>
                  <a:cubicBezTo>
                    <a:pt x="657" y="1024"/>
                    <a:pt x="658" y="1022"/>
                    <a:pt x="659" y="1021"/>
                  </a:cubicBezTo>
                  <a:cubicBezTo>
                    <a:pt x="663" y="1019"/>
                    <a:pt x="665" y="1024"/>
                    <a:pt x="666" y="1021"/>
                  </a:cubicBezTo>
                  <a:cubicBezTo>
                    <a:pt x="665" y="1019"/>
                    <a:pt x="662" y="1020"/>
                    <a:pt x="662" y="1018"/>
                  </a:cubicBezTo>
                  <a:cubicBezTo>
                    <a:pt x="661" y="1014"/>
                    <a:pt x="661" y="1011"/>
                    <a:pt x="665" y="1012"/>
                  </a:cubicBezTo>
                  <a:cubicBezTo>
                    <a:pt x="667" y="1012"/>
                    <a:pt x="668" y="1016"/>
                    <a:pt x="666" y="1017"/>
                  </a:cubicBezTo>
                  <a:cubicBezTo>
                    <a:pt x="668" y="1017"/>
                    <a:pt x="668" y="1014"/>
                    <a:pt x="670" y="1016"/>
                  </a:cubicBezTo>
                  <a:cubicBezTo>
                    <a:pt x="670" y="1012"/>
                    <a:pt x="666" y="1010"/>
                    <a:pt x="663" y="1009"/>
                  </a:cubicBezTo>
                  <a:cubicBezTo>
                    <a:pt x="660" y="1010"/>
                    <a:pt x="657" y="1015"/>
                    <a:pt x="653" y="1012"/>
                  </a:cubicBezTo>
                  <a:cubicBezTo>
                    <a:pt x="652" y="1011"/>
                    <a:pt x="653" y="1008"/>
                    <a:pt x="652" y="1008"/>
                  </a:cubicBezTo>
                  <a:cubicBezTo>
                    <a:pt x="652" y="1009"/>
                    <a:pt x="652" y="1010"/>
                    <a:pt x="651" y="1010"/>
                  </a:cubicBezTo>
                  <a:cubicBezTo>
                    <a:pt x="651" y="1009"/>
                    <a:pt x="649" y="1008"/>
                    <a:pt x="648" y="1007"/>
                  </a:cubicBezTo>
                  <a:cubicBezTo>
                    <a:pt x="653" y="1006"/>
                    <a:pt x="656" y="1008"/>
                    <a:pt x="660" y="1005"/>
                  </a:cubicBezTo>
                  <a:cubicBezTo>
                    <a:pt x="662" y="1006"/>
                    <a:pt x="664" y="1007"/>
                    <a:pt x="667" y="1008"/>
                  </a:cubicBezTo>
                  <a:cubicBezTo>
                    <a:pt x="666" y="1005"/>
                    <a:pt x="669" y="1006"/>
                    <a:pt x="671" y="1005"/>
                  </a:cubicBezTo>
                  <a:cubicBezTo>
                    <a:pt x="670" y="1001"/>
                    <a:pt x="664" y="1002"/>
                    <a:pt x="662" y="999"/>
                  </a:cubicBezTo>
                  <a:cubicBezTo>
                    <a:pt x="665" y="999"/>
                    <a:pt x="675" y="996"/>
                    <a:pt x="676" y="1001"/>
                  </a:cubicBezTo>
                  <a:cubicBezTo>
                    <a:pt x="676" y="1004"/>
                    <a:pt x="673" y="1002"/>
                    <a:pt x="673" y="1005"/>
                  </a:cubicBezTo>
                  <a:cubicBezTo>
                    <a:pt x="681" y="1012"/>
                    <a:pt x="692" y="1004"/>
                    <a:pt x="700" y="1012"/>
                  </a:cubicBezTo>
                  <a:cubicBezTo>
                    <a:pt x="694" y="1013"/>
                    <a:pt x="691" y="1011"/>
                    <a:pt x="687" y="1010"/>
                  </a:cubicBezTo>
                  <a:cubicBezTo>
                    <a:pt x="686" y="1011"/>
                    <a:pt x="686" y="1013"/>
                    <a:pt x="685" y="1014"/>
                  </a:cubicBezTo>
                  <a:cubicBezTo>
                    <a:pt x="679" y="1015"/>
                    <a:pt x="679" y="1006"/>
                    <a:pt x="673" y="1009"/>
                  </a:cubicBezTo>
                  <a:cubicBezTo>
                    <a:pt x="679" y="1010"/>
                    <a:pt x="676" y="1019"/>
                    <a:pt x="683" y="1020"/>
                  </a:cubicBezTo>
                  <a:cubicBezTo>
                    <a:pt x="685" y="1019"/>
                    <a:pt x="684" y="1015"/>
                    <a:pt x="687" y="1014"/>
                  </a:cubicBezTo>
                  <a:cubicBezTo>
                    <a:pt x="689" y="1014"/>
                    <a:pt x="689" y="1016"/>
                    <a:pt x="690" y="1017"/>
                  </a:cubicBezTo>
                  <a:cubicBezTo>
                    <a:pt x="689" y="1018"/>
                    <a:pt x="687" y="1018"/>
                    <a:pt x="688" y="1020"/>
                  </a:cubicBezTo>
                  <a:cubicBezTo>
                    <a:pt x="692" y="1016"/>
                    <a:pt x="696" y="1025"/>
                    <a:pt x="698" y="1020"/>
                  </a:cubicBezTo>
                  <a:cubicBezTo>
                    <a:pt x="695" y="1019"/>
                    <a:pt x="692" y="1019"/>
                    <a:pt x="691" y="1016"/>
                  </a:cubicBezTo>
                  <a:cubicBezTo>
                    <a:pt x="693" y="1015"/>
                    <a:pt x="696" y="1016"/>
                    <a:pt x="698" y="1014"/>
                  </a:cubicBezTo>
                  <a:cubicBezTo>
                    <a:pt x="700" y="1016"/>
                    <a:pt x="703" y="1017"/>
                    <a:pt x="705" y="1020"/>
                  </a:cubicBezTo>
                  <a:cubicBezTo>
                    <a:pt x="706" y="1017"/>
                    <a:pt x="702" y="1017"/>
                    <a:pt x="704" y="1015"/>
                  </a:cubicBezTo>
                  <a:cubicBezTo>
                    <a:pt x="710" y="1014"/>
                    <a:pt x="711" y="1019"/>
                    <a:pt x="717" y="1021"/>
                  </a:cubicBezTo>
                  <a:cubicBezTo>
                    <a:pt x="717" y="1014"/>
                    <a:pt x="707" y="1015"/>
                    <a:pt x="704" y="1011"/>
                  </a:cubicBezTo>
                  <a:cubicBezTo>
                    <a:pt x="705" y="1010"/>
                    <a:pt x="709" y="1011"/>
                    <a:pt x="709" y="1009"/>
                  </a:cubicBezTo>
                  <a:cubicBezTo>
                    <a:pt x="707" y="1007"/>
                    <a:pt x="701" y="1009"/>
                    <a:pt x="700" y="1007"/>
                  </a:cubicBezTo>
                  <a:cubicBezTo>
                    <a:pt x="703" y="1005"/>
                    <a:pt x="710" y="1005"/>
                    <a:pt x="712" y="1008"/>
                  </a:cubicBezTo>
                  <a:cubicBezTo>
                    <a:pt x="711" y="1009"/>
                    <a:pt x="711" y="1010"/>
                    <a:pt x="712" y="1012"/>
                  </a:cubicBezTo>
                  <a:cubicBezTo>
                    <a:pt x="714" y="1014"/>
                    <a:pt x="715" y="1011"/>
                    <a:pt x="718" y="1012"/>
                  </a:cubicBezTo>
                  <a:cubicBezTo>
                    <a:pt x="720" y="1015"/>
                    <a:pt x="724" y="1015"/>
                    <a:pt x="724" y="1019"/>
                  </a:cubicBezTo>
                  <a:cubicBezTo>
                    <a:pt x="728" y="1019"/>
                    <a:pt x="732" y="1016"/>
                    <a:pt x="735" y="1014"/>
                  </a:cubicBezTo>
                  <a:cubicBezTo>
                    <a:pt x="732" y="1013"/>
                    <a:pt x="731" y="1010"/>
                    <a:pt x="729" y="1009"/>
                  </a:cubicBezTo>
                  <a:cubicBezTo>
                    <a:pt x="730" y="1011"/>
                    <a:pt x="727" y="1010"/>
                    <a:pt x="726" y="1010"/>
                  </a:cubicBezTo>
                  <a:cubicBezTo>
                    <a:pt x="725" y="1012"/>
                    <a:pt x="727" y="1015"/>
                    <a:pt x="725" y="1015"/>
                  </a:cubicBezTo>
                  <a:cubicBezTo>
                    <a:pt x="722" y="1012"/>
                    <a:pt x="717" y="1011"/>
                    <a:pt x="713" y="1009"/>
                  </a:cubicBezTo>
                  <a:cubicBezTo>
                    <a:pt x="720" y="1003"/>
                    <a:pt x="731" y="1006"/>
                    <a:pt x="739" y="1007"/>
                  </a:cubicBezTo>
                  <a:cubicBezTo>
                    <a:pt x="740" y="1002"/>
                    <a:pt x="734" y="1003"/>
                    <a:pt x="733" y="1000"/>
                  </a:cubicBezTo>
                  <a:cubicBezTo>
                    <a:pt x="735" y="1000"/>
                    <a:pt x="734" y="997"/>
                    <a:pt x="735" y="997"/>
                  </a:cubicBezTo>
                  <a:cubicBezTo>
                    <a:pt x="739" y="996"/>
                    <a:pt x="739" y="1000"/>
                    <a:pt x="741" y="999"/>
                  </a:cubicBezTo>
                  <a:cubicBezTo>
                    <a:pt x="741" y="1000"/>
                    <a:pt x="740" y="1004"/>
                    <a:pt x="741" y="1005"/>
                  </a:cubicBezTo>
                  <a:cubicBezTo>
                    <a:pt x="745" y="1005"/>
                    <a:pt x="751" y="1007"/>
                    <a:pt x="750" y="1012"/>
                  </a:cubicBezTo>
                  <a:cubicBezTo>
                    <a:pt x="753" y="1008"/>
                    <a:pt x="762" y="1007"/>
                    <a:pt x="764" y="1012"/>
                  </a:cubicBezTo>
                  <a:cubicBezTo>
                    <a:pt x="761" y="1015"/>
                    <a:pt x="756" y="1009"/>
                    <a:pt x="755" y="1012"/>
                  </a:cubicBezTo>
                  <a:cubicBezTo>
                    <a:pt x="758" y="1014"/>
                    <a:pt x="757" y="1016"/>
                    <a:pt x="759" y="1017"/>
                  </a:cubicBezTo>
                  <a:cubicBezTo>
                    <a:pt x="764" y="1016"/>
                    <a:pt x="764" y="1015"/>
                    <a:pt x="769" y="1015"/>
                  </a:cubicBezTo>
                  <a:cubicBezTo>
                    <a:pt x="771" y="1017"/>
                    <a:pt x="771" y="1019"/>
                    <a:pt x="770" y="1021"/>
                  </a:cubicBezTo>
                  <a:cubicBezTo>
                    <a:pt x="772" y="1021"/>
                    <a:pt x="771" y="1018"/>
                    <a:pt x="773" y="1019"/>
                  </a:cubicBezTo>
                  <a:cubicBezTo>
                    <a:pt x="776" y="1023"/>
                    <a:pt x="780" y="1021"/>
                    <a:pt x="785" y="1023"/>
                  </a:cubicBezTo>
                  <a:cubicBezTo>
                    <a:pt x="783" y="1019"/>
                    <a:pt x="780" y="1016"/>
                    <a:pt x="774" y="1016"/>
                  </a:cubicBezTo>
                  <a:cubicBezTo>
                    <a:pt x="772" y="1014"/>
                    <a:pt x="769" y="1012"/>
                    <a:pt x="767" y="1012"/>
                  </a:cubicBezTo>
                  <a:cubicBezTo>
                    <a:pt x="769" y="1009"/>
                    <a:pt x="764" y="1009"/>
                    <a:pt x="765" y="1008"/>
                  </a:cubicBezTo>
                  <a:cubicBezTo>
                    <a:pt x="769" y="1007"/>
                    <a:pt x="770" y="1010"/>
                    <a:pt x="772" y="1012"/>
                  </a:cubicBezTo>
                  <a:cubicBezTo>
                    <a:pt x="778" y="1012"/>
                    <a:pt x="787" y="1016"/>
                    <a:pt x="792" y="1020"/>
                  </a:cubicBezTo>
                  <a:cubicBezTo>
                    <a:pt x="792" y="1018"/>
                    <a:pt x="794" y="1014"/>
                    <a:pt x="793" y="1013"/>
                  </a:cubicBezTo>
                  <a:cubicBezTo>
                    <a:pt x="788" y="1016"/>
                    <a:pt x="784" y="1013"/>
                    <a:pt x="783" y="1008"/>
                  </a:cubicBezTo>
                  <a:cubicBezTo>
                    <a:pt x="786" y="1006"/>
                    <a:pt x="792" y="1008"/>
                    <a:pt x="789" y="1012"/>
                  </a:cubicBezTo>
                  <a:cubicBezTo>
                    <a:pt x="792" y="1008"/>
                    <a:pt x="797" y="1013"/>
                    <a:pt x="798" y="1008"/>
                  </a:cubicBezTo>
                  <a:cubicBezTo>
                    <a:pt x="796" y="1007"/>
                    <a:pt x="791" y="1008"/>
                    <a:pt x="792" y="1004"/>
                  </a:cubicBezTo>
                  <a:cubicBezTo>
                    <a:pt x="796" y="1004"/>
                    <a:pt x="802" y="1003"/>
                    <a:pt x="803" y="1007"/>
                  </a:cubicBezTo>
                  <a:cubicBezTo>
                    <a:pt x="803" y="1008"/>
                    <a:pt x="801" y="1008"/>
                    <a:pt x="802" y="1010"/>
                  </a:cubicBezTo>
                  <a:cubicBezTo>
                    <a:pt x="808" y="1009"/>
                    <a:pt x="811" y="1017"/>
                    <a:pt x="818" y="1018"/>
                  </a:cubicBezTo>
                  <a:cubicBezTo>
                    <a:pt x="818" y="1014"/>
                    <a:pt x="824" y="1017"/>
                    <a:pt x="825" y="1013"/>
                  </a:cubicBezTo>
                  <a:cubicBezTo>
                    <a:pt x="823" y="1013"/>
                    <a:pt x="821" y="1015"/>
                    <a:pt x="819" y="1013"/>
                  </a:cubicBezTo>
                  <a:cubicBezTo>
                    <a:pt x="820" y="1010"/>
                    <a:pt x="824" y="1010"/>
                    <a:pt x="825" y="1008"/>
                  </a:cubicBezTo>
                  <a:cubicBezTo>
                    <a:pt x="821" y="1008"/>
                    <a:pt x="815" y="1009"/>
                    <a:pt x="809" y="1011"/>
                  </a:cubicBezTo>
                  <a:cubicBezTo>
                    <a:pt x="810" y="1009"/>
                    <a:pt x="808" y="1008"/>
                    <a:pt x="808" y="1007"/>
                  </a:cubicBezTo>
                  <a:cubicBezTo>
                    <a:pt x="815" y="1005"/>
                    <a:pt x="824" y="1003"/>
                    <a:pt x="829" y="1008"/>
                  </a:cubicBezTo>
                  <a:cubicBezTo>
                    <a:pt x="829" y="1012"/>
                    <a:pt x="834" y="1012"/>
                    <a:pt x="834" y="1016"/>
                  </a:cubicBezTo>
                  <a:cubicBezTo>
                    <a:pt x="833" y="1017"/>
                    <a:pt x="828" y="1016"/>
                    <a:pt x="830" y="1018"/>
                  </a:cubicBezTo>
                  <a:cubicBezTo>
                    <a:pt x="834" y="1021"/>
                    <a:pt x="834" y="1014"/>
                    <a:pt x="837" y="1018"/>
                  </a:cubicBezTo>
                  <a:cubicBezTo>
                    <a:pt x="838" y="1015"/>
                    <a:pt x="841" y="1015"/>
                    <a:pt x="839" y="1012"/>
                  </a:cubicBezTo>
                  <a:cubicBezTo>
                    <a:pt x="837" y="1012"/>
                    <a:pt x="837" y="1016"/>
                    <a:pt x="835" y="1014"/>
                  </a:cubicBezTo>
                  <a:cubicBezTo>
                    <a:pt x="838" y="1011"/>
                    <a:pt x="836" y="1010"/>
                    <a:pt x="835" y="1006"/>
                  </a:cubicBezTo>
                  <a:cubicBezTo>
                    <a:pt x="840" y="1010"/>
                    <a:pt x="844" y="1005"/>
                    <a:pt x="850" y="1005"/>
                  </a:cubicBezTo>
                  <a:cubicBezTo>
                    <a:pt x="852" y="1008"/>
                    <a:pt x="856" y="1013"/>
                    <a:pt x="862" y="1010"/>
                  </a:cubicBezTo>
                  <a:cubicBezTo>
                    <a:pt x="860" y="1008"/>
                    <a:pt x="855" y="1009"/>
                    <a:pt x="855" y="1005"/>
                  </a:cubicBezTo>
                  <a:cubicBezTo>
                    <a:pt x="862" y="1009"/>
                    <a:pt x="869" y="1007"/>
                    <a:pt x="877" y="1005"/>
                  </a:cubicBezTo>
                  <a:cubicBezTo>
                    <a:pt x="878" y="1006"/>
                    <a:pt x="877" y="1008"/>
                    <a:pt x="879" y="1008"/>
                  </a:cubicBezTo>
                  <a:cubicBezTo>
                    <a:pt x="880" y="1007"/>
                    <a:pt x="882" y="1005"/>
                    <a:pt x="884" y="1004"/>
                  </a:cubicBezTo>
                  <a:cubicBezTo>
                    <a:pt x="891" y="1007"/>
                    <a:pt x="897" y="1004"/>
                    <a:pt x="905" y="1007"/>
                  </a:cubicBezTo>
                  <a:cubicBezTo>
                    <a:pt x="906" y="1003"/>
                    <a:pt x="906" y="1000"/>
                    <a:pt x="910" y="999"/>
                  </a:cubicBezTo>
                  <a:cubicBezTo>
                    <a:pt x="911" y="999"/>
                    <a:pt x="912" y="999"/>
                    <a:pt x="912" y="1000"/>
                  </a:cubicBezTo>
                  <a:cubicBezTo>
                    <a:pt x="911" y="1003"/>
                    <a:pt x="910" y="1004"/>
                    <a:pt x="912" y="1006"/>
                  </a:cubicBezTo>
                  <a:cubicBezTo>
                    <a:pt x="917" y="1004"/>
                    <a:pt x="927" y="1008"/>
                    <a:pt x="929" y="1001"/>
                  </a:cubicBezTo>
                  <a:cubicBezTo>
                    <a:pt x="926" y="999"/>
                    <a:pt x="926" y="994"/>
                    <a:pt x="918" y="995"/>
                  </a:cubicBezTo>
                  <a:cubicBezTo>
                    <a:pt x="916" y="995"/>
                    <a:pt x="917" y="998"/>
                    <a:pt x="915" y="997"/>
                  </a:cubicBezTo>
                  <a:cubicBezTo>
                    <a:pt x="912" y="998"/>
                    <a:pt x="913" y="994"/>
                    <a:pt x="910" y="995"/>
                  </a:cubicBezTo>
                  <a:cubicBezTo>
                    <a:pt x="907" y="998"/>
                    <a:pt x="902" y="998"/>
                    <a:pt x="899" y="995"/>
                  </a:cubicBezTo>
                  <a:cubicBezTo>
                    <a:pt x="898" y="998"/>
                    <a:pt x="896" y="996"/>
                    <a:pt x="892" y="997"/>
                  </a:cubicBezTo>
                  <a:cubicBezTo>
                    <a:pt x="890" y="999"/>
                    <a:pt x="895" y="999"/>
                    <a:pt x="893" y="1000"/>
                  </a:cubicBezTo>
                  <a:cubicBezTo>
                    <a:pt x="892" y="1000"/>
                    <a:pt x="890" y="1000"/>
                    <a:pt x="889" y="1000"/>
                  </a:cubicBezTo>
                  <a:cubicBezTo>
                    <a:pt x="889" y="998"/>
                    <a:pt x="889" y="997"/>
                    <a:pt x="888" y="997"/>
                  </a:cubicBezTo>
                  <a:cubicBezTo>
                    <a:pt x="876" y="994"/>
                    <a:pt x="861" y="994"/>
                    <a:pt x="845" y="996"/>
                  </a:cubicBezTo>
                  <a:cubicBezTo>
                    <a:pt x="843" y="987"/>
                    <a:pt x="837" y="982"/>
                    <a:pt x="830" y="977"/>
                  </a:cubicBezTo>
                  <a:cubicBezTo>
                    <a:pt x="826" y="983"/>
                    <a:pt x="820" y="988"/>
                    <a:pt x="817" y="996"/>
                  </a:cubicBezTo>
                  <a:cubicBezTo>
                    <a:pt x="820" y="996"/>
                    <a:pt x="822" y="998"/>
                    <a:pt x="824" y="999"/>
                  </a:cubicBezTo>
                  <a:cubicBezTo>
                    <a:pt x="821" y="1002"/>
                    <a:pt x="815" y="998"/>
                    <a:pt x="813" y="1003"/>
                  </a:cubicBezTo>
                  <a:cubicBezTo>
                    <a:pt x="814" y="1001"/>
                    <a:pt x="811" y="1001"/>
                    <a:pt x="811" y="1000"/>
                  </a:cubicBezTo>
                  <a:cubicBezTo>
                    <a:pt x="813" y="999"/>
                    <a:pt x="815" y="999"/>
                    <a:pt x="816" y="997"/>
                  </a:cubicBezTo>
                  <a:cubicBezTo>
                    <a:pt x="811" y="995"/>
                    <a:pt x="797" y="995"/>
                    <a:pt x="793" y="998"/>
                  </a:cubicBezTo>
                  <a:cubicBezTo>
                    <a:pt x="793" y="999"/>
                    <a:pt x="797" y="998"/>
                    <a:pt x="797" y="999"/>
                  </a:cubicBezTo>
                  <a:cubicBezTo>
                    <a:pt x="795" y="1004"/>
                    <a:pt x="788" y="998"/>
                    <a:pt x="789" y="995"/>
                  </a:cubicBezTo>
                  <a:cubicBezTo>
                    <a:pt x="777" y="998"/>
                    <a:pt x="759" y="993"/>
                    <a:pt x="748" y="996"/>
                  </a:cubicBezTo>
                  <a:cubicBezTo>
                    <a:pt x="751" y="997"/>
                    <a:pt x="753" y="998"/>
                    <a:pt x="757" y="999"/>
                  </a:cubicBezTo>
                  <a:cubicBezTo>
                    <a:pt x="753" y="1000"/>
                    <a:pt x="750" y="1001"/>
                    <a:pt x="748" y="1003"/>
                  </a:cubicBezTo>
                  <a:cubicBezTo>
                    <a:pt x="748" y="1002"/>
                    <a:pt x="746" y="1002"/>
                    <a:pt x="746" y="1001"/>
                  </a:cubicBezTo>
                  <a:cubicBezTo>
                    <a:pt x="744" y="999"/>
                    <a:pt x="747" y="1000"/>
                    <a:pt x="747" y="998"/>
                  </a:cubicBezTo>
                  <a:cubicBezTo>
                    <a:pt x="744" y="995"/>
                    <a:pt x="737" y="995"/>
                    <a:pt x="730" y="996"/>
                  </a:cubicBezTo>
                  <a:cubicBezTo>
                    <a:pt x="729" y="999"/>
                    <a:pt x="733" y="997"/>
                    <a:pt x="733" y="1000"/>
                  </a:cubicBezTo>
                  <a:cubicBezTo>
                    <a:pt x="729" y="1000"/>
                    <a:pt x="730" y="1003"/>
                    <a:pt x="726" y="1001"/>
                  </a:cubicBezTo>
                  <a:cubicBezTo>
                    <a:pt x="726" y="1000"/>
                    <a:pt x="726" y="997"/>
                    <a:pt x="725" y="996"/>
                  </a:cubicBezTo>
                  <a:cubicBezTo>
                    <a:pt x="722" y="995"/>
                    <a:pt x="718" y="996"/>
                    <a:pt x="718" y="991"/>
                  </a:cubicBezTo>
                  <a:cubicBezTo>
                    <a:pt x="719" y="989"/>
                    <a:pt x="722" y="993"/>
                    <a:pt x="722" y="990"/>
                  </a:cubicBezTo>
                  <a:cubicBezTo>
                    <a:pt x="725" y="962"/>
                    <a:pt x="731" y="936"/>
                    <a:pt x="736" y="908"/>
                  </a:cubicBezTo>
                  <a:cubicBezTo>
                    <a:pt x="746" y="853"/>
                    <a:pt x="755" y="797"/>
                    <a:pt x="764" y="742"/>
                  </a:cubicBezTo>
                  <a:cubicBezTo>
                    <a:pt x="768" y="719"/>
                    <a:pt x="774" y="695"/>
                    <a:pt x="775" y="673"/>
                  </a:cubicBezTo>
                  <a:cubicBezTo>
                    <a:pt x="775" y="666"/>
                    <a:pt x="777" y="662"/>
                    <a:pt x="778" y="656"/>
                  </a:cubicBezTo>
                  <a:cubicBezTo>
                    <a:pt x="781" y="636"/>
                    <a:pt x="782" y="617"/>
                    <a:pt x="785" y="598"/>
                  </a:cubicBezTo>
                  <a:cubicBezTo>
                    <a:pt x="770" y="583"/>
                    <a:pt x="754" y="568"/>
                    <a:pt x="740" y="552"/>
                  </a:cubicBezTo>
                  <a:cubicBezTo>
                    <a:pt x="744" y="552"/>
                    <a:pt x="746" y="555"/>
                    <a:pt x="747" y="559"/>
                  </a:cubicBezTo>
                  <a:cubicBezTo>
                    <a:pt x="761" y="569"/>
                    <a:pt x="771" y="584"/>
                    <a:pt x="785" y="596"/>
                  </a:cubicBezTo>
                  <a:cubicBezTo>
                    <a:pt x="788" y="581"/>
                    <a:pt x="788" y="564"/>
                    <a:pt x="791" y="550"/>
                  </a:cubicBezTo>
                  <a:cubicBezTo>
                    <a:pt x="775" y="549"/>
                    <a:pt x="753" y="548"/>
                    <a:pt x="738" y="550"/>
                  </a:cubicBezTo>
                  <a:cubicBezTo>
                    <a:pt x="732" y="548"/>
                    <a:pt x="724" y="549"/>
                    <a:pt x="719" y="551"/>
                  </a:cubicBezTo>
                  <a:cubicBezTo>
                    <a:pt x="724" y="564"/>
                    <a:pt x="717" y="586"/>
                    <a:pt x="722" y="600"/>
                  </a:cubicBezTo>
                  <a:cubicBezTo>
                    <a:pt x="721" y="601"/>
                    <a:pt x="721" y="603"/>
                    <a:pt x="720" y="604"/>
                  </a:cubicBezTo>
                  <a:cubicBezTo>
                    <a:pt x="722" y="606"/>
                    <a:pt x="724" y="607"/>
                    <a:pt x="723" y="611"/>
                  </a:cubicBezTo>
                  <a:cubicBezTo>
                    <a:pt x="721" y="613"/>
                    <a:pt x="719" y="607"/>
                    <a:pt x="719" y="611"/>
                  </a:cubicBezTo>
                  <a:cubicBezTo>
                    <a:pt x="721" y="616"/>
                    <a:pt x="728" y="621"/>
                    <a:pt x="732" y="627"/>
                  </a:cubicBezTo>
                  <a:cubicBezTo>
                    <a:pt x="730" y="627"/>
                    <a:pt x="729" y="626"/>
                    <a:pt x="727" y="626"/>
                  </a:cubicBezTo>
                  <a:cubicBezTo>
                    <a:pt x="724" y="623"/>
                    <a:pt x="721" y="619"/>
                    <a:pt x="717" y="616"/>
                  </a:cubicBezTo>
                  <a:cubicBezTo>
                    <a:pt x="714" y="617"/>
                    <a:pt x="713" y="618"/>
                    <a:pt x="712" y="614"/>
                  </a:cubicBezTo>
                  <a:cubicBezTo>
                    <a:pt x="714" y="613"/>
                    <a:pt x="717" y="617"/>
                    <a:pt x="717" y="613"/>
                  </a:cubicBezTo>
                  <a:cubicBezTo>
                    <a:pt x="717" y="611"/>
                    <a:pt x="713" y="612"/>
                    <a:pt x="714" y="608"/>
                  </a:cubicBezTo>
                  <a:cubicBezTo>
                    <a:pt x="720" y="591"/>
                    <a:pt x="715" y="570"/>
                    <a:pt x="717" y="551"/>
                  </a:cubicBezTo>
                  <a:cubicBezTo>
                    <a:pt x="717" y="549"/>
                    <a:pt x="714" y="550"/>
                    <a:pt x="714" y="548"/>
                  </a:cubicBezTo>
                  <a:cubicBezTo>
                    <a:pt x="719" y="544"/>
                    <a:pt x="727" y="545"/>
                    <a:pt x="730" y="539"/>
                  </a:cubicBezTo>
                  <a:cubicBezTo>
                    <a:pt x="746" y="536"/>
                    <a:pt x="758" y="528"/>
                    <a:pt x="773" y="523"/>
                  </a:cubicBezTo>
                  <a:cubicBezTo>
                    <a:pt x="773" y="520"/>
                    <a:pt x="767" y="520"/>
                    <a:pt x="768" y="518"/>
                  </a:cubicBezTo>
                  <a:cubicBezTo>
                    <a:pt x="773" y="518"/>
                    <a:pt x="773" y="523"/>
                    <a:pt x="778" y="521"/>
                  </a:cubicBezTo>
                  <a:cubicBezTo>
                    <a:pt x="778" y="519"/>
                    <a:pt x="775" y="520"/>
                    <a:pt x="776" y="518"/>
                  </a:cubicBezTo>
                  <a:cubicBezTo>
                    <a:pt x="778" y="518"/>
                    <a:pt x="780" y="521"/>
                    <a:pt x="782" y="519"/>
                  </a:cubicBezTo>
                  <a:cubicBezTo>
                    <a:pt x="785" y="518"/>
                    <a:pt x="780" y="516"/>
                    <a:pt x="782" y="516"/>
                  </a:cubicBezTo>
                  <a:cubicBezTo>
                    <a:pt x="787" y="519"/>
                    <a:pt x="789" y="516"/>
                    <a:pt x="793" y="515"/>
                  </a:cubicBezTo>
                  <a:cubicBezTo>
                    <a:pt x="796" y="503"/>
                    <a:pt x="796" y="488"/>
                    <a:pt x="797" y="475"/>
                  </a:cubicBezTo>
                  <a:cubicBezTo>
                    <a:pt x="797" y="468"/>
                    <a:pt x="800" y="453"/>
                    <a:pt x="799" y="449"/>
                  </a:cubicBezTo>
                  <a:cubicBezTo>
                    <a:pt x="798" y="443"/>
                    <a:pt x="790" y="440"/>
                    <a:pt x="788" y="435"/>
                  </a:cubicBezTo>
                  <a:cubicBezTo>
                    <a:pt x="755" y="435"/>
                    <a:pt x="724" y="437"/>
                    <a:pt x="696" y="438"/>
                  </a:cubicBezTo>
                  <a:cubicBezTo>
                    <a:pt x="699" y="447"/>
                    <a:pt x="694" y="458"/>
                    <a:pt x="698" y="464"/>
                  </a:cubicBezTo>
                  <a:cubicBezTo>
                    <a:pt x="705" y="467"/>
                    <a:pt x="712" y="471"/>
                    <a:pt x="717" y="476"/>
                  </a:cubicBezTo>
                  <a:cubicBezTo>
                    <a:pt x="736" y="487"/>
                    <a:pt x="755" y="499"/>
                    <a:pt x="774" y="511"/>
                  </a:cubicBezTo>
                  <a:cubicBezTo>
                    <a:pt x="777" y="511"/>
                    <a:pt x="780" y="514"/>
                    <a:pt x="779" y="515"/>
                  </a:cubicBezTo>
                  <a:cubicBezTo>
                    <a:pt x="772" y="512"/>
                    <a:pt x="766" y="507"/>
                    <a:pt x="759" y="504"/>
                  </a:cubicBezTo>
                  <a:cubicBezTo>
                    <a:pt x="756" y="499"/>
                    <a:pt x="748" y="499"/>
                    <a:pt x="746" y="494"/>
                  </a:cubicBezTo>
                  <a:cubicBezTo>
                    <a:pt x="733" y="489"/>
                    <a:pt x="726" y="480"/>
                    <a:pt x="713" y="476"/>
                  </a:cubicBezTo>
                  <a:cubicBezTo>
                    <a:pt x="709" y="472"/>
                    <a:pt x="703" y="466"/>
                    <a:pt x="697" y="466"/>
                  </a:cubicBezTo>
                  <a:cubicBezTo>
                    <a:pt x="694" y="472"/>
                    <a:pt x="706" y="472"/>
                    <a:pt x="705" y="476"/>
                  </a:cubicBezTo>
                  <a:cubicBezTo>
                    <a:pt x="702" y="476"/>
                    <a:pt x="701" y="473"/>
                    <a:pt x="698" y="472"/>
                  </a:cubicBezTo>
                  <a:cubicBezTo>
                    <a:pt x="697" y="475"/>
                    <a:pt x="697" y="480"/>
                    <a:pt x="697" y="486"/>
                  </a:cubicBezTo>
                  <a:cubicBezTo>
                    <a:pt x="699" y="487"/>
                    <a:pt x="701" y="488"/>
                    <a:pt x="702" y="490"/>
                  </a:cubicBezTo>
                  <a:cubicBezTo>
                    <a:pt x="700" y="493"/>
                    <a:pt x="698" y="497"/>
                    <a:pt x="700" y="501"/>
                  </a:cubicBezTo>
                  <a:cubicBezTo>
                    <a:pt x="699" y="500"/>
                    <a:pt x="697" y="497"/>
                    <a:pt x="694" y="498"/>
                  </a:cubicBezTo>
                  <a:cubicBezTo>
                    <a:pt x="703" y="512"/>
                    <a:pt x="719" y="525"/>
                    <a:pt x="729" y="539"/>
                  </a:cubicBezTo>
                  <a:cubicBezTo>
                    <a:pt x="718" y="531"/>
                    <a:pt x="710" y="519"/>
                    <a:pt x="699" y="511"/>
                  </a:cubicBezTo>
                  <a:cubicBezTo>
                    <a:pt x="699" y="510"/>
                    <a:pt x="698" y="508"/>
                    <a:pt x="698" y="507"/>
                  </a:cubicBezTo>
                  <a:cubicBezTo>
                    <a:pt x="695" y="503"/>
                    <a:pt x="690" y="505"/>
                    <a:pt x="689" y="501"/>
                  </a:cubicBezTo>
                  <a:cubicBezTo>
                    <a:pt x="691" y="500"/>
                    <a:pt x="693" y="505"/>
                    <a:pt x="693" y="501"/>
                  </a:cubicBezTo>
                  <a:cubicBezTo>
                    <a:pt x="689" y="497"/>
                    <a:pt x="690" y="494"/>
                    <a:pt x="693" y="490"/>
                  </a:cubicBezTo>
                  <a:cubicBezTo>
                    <a:pt x="691" y="481"/>
                    <a:pt x="695" y="471"/>
                    <a:pt x="690" y="467"/>
                  </a:cubicBezTo>
                  <a:cubicBezTo>
                    <a:pt x="692" y="466"/>
                    <a:pt x="694" y="466"/>
                    <a:pt x="693" y="464"/>
                  </a:cubicBezTo>
                  <a:cubicBezTo>
                    <a:pt x="685" y="454"/>
                    <a:pt x="671" y="450"/>
                    <a:pt x="662" y="441"/>
                  </a:cubicBezTo>
                  <a:cubicBezTo>
                    <a:pt x="641" y="431"/>
                    <a:pt x="625" y="416"/>
                    <a:pt x="605" y="406"/>
                  </a:cubicBezTo>
                  <a:cubicBezTo>
                    <a:pt x="604" y="407"/>
                    <a:pt x="604" y="407"/>
                    <a:pt x="603" y="408"/>
                  </a:cubicBezTo>
                  <a:cubicBezTo>
                    <a:pt x="626" y="427"/>
                    <a:pt x="653" y="439"/>
                    <a:pt x="677" y="458"/>
                  </a:cubicBezTo>
                  <a:cubicBezTo>
                    <a:pt x="652" y="445"/>
                    <a:pt x="627" y="426"/>
                    <a:pt x="601" y="411"/>
                  </a:cubicBezTo>
                  <a:cubicBezTo>
                    <a:pt x="610" y="422"/>
                    <a:pt x="626" y="427"/>
                    <a:pt x="636" y="437"/>
                  </a:cubicBezTo>
                  <a:cubicBezTo>
                    <a:pt x="637" y="437"/>
                    <a:pt x="639" y="437"/>
                    <a:pt x="640" y="437"/>
                  </a:cubicBezTo>
                  <a:cubicBezTo>
                    <a:pt x="644" y="444"/>
                    <a:pt x="656" y="446"/>
                    <a:pt x="659" y="452"/>
                  </a:cubicBezTo>
                  <a:cubicBezTo>
                    <a:pt x="637" y="439"/>
                    <a:pt x="614" y="425"/>
                    <a:pt x="593" y="410"/>
                  </a:cubicBezTo>
                  <a:cubicBezTo>
                    <a:pt x="595" y="408"/>
                    <a:pt x="593" y="408"/>
                    <a:pt x="593" y="406"/>
                  </a:cubicBezTo>
                  <a:cubicBezTo>
                    <a:pt x="564" y="385"/>
                    <a:pt x="533" y="367"/>
                    <a:pt x="504" y="345"/>
                  </a:cubicBezTo>
                  <a:cubicBezTo>
                    <a:pt x="476" y="329"/>
                    <a:pt x="451" y="309"/>
                    <a:pt x="423" y="292"/>
                  </a:cubicBezTo>
                  <a:cubicBezTo>
                    <a:pt x="415" y="286"/>
                    <a:pt x="407" y="279"/>
                    <a:pt x="397" y="274"/>
                  </a:cubicBezTo>
                  <a:cubicBezTo>
                    <a:pt x="395" y="271"/>
                    <a:pt x="392" y="269"/>
                    <a:pt x="388" y="268"/>
                  </a:cubicBezTo>
                  <a:cubicBezTo>
                    <a:pt x="314" y="216"/>
                    <a:pt x="240" y="164"/>
                    <a:pt x="165" y="112"/>
                  </a:cubicBezTo>
                  <a:cubicBezTo>
                    <a:pt x="143" y="96"/>
                    <a:pt x="121" y="79"/>
                    <a:pt x="99" y="64"/>
                  </a:cubicBezTo>
                  <a:cubicBezTo>
                    <a:pt x="91" y="59"/>
                    <a:pt x="84" y="52"/>
                    <a:pt x="75" y="49"/>
                  </a:cubicBezTo>
                  <a:cubicBezTo>
                    <a:pt x="128" y="89"/>
                    <a:pt x="184" y="128"/>
                    <a:pt x="239" y="166"/>
                  </a:cubicBezTo>
                  <a:cubicBezTo>
                    <a:pt x="308" y="217"/>
                    <a:pt x="381" y="264"/>
                    <a:pt x="451" y="314"/>
                  </a:cubicBezTo>
                  <a:cubicBezTo>
                    <a:pt x="471" y="325"/>
                    <a:pt x="487" y="339"/>
                    <a:pt x="506" y="350"/>
                  </a:cubicBezTo>
                  <a:cubicBezTo>
                    <a:pt x="513" y="355"/>
                    <a:pt x="520" y="360"/>
                    <a:pt x="528" y="364"/>
                  </a:cubicBezTo>
                  <a:cubicBezTo>
                    <a:pt x="528" y="366"/>
                    <a:pt x="530" y="366"/>
                    <a:pt x="530" y="367"/>
                  </a:cubicBezTo>
                  <a:cubicBezTo>
                    <a:pt x="540" y="372"/>
                    <a:pt x="549" y="378"/>
                    <a:pt x="557" y="385"/>
                  </a:cubicBezTo>
                  <a:cubicBezTo>
                    <a:pt x="568" y="391"/>
                    <a:pt x="578" y="398"/>
                    <a:pt x="588" y="406"/>
                  </a:cubicBezTo>
                  <a:cubicBezTo>
                    <a:pt x="590" y="405"/>
                    <a:pt x="593" y="408"/>
                    <a:pt x="592" y="409"/>
                  </a:cubicBezTo>
                  <a:cubicBezTo>
                    <a:pt x="489" y="344"/>
                    <a:pt x="392" y="274"/>
                    <a:pt x="291" y="207"/>
                  </a:cubicBezTo>
                  <a:cubicBezTo>
                    <a:pt x="220" y="155"/>
                    <a:pt x="146" y="106"/>
                    <a:pt x="75" y="54"/>
                  </a:cubicBezTo>
                  <a:cubicBezTo>
                    <a:pt x="73" y="53"/>
                    <a:pt x="71" y="53"/>
                    <a:pt x="69" y="52"/>
                  </a:cubicBezTo>
                  <a:cubicBezTo>
                    <a:pt x="69" y="51"/>
                    <a:pt x="68" y="51"/>
                    <a:pt x="68" y="49"/>
                  </a:cubicBezTo>
                  <a:cubicBezTo>
                    <a:pt x="60" y="44"/>
                    <a:pt x="52" y="39"/>
                    <a:pt x="45" y="34"/>
                  </a:cubicBezTo>
                  <a:cubicBezTo>
                    <a:pt x="38" y="30"/>
                    <a:pt x="32" y="23"/>
                    <a:pt x="25" y="18"/>
                  </a:cubicBezTo>
                  <a:cubicBezTo>
                    <a:pt x="17" y="13"/>
                    <a:pt x="5" y="6"/>
                    <a:pt x="0" y="0"/>
                  </a:cubicBezTo>
                  <a:close/>
                  <a:moveTo>
                    <a:pt x="918" y="593"/>
                  </a:moveTo>
                  <a:cubicBezTo>
                    <a:pt x="917" y="595"/>
                    <a:pt x="919" y="595"/>
                    <a:pt x="920" y="596"/>
                  </a:cubicBezTo>
                  <a:cubicBezTo>
                    <a:pt x="921" y="595"/>
                    <a:pt x="921" y="594"/>
                    <a:pt x="921" y="593"/>
                  </a:cubicBezTo>
                  <a:cubicBezTo>
                    <a:pt x="920" y="593"/>
                    <a:pt x="919" y="593"/>
                    <a:pt x="918" y="593"/>
                  </a:cubicBezTo>
                  <a:close/>
                  <a:moveTo>
                    <a:pt x="721" y="1021"/>
                  </a:moveTo>
                  <a:cubicBezTo>
                    <a:pt x="723" y="1021"/>
                    <a:pt x="724" y="1022"/>
                    <a:pt x="726" y="1021"/>
                  </a:cubicBezTo>
                  <a:cubicBezTo>
                    <a:pt x="725" y="1019"/>
                    <a:pt x="722" y="1019"/>
                    <a:pt x="721" y="1021"/>
                  </a:cubicBezTo>
                  <a:close/>
                  <a:moveTo>
                    <a:pt x="586" y="393"/>
                  </a:moveTo>
                  <a:cubicBezTo>
                    <a:pt x="548" y="366"/>
                    <a:pt x="509" y="340"/>
                    <a:pt x="471" y="313"/>
                  </a:cubicBezTo>
                  <a:cubicBezTo>
                    <a:pt x="361" y="238"/>
                    <a:pt x="252" y="160"/>
                    <a:pt x="145" y="82"/>
                  </a:cubicBezTo>
                  <a:cubicBezTo>
                    <a:pt x="123" y="67"/>
                    <a:pt x="102" y="50"/>
                    <a:pt x="80" y="36"/>
                  </a:cubicBezTo>
                  <a:cubicBezTo>
                    <a:pt x="80" y="36"/>
                    <a:pt x="79" y="36"/>
                    <a:pt x="79" y="36"/>
                  </a:cubicBezTo>
                  <a:cubicBezTo>
                    <a:pt x="79" y="40"/>
                    <a:pt x="78" y="42"/>
                    <a:pt x="77" y="45"/>
                  </a:cubicBezTo>
                  <a:cubicBezTo>
                    <a:pt x="229" y="153"/>
                    <a:pt x="379" y="261"/>
                    <a:pt x="535" y="364"/>
                  </a:cubicBezTo>
                  <a:cubicBezTo>
                    <a:pt x="553" y="376"/>
                    <a:pt x="573" y="391"/>
                    <a:pt x="593" y="402"/>
                  </a:cubicBezTo>
                  <a:cubicBezTo>
                    <a:pt x="594" y="403"/>
                    <a:pt x="599" y="408"/>
                    <a:pt x="601" y="404"/>
                  </a:cubicBezTo>
                  <a:cubicBezTo>
                    <a:pt x="598" y="398"/>
                    <a:pt x="591" y="396"/>
                    <a:pt x="586" y="393"/>
                  </a:cubicBezTo>
                  <a:close/>
                  <a:moveTo>
                    <a:pt x="75" y="42"/>
                  </a:moveTo>
                  <a:cubicBezTo>
                    <a:pt x="75" y="39"/>
                    <a:pt x="73" y="38"/>
                    <a:pt x="70" y="38"/>
                  </a:cubicBezTo>
                  <a:cubicBezTo>
                    <a:pt x="70" y="41"/>
                    <a:pt x="72" y="42"/>
                    <a:pt x="75" y="42"/>
                  </a:cubicBezTo>
                  <a:close/>
                  <a:moveTo>
                    <a:pt x="825" y="236"/>
                  </a:moveTo>
                  <a:cubicBezTo>
                    <a:pt x="824" y="235"/>
                    <a:pt x="826" y="232"/>
                    <a:pt x="824" y="231"/>
                  </a:cubicBezTo>
                  <a:cubicBezTo>
                    <a:pt x="822" y="232"/>
                    <a:pt x="822" y="236"/>
                    <a:pt x="825" y="236"/>
                  </a:cubicBezTo>
                  <a:close/>
                  <a:moveTo>
                    <a:pt x="819" y="257"/>
                  </a:moveTo>
                  <a:cubicBezTo>
                    <a:pt x="825" y="255"/>
                    <a:pt x="822" y="262"/>
                    <a:pt x="827" y="261"/>
                  </a:cubicBezTo>
                  <a:cubicBezTo>
                    <a:pt x="828" y="253"/>
                    <a:pt x="826" y="247"/>
                    <a:pt x="820" y="242"/>
                  </a:cubicBezTo>
                  <a:cubicBezTo>
                    <a:pt x="820" y="239"/>
                    <a:pt x="821" y="235"/>
                    <a:pt x="819" y="234"/>
                  </a:cubicBezTo>
                  <a:cubicBezTo>
                    <a:pt x="818" y="242"/>
                    <a:pt x="819" y="249"/>
                    <a:pt x="819" y="257"/>
                  </a:cubicBezTo>
                  <a:close/>
                  <a:moveTo>
                    <a:pt x="817" y="270"/>
                  </a:moveTo>
                  <a:cubicBezTo>
                    <a:pt x="818" y="270"/>
                    <a:pt x="818" y="270"/>
                    <a:pt x="819" y="270"/>
                  </a:cubicBezTo>
                  <a:cubicBezTo>
                    <a:pt x="820" y="268"/>
                    <a:pt x="819" y="267"/>
                    <a:pt x="819" y="266"/>
                  </a:cubicBezTo>
                  <a:cubicBezTo>
                    <a:pt x="818" y="266"/>
                    <a:pt x="817" y="266"/>
                    <a:pt x="817" y="266"/>
                  </a:cubicBezTo>
                  <a:cubicBezTo>
                    <a:pt x="817" y="268"/>
                    <a:pt x="817" y="269"/>
                    <a:pt x="817" y="270"/>
                  </a:cubicBezTo>
                  <a:close/>
                  <a:moveTo>
                    <a:pt x="826" y="270"/>
                  </a:moveTo>
                  <a:cubicBezTo>
                    <a:pt x="827" y="267"/>
                    <a:pt x="826" y="267"/>
                    <a:pt x="823" y="267"/>
                  </a:cubicBezTo>
                  <a:cubicBezTo>
                    <a:pt x="823" y="269"/>
                    <a:pt x="825" y="269"/>
                    <a:pt x="826" y="270"/>
                  </a:cubicBezTo>
                  <a:close/>
                  <a:moveTo>
                    <a:pt x="789" y="282"/>
                  </a:moveTo>
                  <a:cubicBezTo>
                    <a:pt x="797" y="280"/>
                    <a:pt x="805" y="280"/>
                    <a:pt x="809" y="275"/>
                  </a:cubicBezTo>
                  <a:cubicBezTo>
                    <a:pt x="801" y="275"/>
                    <a:pt x="795" y="279"/>
                    <a:pt x="789" y="282"/>
                  </a:cubicBezTo>
                  <a:close/>
                  <a:moveTo>
                    <a:pt x="830" y="281"/>
                  </a:moveTo>
                  <a:cubicBezTo>
                    <a:pt x="830" y="280"/>
                    <a:pt x="830" y="278"/>
                    <a:pt x="828" y="278"/>
                  </a:cubicBezTo>
                  <a:cubicBezTo>
                    <a:pt x="827" y="279"/>
                    <a:pt x="828" y="281"/>
                    <a:pt x="830" y="281"/>
                  </a:cubicBezTo>
                  <a:close/>
                  <a:moveTo>
                    <a:pt x="817" y="287"/>
                  </a:moveTo>
                  <a:cubicBezTo>
                    <a:pt x="818" y="284"/>
                    <a:pt x="820" y="282"/>
                    <a:pt x="821" y="278"/>
                  </a:cubicBezTo>
                  <a:cubicBezTo>
                    <a:pt x="816" y="277"/>
                    <a:pt x="813" y="285"/>
                    <a:pt x="817" y="287"/>
                  </a:cubicBezTo>
                  <a:close/>
                  <a:moveTo>
                    <a:pt x="836" y="279"/>
                  </a:moveTo>
                  <a:cubicBezTo>
                    <a:pt x="836" y="282"/>
                    <a:pt x="838" y="283"/>
                    <a:pt x="841" y="284"/>
                  </a:cubicBezTo>
                  <a:cubicBezTo>
                    <a:pt x="842" y="281"/>
                    <a:pt x="845" y="281"/>
                    <a:pt x="847" y="279"/>
                  </a:cubicBezTo>
                  <a:cubicBezTo>
                    <a:pt x="843" y="280"/>
                    <a:pt x="838" y="278"/>
                    <a:pt x="836" y="279"/>
                  </a:cubicBezTo>
                  <a:close/>
                  <a:moveTo>
                    <a:pt x="820" y="287"/>
                  </a:moveTo>
                  <a:cubicBezTo>
                    <a:pt x="822" y="288"/>
                    <a:pt x="825" y="287"/>
                    <a:pt x="828" y="287"/>
                  </a:cubicBezTo>
                  <a:cubicBezTo>
                    <a:pt x="828" y="283"/>
                    <a:pt x="826" y="282"/>
                    <a:pt x="824" y="280"/>
                  </a:cubicBezTo>
                  <a:cubicBezTo>
                    <a:pt x="822" y="282"/>
                    <a:pt x="821" y="285"/>
                    <a:pt x="820" y="287"/>
                  </a:cubicBezTo>
                  <a:close/>
                  <a:moveTo>
                    <a:pt x="842" y="285"/>
                  </a:moveTo>
                  <a:cubicBezTo>
                    <a:pt x="846" y="286"/>
                    <a:pt x="853" y="285"/>
                    <a:pt x="855" y="281"/>
                  </a:cubicBezTo>
                  <a:cubicBezTo>
                    <a:pt x="849" y="280"/>
                    <a:pt x="846" y="284"/>
                    <a:pt x="842" y="285"/>
                  </a:cubicBezTo>
                  <a:close/>
                  <a:moveTo>
                    <a:pt x="794" y="287"/>
                  </a:moveTo>
                  <a:cubicBezTo>
                    <a:pt x="798" y="287"/>
                    <a:pt x="801" y="288"/>
                    <a:pt x="807" y="288"/>
                  </a:cubicBezTo>
                  <a:cubicBezTo>
                    <a:pt x="807" y="285"/>
                    <a:pt x="807" y="283"/>
                    <a:pt x="808" y="281"/>
                  </a:cubicBezTo>
                  <a:cubicBezTo>
                    <a:pt x="802" y="283"/>
                    <a:pt x="797" y="282"/>
                    <a:pt x="794" y="287"/>
                  </a:cubicBezTo>
                  <a:close/>
                  <a:moveTo>
                    <a:pt x="861" y="285"/>
                  </a:moveTo>
                  <a:cubicBezTo>
                    <a:pt x="866" y="285"/>
                    <a:pt x="871" y="286"/>
                    <a:pt x="873" y="283"/>
                  </a:cubicBezTo>
                  <a:cubicBezTo>
                    <a:pt x="870" y="282"/>
                    <a:pt x="865" y="283"/>
                    <a:pt x="862" y="282"/>
                  </a:cubicBezTo>
                  <a:cubicBezTo>
                    <a:pt x="861" y="283"/>
                    <a:pt x="861" y="284"/>
                    <a:pt x="861" y="285"/>
                  </a:cubicBezTo>
                  <a:close/>
                  <a:moveTo>
                    <a:pt x="854" y="285"/>
                  </a:moveTo>
                  <a:cubicBezTo>
                    <a:pt x="855" y="287"/>
                    <a:pt x="860" y="284"/>
                    <a:pt x="856" y="283"/>
                  </a:cubicBezTo>
                  <a:cubicBezTo>
                    <a:pt x="856" y="285"/>
                    <a:pt x="854" y="284"/>
                    <a:pt x="854" y="285"/>
                  </a:cubicBezTo>
                  <a:close/>
                  <a:moveTo>
                    <a:pt x="787" y="288"/>
                  </a:moveTo>
                  <a:cubicBezTo>
                    <a:pt x="787" y="289"/>
                    <a:pt x="788" y="290"/>
                    <a:pt x="788" y="290"/>
                  </a:cubicBezTo>
                  <a:cubicBezTo>
                    <a:pt x="791" y="290"/>
                    <a:pt x="795" y="290"/>
                    <a:pt x="795" y="288"/>
                  </a:cubicBezTo>
                  <a:cubicBezTo>
                    <a:pt x="792" y="288"/>
                    <a:pt x="790" y="286"/>
                    <a:pt x="787" y="288"/>
                  </a:cubicBezTo>
                  <a:close/>
                  <a:moveTo>
                    <a:pt x="772" y="291"/>
                  </a:moveTo>
                  <a:cubicBezTo>
                    <a:pt x="775" y="293"/>
                    <a:pt x="783" y="293"/>
                    <a:pt x="783" y="289"/>
                  </a:cubicBezTo>
                  <a:cubicBezTo>
                    <a:pt x="779" y="289"/>
                    <a:pt x="775" y="290"/>
                    <a:pt x="772" y="291"/>
                  </a:cubicBezTo>
                  <a:close/>
                  <a:moveTo>
                    <a:pt x="854" y="290"/>
                  </a:moveTo>
                  <a:cubicBezTo>
                    <a:pt x="856" y="291"/>
                    <a:pt x="857" y="291"/>
                    <a:pt x="858" y="289"/>
                  </a:cubicBezTo>
                  <a:cubicBezTo>
                    <a:pt x="857" y="288"/>
                    <a:pt x="854" y="288"/>
                    <a:pt x="854" y="290"/>
                  </a:cubicBezTo>
                  <a:close/>
                  <a:moveTo>
                    <a:pt x="847" y="291"/>
                  </a:moveTo>
                  <a:cubicBezTo>
                    <a:pt x="847" y="292"/>
                    <a:pt x="850" y="291"/>
                    <a:pt x="851" y="291"/>
                  </a:cubicBezTo>
                  <a:cubicBezTo>
                    <a:pt x="853" y="289"/>
                    <a:pt x="847" y="288"/>
                    <a:pt x="847" y="291"/>
                  </a:cubicBezTo>
                  <a:close/>
                  <a:moveTo>
                    <a:pt x="902" y="291"/>
                  </a:moveTo>
                  <a:cubicBezTo>
                    <a:pt x="885" y="288"/>
                    <a:pt x="870" y="295"/>
                    <a:pt x="852" y="295"/>
                  </a:cubicBezTo>
                  <a:cubicBezTo>
                    <a:pt x="851" y="298"/>
                    <a:pt x="856" y="299"/>
                    <a:pt x="858" y="301"/>
                  </a:cubicBezTo>
                  <a:cubicBezTo>
                    <a:pt x="865" y="308"/>
                    <a:pt x="872" y="317"/>
                    <a:pt x="880" y="325"/>
                  </a:cubicBezTo>
                  <a:cubicBezTo>
                    <a:pt x="888" y="333"/>
                    <a:pt x="896" y="341"/>
                    <a:pt x="905" y="347"/>
                  </a:cubicBezTo>
                  <a:cubicBezTo>
                    <a:pt x="906" y="342"/>
                    <a:pt x="902" y="343"/>
                    <a:pt x="902" y="339"/>
                  </a:cubicBezTo>
                  <a:cubicBezTo>
                    <a:pt x="911" y="331"/>
                    <a:pt x="905" y="306"/>
                    <a:pt x="905" y="289"/>
                  </a:cubicBezTo>
                  <a:cubicBezTo>
                    <a:pt x="903" y="289"/>
                    <a:pt x="903" y="290"/>
                    <a:pt x="902" y="291"/>
                  </a:cubicBezTo>
                  <a:close/>
                  <a:moveTo>
                    <a:pt x="817" y="294"/>
                  </a:moveTo>
                  <a:cubicBezTo>
                    <a:pt x="820" y="294"/>
                    <a:pt x="826" y="296"/>
                    <a:pt x="826" y="292"/>
                  </a:cubicBezTo>
                  <a:cubicBezTo>
                    <a:pt x="823" y="292"/>
                    <a:pt x="817" y="290"/>
                    <a:pt x="817" y="294"/>
                  </a:cubicBezTo>
                  <a:close/>
                  <a:moveTo>
                    <a:pt x="823" y="300"/>
                  </a:moveTo>
                  <a:cubicBezTo>
                    <a:pt x="824" y="302"/>
                    <a:pt x="825" y="303"/>
                    <a:pt x="827" y="303"/>
                  </a:cubicBezTo>
                  <a:cubicBezTo>
                    <a:pt x="828" y="301"/>
                    <a:pt x="831" y="301"/>
                    <a:pt x="831" y="297"/>
                  </a:cubicBezTo>
                  <a:cubicBezTo>
                    <a:pt x="827" y="297"/>
                    <a:pt x="823" y="297"/>
                    <a:pt x="823" y="300"/>
                  </a:cubicBezTo>
                  <a:close/>
                  <a:moveTo>
                    <a:pt x="741" y="303"/>
                  </a:moveTo>
                  <a:cubicBezTo>
                    <a:pt x="741" y="315"/>
                    <a:pt x="741" y="334"/>
                    <a:pt x="741" y="350"/>
                  </a:cubicBezTo>
                  <a:cubicBezTo>
                    <a:pt x="742" y="351"/>
                    <a:pt x="746" y="353"/>
                    <a:pt x="744" y="356"/>
                  </a:cubicBezTo>
                  <a:cubicBezTo>
                    <a:pt x="742" y="355"/>
                    <a:pt x="744" y="352"/>
                    <a:pt x="741" y="352"/>
                  </a:cubicBezTo>
                  <a:cubicBezTo>
                    <a:pt x="739" y="356"/>
                    <a:pt x="745" y="358"/>
                    <a:pt x="742" y="363"/>
                  </a:cubicBezTo>
                  <a:cubicBezTo>
                    <a:pt x="740" y="362"/>
                    <a:pt x="739" y="360"/>
                    <a:pt x="737" y="362"/>
                  </a:cubicBezTo>
                  <a:cubicBezTo>
                    <a:pt x="748" y="376"/>
                    <a:pt x="757" y="392"/>
                    <a:pt x="769" y="405"/>
                  </a:cubicBezTo>
                  <a:cubicBezTo>
                    <a:pt x="781" y="401"/>
                    <a:pt x="791" y="397"/>
                    <a:pt x="802" y="393"/>
                  </a:cubicBezTo>
                  <a:cubicBezTo>
                    <a:pt x="801" y="382"/>
                    <a:pt x="805" y="368"/>
                    <a:pt x="801" y="360"/>
                  </a:cubicBezTo>
                  <a:cubicBezTo>
                    <a:pt x="805" y="353"/>
                    <a:pt x="803" y="341"/>
                    <a:pt x="804" y="332"/>
                  </a:cubicBezTo>
                  <a:cubicBezTo>
                    <a:pt x="804" y="321"/>
                    <a:pt x="807" y="310"/>
                    <a:pt x="806" y="299"/>
                  </a:cubicBezTo>
                  <a:cubicBezTo>
                    <a:pt x="786" y="299"/>
                    <a:pt x="770" y="299"/>
                    <a:pt x="752" y="302"/>
                  </a:cubicBezTo>
                  <a:cubicBezTo>
                    <a:pt x="764" y="311"/>
                    <a:pt x="773" y="323"/>
                    <a:pt x="786" y="332"/>
                  </a:cubicBezTo>
                  <a:cubicBezTo>
                    <a:pt x="789" y="339"/>
                    <a:pt x="800" y="342"/>
                    <a:pt x="801" y="349"/>
                  </a:cubicBezTo>
                  <a:cubicBezTo>
                    <a:pt x="800" y="346"/>
                    <a:pt x="796" y="346"/>
                    <a:pt x="796" y="343"/>
                  </a:cubicBezTo>
                  <a:cubicBezTo>
                    <a:pt x="779" y="332"/>
                    <a:pt x="767" y="315"/>
                    <a:pt x="751" y="304"/>
                  </a:cubicBezTo>
                  <a:cubicBezTo>
                    <a:pt x="751" y="303"/>
                    <a:pt x="751" y="302"/>
                    <a:pt x="751" y="301"/>
                  </a:cubicBezTo>
                  <a:cubicBezTo>
                    <a:pt x="749" y="302"/>
                    <a:pt x="744" y="300"/>
                    <a:pt x="744" y="302"/>
                  </a:cubicBezTo>
                  <a:cubicBezTo>
                    <a:pt x="750" y="307"/>
                    <a:pt x="755" y="313"/>
                    <a:pt x="760" y="317"/>
                  </a:cubicBezTo>
                  <a:cubicBezTo>
                    <a:pt x="756" y="318"/>
                    <a:pt x="756" y="315"/>
                    <a:pt x="753" y="314"/>
                  </a:cubicBezTo>
                  <a:cubicBezTo>
                    <a:pt x="753" y="315"/>
                    <a:pt x="753" y="317"/>
                    <a:pt x="752" y="317"/>
                  </a:cubicBezTo>
                  <a:cubicBezTo>
                    <a:pt x="750" y="313"/>
                    <a:pt x="744" y="312"/>
                    <a:pt x="743" y="307"/>
                  </a:cubicBezTo>
                  <a:cubicBezTo>
                    <a:pt x="747" y="308"/>
                    <a:pt x="749" y="314"/>
                    <a:pt x="752" y="313"/>
                  </a:cubicBezTo>
                  <a:cubicBezTo>
                    <a:pt x="748" y="310"/>
                    <a:pt x="746" y="305"/>
                    <a:pt x="741" y="303"/>
                  </a:cubicBezTo>
                  <a:close/>
                  <a:moveTo>
                    <a:pt x="823" y="306"/>
                  </a:moveTo>
                  <a:cubicBezTo>
                    <a:pt x="822" y="301"/>
                    <a:pt x="811" y="305"/>
                    <a:pt x="815" y="315"/>
                  </a:cubicBezTo>
                  <a:cubicBezTo>
                    <a:pt x="816" y="312"/>
                    <a:pt x="823" y="309"/>
                    <a:pt x="823" y="306"/>
                  </a:cubicBezTo>
                  <a:close/>
                  <a:moveTo>
                    <a:pt x="831" y="306"/>
                  </a:moveTo>
                  <a:cubicBezTo>
                    <a:pt x="831" y="306"/>
                    <a:pt x="831" y="305"/>
                    <a:pt x="831" y="304"/>
                  </a:cubicBezTo>
                  <a:cubicBezTo>
                    <a:pt x="828" y="303"/>
                    <a:pt x="828" y="307"/>
                    <a:pt x="831" y="306"/>
                  </a:cubicBezTo>
                  <a:close/>
                  <a:moveTo>
                    <a:pt x="817" y="319"/>
                  </a:moveTo>
                  <a:cubicBezTo>
                    <a:pt x="823" y="321"/>
                    <a:pt x="825" y="314"/>
                    <a:pt x="829" y="313"/>
                  </a:cubicBezTo>
                  <a:cubicBezTo>
                    <a:pt x="829" y="310"/>
                    <a:pt x="827" y="310"/>
                    <a:pt x="826" y="309"/>
                  </a:cubicBezTo>
                  <a:cubicBezTo>
                    <a:pt x="823" y="312"/>
                    <a:pt x="818" y="313"/>
                    <a:pt x="817" y="319"/>
                  </a:cubicBezTo>
                  <a:close/>
                  <a:moveTo>
                    <a:pt x="823" y="322"/>
                  </a:moveTo>
                  <a:cubicBezTo>
                    <a:pt x="825" y="323"/>
                    <a:pt x="826" y="325"/>
                    <a:pt x="829" y="324"/>
                  </a:cubicBezTo>
                  <a:cubicBezTo>
                    <a:pt x="832" y="322"/>
                    <a:pt x="831" y="318"/>
                    <a:pt x="832" y="315"/>
                  </a:cubicBezTo>
                  <a:cubicBezTo>
                    <a:pt x="828" y="316"/>
                    <a:pt x="825" y="319"/>
                    <a:pt x="823" y="322"/>
                  </a:cubicBezTo>
                  <a:close/>
                  <a:moveTo>
                    <a:pt x="814" y="337"/>
                  </a:moveTo>
                  <a:cubicBezTo>
                    <a:pt x="818" y="335"/>
                    <a:pt x="819" y="331"/>
                    <a:pt x="823" y="330"/>
                  </a:cubicBezTo>
                  <a:cubicBezTo>
                    <a:pt x="822" y="327"/>
                    <a:pt x="820" y="326"/>
                    <a:pt x="818" y="325"/>
                  </a:cubicBezTo>
                  <a:cubicBezTo>
                    <a:pt x="814" y="328"/>
                    <a:pt x="813" y="330"/>
                    <a:pt x="814" y="337"/>
                  </a:cubicBezTo>
                  <a:close/>
                  <a:moveTo>
                    <a:pt x="830" y="326"/>
                  </a:moveTo>
                  <a:cubicBezTo>
                    <a:pt x="830" y="327"/>
                    <a:pt x="830" y="328"/>
                    <a:pt x="830" y="328"/>
                  </a:cubicBezTo>
                  <a:cubicBezTo>
                    <a:pt x="832" y="329"/>
                    <a:pt x="833" y="327"/>
                    <a:pt x="832" y="326"/>
                  </a:cubicBezTo>
                  <a:cubicBezTo>
                    <a:pt x="831" y="326"/>
                    <a:pt x="830" y="326"/>
                    <a:pt x="830" y="326"/>
                  </a:cubicBezTo>
                  <a:close/>
                  <a:moveTo>
                    <a:pt x="838" y="332"/>
                  </a:moveTo>
                  <a:cubicBezTo>
                    <a:pt x="838" y="330"/>
                    <a:pt x="838" y="328"/>
                    <a:pt x="836" y="328"/>
                  </a:cubicBezTo>
                  <a:cubicBezTo>
                    <a:pt x="835" y="329"/>
                    <a:pt x="835" y="332"/>
                    <a:pt x="838" y="332"/>
                  </a:cubicBezTo>
                  <a:close/>
                  <a:moveTo>
                    <a:pt x="817" y="339"/>
                  </a:moveTo>
                  <a:cubicBezTo>
                    <a:pt x="818" y="339"/>
                    <a:pt x="818" y="342"/>
                    <a:pt x="820" y="341"/>
                  </a:cubicBezTo>
                  <a:cubicBezTo>
                    <a:pt x="823" y="338"/>
                    <a:pt x="828" y="336"/>
                    <a:pt x="830" y="332"/>
                  </a:cubicBezTo>
                  <a:cubicBezTo>
                    <a:pt x="824" y="329"/>
                    <a:pt x="820" y="335"/>
                    <a:pt x="817" y="339"/>
                  </a:cubicBezTo>
                  <a:close/>
                  <a:moveTo>
                    <a:pt x="823" y="343"/>
                  </a:moveTo>
                  <a:cubicBezTo>
                    <a:pt x="825" y="344"/>
                    <a:pt x="826" y="346"/>
                    <a:pt x="829" y="346"/>
                  </a:cubicBezTo>
                  <a:cubicBezTo>
                    <a:pt x="832" y="345"/>
                    <a:pt x="835" y="340"/>
                    <a:pt x="832" y="336"/>
                  </a:cubicBezTo>
                  <a:cubicBezTo>
                    <a:pt x="828" y="337"/>
                    <a:pt x="825" y="340"/>
                    <a:pt x="823" y="343"/>
                  </a:cubicBezTo>
                  <a:close/>
                  <a:moveTo>
                    <a:pt x="809" y="341"/>
                  </a:moveTo>
                  <a:cubicBezTo>
                    <a:pt x="810" y="340"/>
                    <a:pt x="810" y="337"/>
                    <a:pt x="808" y="337"/>
                  </a:cubicBezTo>
                  <a:cubicBezTo>
                    <a:pt x="808" y="339"/>
                    <a:pt x="807" y="340"/>
                    <a:pt x="809" y="341"/>
                  </a:cubicBezTo>
                  <a:close/>
                  <a:moveTo>
                    <a:pt x="814" y="357"/>
                  </a:moveTo>
                  <a:cubicBezTo>
                    <a:pt x="817" y="357"/>
                    <a:pt x="821" y="352"/>
                    <a:pt x="823" y="350"/>
                  </a:cubicBezTo>
                  <a:cubicBezTo>
                    <a:pt x="822" y="349"/>
                    <a:pt x="820" y="347"/>
                    <a:pt x="818" y="346"/>
                  </a:cubicBezTo>
                  <a:cubicBezTo>
                    <a:pt x="814" y="347"/>
                    <a:pt x="813" y="353"/>
                    <a:pt x="814" y="357"/>
                  </a:cubicBezTo>
                  <a:close/>
                  <a:moveTo>
                    <a:pt x="831" y="350"/>
                  </a:moveTo>
                  <a:cubicBezTo>
                    <a:pt x="834" y="351"/>
                    <a:pt x="835" y="346"/>
                    <a:pt x="832" y="346"/>
                  </a:cubicBezTo>
                  <a:cubicBezTo>
                    <a:pt x="832" y="348"/>
                    <a:pt x="830" y="348"/>
                    <a:pt x="831" y="350"/>
                  </a:cubicBezTo>
                  <a:close/>
                  <a:moveTo>
                    <a:pt x="839" y="354"/>
                  </a:moveTo>
                  <a:cubicBezTo>
                    <a:pt x="840" y="353"/>
                    <a:pt x="839" y="350"/>
                    <a:pt x="838" y="350"/>
                  </a:cubicBezTo>
                  <a:cubicBezTo>
                    <a:pt x="838" y="351"/>
                    <a:pt x="837" y="354"/>
                    <a:pt x="839" y="354"/>
                  </a:cubicBezTo>
                  <a:close/>
                  <a:moveTo>
                    <a:pt x="817" y="361"/>
                  </a:moveTo>
                  <a:cubicBezTo>
                    <a:pt x="819" y="361"/>
                    <a:pt x="819" y="362"/>
                    <a:pt x="821" y="362"/>
                  </a:cubicBezTo>
                  <a:cubicBezTo>
                    <a:pt x="823" y="359"/>
                    <a:pt x="828" y="358"/>
                    <a:pt x="830" y="354"/>
                  </a:cubicBezTo>
                  <a:cubicBezTo>
                    <a:pt x="826" y="350"/>
                    <a:pt x="819" y="356"/>
                    <a:pt x="817" y="361"/>
                  </a:cubicBezTo>
                  <a:close/>
                  <a:moveTo>
                    <a:pt x="824" y="364"/>
                  </a:moveTo>
                  <a:cubicBezTo>
                    <a:pt x="829" y="371"/>
                    <a:pt x="836" y="364"/>
                    <a:pt x="834" y="356"/>
                  </a:cubicBezTo>
                  <a:cubicBezTo>
                    <a:pt x="830" y="358"/>
                    <a:pt x="826" y="360"/>
                    <a:pt x="824" y="364"/>
                  </a:cubicBezTo>
                  <a:close/>
                  <a:moveTo>
                    <a:pt x="819" y="374"/>
                  </a:moveTo>
                  <a:cubicBezTo>
                    <a:pt x="818" y="371"/>
                    <a:pt x="821" y="373"/>
                    <a:pt x="823" y="372"/>
                  </a:cubicBezTo>
                  <a:cubicBezTo>
                    <a:pt x="823" y="370"/>
                    <a:pt x="820" y="368"/>
                    <a:pt x="818" y="367"/>
                  </a:cubicBezTo>
                  <a:cubicBezTo>
                    <a:pt x="815" y="370"/>
                    <a:pt x="811" y="372"/>
                    <a:pt x="813" y="378"/>
                  </a:cubicBezTo>
                  <a:cubicBezTo>
                    <a:pt x="815" y="378"/>
                    <a:pt x="817" y="378"/>
                    <a:pt x="817" y="375"/>
                  </a:cubicBezTo>
                  <a:cubicBezTo>
                    <a:pt x="818" y="373"/>
                    <a:pt x="815" y="374"/>
                    <a:pt x="815" y="371"/>
                  </a:cubicBezTo>
                  <a:cubicBezTo>
                    <a:pt x="818" y="372"/>
                    <a:pt x="818" y="368"/>
                    <a:pt x="819" y="371"/>
                  </a:cubicBezTo>
                  <a:cubicBezTo>
                    <a:pt x="819" y="371"/>
                    <a:pt x="816" y="375"/>
                    <a:pt x="819" y="374"/>
                  </a:cubicBezTo>
                  <a:close/>
                  <a:moveTo>
                    <a:pt x="841" y="377"/>
                  </a:moveTo>
                  <a:cubicBezTo>
                    <a:pt x="841" y="374"/>
                    <a:pt x="842" y="371"/>
                    <a:pt x="839" y="371"/>
                  </a:cubicBezTo>
                  <a:cubicBezTo>
                    <a:pt x="839" y="374"/>
                    <a:pt x="839" y="377"/>
                    <a:pt x="841" y="377"/>
                  </a:cubicBezTo>
                  <a:close/>
                  <a:moveTo>
                    <a:pt x="825" y="374"/>
                  </a:moveTo>
                  <a:cubicBezTo>
                    <a:pt x="825" y="375"/>
                    <a:pt x="825" y="375"/>
                    <a:pt x="825" y="376"/>
                  </a:cubicBezTo>
                  <a:cubicBezTo>
                    <a:pt x="826" y="377"/>
                    <a:pt x="830" y="378"/>
                    <a:pt x="830" y="376"/>
                  </a:cubicBezTo>
                  <a:cubicBezTo>
                    <a:pt x="829" y="375"/>
                    <a:pt x="827" y="372"/>
                    <a:pt x="825" y="374"/>
                  </a:cubicBezTo>
                  <a:close/>
                  <a:moveTo>
                    <a:pt x="817" y="381"/>
                  </a:moveTo>
                  <a:cubicBezTo>
                    <a:pt x="822" y="384"/>
                    <a:pt x="821" y="377"/>
                    <a:pt x="825" y="379"/>
                  </a:cubicBezTo>
                  <a:cubicBezTo>
                    <a:pt x="825" y="377"/>
                    <a:pt x="824" y="376"/>
                    <a:pt x="822" y="376"/>
                  </a:cubicBezTo>
                  <a:cubicBezTo>
                    <a:pt x="823" y="380"/>
                    <a:pt x="816" y="377"/>
                    <a:pt x="817" y="381"/>
                  </a:cubicBezTo>
                  <a:close/>
                  <a:moveTo>
                    <a:pt x="824" y="383"/>
                  </a:moveTo>
                  <a:cubicBezTo>
                    <a:pt x="827" y="389"/>
                    <a:pt x="838" y="386"/>
                    <a:pt x="834" y="378"/>
                  </a:cubicBezTo>
                  <a:cubicBezTo>
                    <a:pt x="829" y="378"/>
                    <a:pt x="830" y="383"/>
                    <a:pt x="824" y="383"/>
                  </a:cubicBezTo>
                  <a:close/>
                  <a:moveTo>
                    <a:pt x="809" y="382"/>
                  </a:moveTo>
                  <a:cubicBezTo>
                    <a:pt x="810" y="380"/>
                    <a:pt x="808" y="379"/>
                    <a:pt x="806" y="379"/>
                  </a:cubicBezTo>
                  <a:cubicBezTo>
                    <a:pt x="806" y="381"/>
                    <a:pt x="807" y="383"/>
                    <a:pt x="809" y="382"/>
                  </a:cubicBezTo>
                  <a:close/>
                  <a:moveTo>
                    <a:pt x="813" y="393"/>
                  </a:moveTo>
                  <a:cubicBezTo>
                    <a:pt x="815" y="391"/>
                    <a:pt x="821" y="392"/>
                    <a:pt x="823" y="390"/>
                  </a:cubicBezTo>
                  <a:cubicBezTo>
                    <a:pt x="819" y="389"/>
                    <a:pt x="812" y="385"/>
                    <a:pt x="813" y="393"/>
                  </a:cubicBezTo>
                  <a:close/>
                  <a:moveTo>
                    <a:pt x="817" y="401"/>
                  </a:moveTo>
                  <a:cubicBezTo>
                    <a:pt x="823" y="399"/>
                    <a:pt x="829" y="401"/>
                    <a:pt x="832" y="395"/>
                  </a:cubicBezTo>
                  <a:cubicBezTo>
                    <a:pt x="826" y="393"/>
                    <a:pt x="819" y="397"/>
                    <a:pt x="817" y="401"/>
                  </a:cubicBezTo>
                  <a:close/>
                  <a:moveTo>
                    <a:pt x="812" y="396"/>
                  </a:moveTo>
                  <a:cubicBezTo>
                    <a:pt x="812" y="397"/>
                    <a:pt x="812" y="398"/>
                    <a:pt x="812" y="399"/>
                  </a:cubicBezTo>
                  <a:cubicBezTo>
                    <a:pt x="815" y="399"/>
                    <a:pt x="816" y="397"/>
                    <a:pt x="817" y="396"/>
                  </a:cubicBezTo>
                  <a:cubicBezTo>
                    <a:pt x="816" y="395"/>
                    <a:pt x="813" y="395"/>
                    <a:pt x="812" y="396"/>
                  </a:cubicBezTo>
                  <a:close/>
                  <a:moveTo>
                    <a:pt x="865" y="400"/>
                  </a:moveTo>
                  <a:cubicBezTo>
                    <a:pt x="858" y="400"/>
                    <a:pt x="856" y="397"/>
                    <a:pt x="849" y="397"/>
                  </a:cubicBezTo>
                  <a:cubicBezTo>
                    <a:pt x="851" y="400"/>
                    <a:pt x="861" y="403"/>
                    <a:pt x="865" y="400"/>
                  </a:cubicBezTo>
                  <a:close/>
                  <a:moveTo>
                    <a:pt x="778" y="407"/>
                  </a:moveTo>
                  <a:cubicBezTo>
                    <a:pt x="784" y="411"/>
                    <a:pt x="793" y="404"/>
                    <a:pt x="801" y="403"/>
                  </a:cubicBezTo>
                  <a:cubicBezTo>
                    <a:pt x="801" y="400"/>
                    <a:pt x="802" y="400"/>
                    <a:pt x="801" y="397"/>
                  </a:cubicBezTo>
                  <a:cubicBezTo>
                    <a:pt x="792" y="400"/>
                    <a:pt x="784" y="402"/>
                    <a:pt x="778" y="407"/>
                  </a:cubicBezTo>
                  <a:close/>
                  <a:moveTo>
                    <a:pt x="823" y="404"/>
                  </a:moveTo>
                  <a:cubicBezTo>
                    <a:pt x="822" y="402"/>
                    <a:pt x="819" y="403"/>
                    <a:pt x="817" y="403"/>
                  </a:cubicBezTo>
                  <a:cubicBezTo>
                    <a:pt x="817" y="406"/>
                    <a:pt x="823" y="406"/>
                    <a:pt x="823" y="404"/>
                  </a:cubicBezTo>
                  <a:close/>
                  <a:moveTo>
                    <a:pt x="822" y="408"/>
                  </a:moveTo>
                  <a:cubicBezTo>
                    <a:pt x="825" y="409"/>
                    <a:pt x="826" y="412"/>
                    <a:pt x="830" y="412"/>
                  </a:cubicBezTo>
                  <a:cubicBezTo>
                    <a:pt x="832" y="410"/>
                    <a:pt x="835" y="408"/>
                    <a:pt x="836" y="404"/>
                  </a:cubicBezTo>
                  <a:cubicBezTo>
                    <a:pt x="831" y="400"/>
                    <a:pt x="825" y="405"/>
                    <a:pt x="822" y="408"/>
                  </a:cubicBezTo>
                  <a:close/>
                  <a:moveTo>
                    <a:pt x="846" y="404"/>
                  </a:moveTo>
                  <a:cubicBezTo>
                    <a:pt x="847" y="408"/>
                    <a:pt x="845" y="414"/>
                    <a:pt x="849" y="415"/>
                  </a:cubicBezTo>
                  <a:cubicBezTo>
                    <a:pt x="851" y="412"/>
                    <a:pt x="857" y="410"/>
                    <a:pt x="856" y="405"/>
                  </a:cubicBezTo>
                  <a:cubicBezTo>
                    <a:pt x="853" y="404"/>
                    <a:pt x="849" y="403"/>
                    <a:pt x="846" y="404"/>
                  </a:cubicBezTo>
                  <a:close/>
                  <a:moveTo>
                    <a:pt x="883" y="404"/>
                  </a:moveTo>
                  <a:cubicBezTo>
                    <a:pt x="881" y="404"/>
                    <a:pt x="877" y="403"/>
                    <a:pt x="875" y="404"/>
                  </a:cubicBezTo>
                  <a:cubicBezTo>
                    <a:pt x="877" y="405"/>
                    <a:pt x="882" y="406"/>
                    <a:pt x="883" y="404"/>
                  </a:cubicBezTo>
                  <a:close/>
                  <a:moveTo>
                    <a:pt x="812" y="412"/>
                  </a:moveTo>
                  <a:cubicBezTo>
                    <a:pt x="813" y="414"/>
                    <a:pt x="816" y="411"/>
                    <a:pt x="816" y="409"/>
                  </a:cubicBezTo>
                  <a:cubicBezTo>
                    <a:pt x="814" y="409"/>
                    <a:pt x="814" y="406"/>
                    <a:pt x="812" y="406"/>
                  </a:cubicBezTo>
                  <a:cubicBezTo>
                    <a:pt x="812" y="408"/>
                    <a:pt x="812" y="410"/>
                    <a:pt x="812" y="412"/>
                  </a:cubicBezTo>
                  <a:close/>
                  <a:moveTo>
                    <a:pt x="841" y="412"/>
                  </a:moveTo>
                  <a:cubicBezTo>
                    <a:pt x="841" y="410"/>
                    <a:pt x="842" y="407"/>
                    <a:pt x="840" y="406"/>
                  </a:cubicBezTo>
                  <a:cubicBezTo>
                    <a:pt x="840" y="408"/>
                    <a:pt x="839" y="411"/>
                    <a:pt x="841" y="412"/>
                  </a:cubicBezTo>
                  <a:close/>
                  <a:moveTo>
                    <a:pt x="864" y="410"/>
                  </a:moveTo>
                  <a:cubicBezTo>
                    <a:pt x="867" y="411"/>
                    <a:pt x="867" y="409"/>
                    <a:pt x="867" y="406"/>
                  </a:cubicBezTo>
                  <a:cubicBezTo>
                    <a:pt x="863" y="406"/>
                    <a:pt x="863" y="407"/>
                    <a:pt x="864" y="410"/>
                  </a:cubicBezTo>
                  <a:close/>
                  <a:moveTo>
                    <a:pt x="785" y="411"/>
                  </a:moveTo>
                  <a:cubicBezTo>
                    <a:pt x="789" y="416"/>
                    <a:pt x="794" y="420"/>
                    <a:pt x="800" y="423"/>
                  </a:cubicBezTo>
                  <a:cubicBezTo>
                    <a:pt x="799" y="417"/>
                    <a:pt x="801" y="411"/>
                    <a:pt x="800" y="407"/>
                  </a:cubicBezTo>
                  <a:cubicBezTo>
                    <a:pt x="795" y="408"/>
                    <a:pt x="791" y="410"/>
                    <a:pt x="785" y="411"/>
                  </a:cubicBezTo>
                  <a:close/>
                  <a:moveTo>
                    <a:pt x="871" y="409"/>
                  </a:moveTo>
                  <a:cubicBezTo>
                    <a:pt x="874" y="409"/>
                    <a:pt x="876" y="413"/>
                    <a:pt x="879" y="415"/>
                  </a:cubicBezTo>
                  <a:cubicBezTo>
                    <a:pt x="882" y="413"/>
                    <a:pt x="886" y="413"/>
                    <a:pt x="888" y="410"/>
                  </a:cubicBezTo>
                  <a:cubicBezTo>
                    <a:pt x="882" y="409"/>
                    <a:pt x="876" y="405"/>
                    <a:pt x="871" y="409"/>
                  </a:cubicBezTo>
                  <a:close/>
                  <a:moveTo>
                    <a:pt x="776" y="410"/>
                  </a:moveTo>
                  <a:cubicBezTo>
                    <a:pt x="776" y="408"/>
                    <a:pt x="775" y="407"/>
                    <a:pt x="772" y="408"/>
                  </a:cubicBezTo>
                  <a:cubicBezTo>
                    <a:pt x="772" y="410"/>
                    <a:pt x="774" y="410"/>
                    <a:pt x="776" y="410"/>
                  </a:cubicBezTo>
                  <a:close/>
                  <a:moveTo>
                    <a:pt x="751" y="416"/>
                  </a:moveTo>
                  <a:cubicBezTo>
                    <a:pt x="759" y="416"/>
                    <a:pt x="766" y="414"/>
                    <a:pt x="770" y="410"/>
                  </a:cubicBezTo>
                  <a:cubicBezTo>
                    <a:pt x="763" y="409"/>
                    <a:pt x="756" y="413"/>
                    <a:pt x="751" y="416"/>
                  </a:cubicBezTo>
                  <a:close/>
                  <a:moveTo>
                    <a:pt x="848" y="416"/>
                  </a:moveTo>
                  <a:cubicBezTo>
                    <a:pt x="849" y="418"/>
                    <a:pt x="847" y="418"/>
                    <a:pt x="847" y="420"/>
                  </a:cubicBezTo>
                  <a:cubicBezTo>
                    <a:pt x="857" y="421"/>
                    <a:pt x="861" y="417"/>
                    <a:pt x="863" y="412"/>
                  </a:cubicBezTo>
                  <a:cubicBezTo>
                    <a:pt x="860" y="414"/>
                    <a:pt x="859" y="411"/>
                    <a:pt x="857" y="410"/>
                  </a:cubicBezTo>
                  <a:cubicBezTo>
                    <a:pt x="854" y="413"/>
                    <a:pt x="853" y="416"/>
                    <a:pt x="848" y="416"/>
                  </a:cubicBezTo>
                  <a:close/>
                  <a:moveTo>
                    <a:pt x="881" y="418"/>
                  </a:moveTo>
                  <a:cubicBezTo>
                    <a:pt x="888" y="421"/>
                    <a:pt x="892" y="414"/>
                    <a:pt x="897" y="412"/>
                  </a:cubicBezTo>
                  <a:cubicBezTo>
                    <a:pt x="891" y="409"/>
                    <a:pt x="885" y="415"/>
                    <a:pt x="881" y="418"/>
                  </a:cubicBezTo>
                  <a:close/>
                  <a:moveTo>
                    <a:pt x="832" y="414"/>
                  </a:moveTo>
                  <a:cubicBezTo>
                    <a:pt x="833" y="417"/>
                    <a:pt x="834" y="418"/>
                    <a:pt x="837" y="419"/>
                  </a:cubicBezTo>
                  <a:cubicBezTo>
                    <a:pt x="838" y="412"/>
                    <a:pt x="835" y="409"/>
                    <a:pt x="832" y="414"/>
                  </a:cubicBezTo>
                  <a:close/>
                  <a:moveTo>
                    <a:pt x="871" y="418"/>
                  </a:moveTo>
                  <a:cubicBezTo>
                    <a:pt x="873" y="417"/>
                    <a:pt x="877" y="418"/>
                    <a:pt x="877" y="416"/>
                  </a:cubicBezTo>
                  <a:cubicBezTo>
                    <a:pt x="873" y="416"/>
                    <a:pt x="874" y="411"/>
                    <a:pt x="870" y="411"/>
                  </a:cubicBezTo>
                  <a:cubicBezTo>
                    <a:pt x="869" y="413"/>
                    <a:pt x="872" y="414"/>
                    <a:pt x="871" y="418"/>
                  </a:cubicBezTo>
                  <a:close/>
                  <a:moveTo>
                    <a:pt x="811" y="421"/>
                  </a:moveTo>
                  <a:cubicBezTo>
                    <a:pt x="819" y="426"/>
                    <a:pt x="821" y="417"/>
                    <a:pt x="820" y="412"/>
                  </a:cubicBezTo>
                  <a:cubicBezTo>
                    <a:pt x="816" y="412"/>
                    <a:pt x="812" y="417"/>
                    <a:pt x="811" y="421"/>
                  </a:cubicBezTo>
                  <a:close/>
                  <a:moveTo>
                    <a:pt x="891" y="418"/>
                  </a:moveTo>
                  <a:cubicBezTo>
                    <a:pt x="899" y="419"/>
                    <a:pt x="906" y="419"/>
                    <a:pt x="913" y="416"/>
                  </a:cubicBezTo>
                  <a:cubicBezTo>
                    <a:pt x="915" y="418"/>
                    <a:pt x="919" y="420"/>
                    <a:pt x="920" y="416"/>
                  </a:cubicBezTo>
                  <a:cubicBezTo>
                    <a:pt x="912" y="411"/>
                    <a:pt x="897" y="411"/>
                    <a:pt x="891" y="418"/>
                  </a:cubicBezTo>
                  <a:close/>
                  <a:moveTo>
                    <a:pt x="776" y="416"/>
                  </a:moveTo>
                  <a:cubicBezTo>
                    <a:pt x="780" y="417"/>
                    <a:pt x="779" y="413"/>
                    <a:pt x="776" y="413"/>
                  </a:cubicBezTo>
                  <a:cubicBezTo>
                    <a:pt x="776" y="414"/>
                    <a:pt x="776" y="415"/>
                    <a:pt x="776" y="416"/>
                  </a:cubicBezTo>
                  <a:close/>
                  <a:moveTo>
                    <a:pt x="781" y="414"/>
                  </a:moveTo>
                  <a:cubicBezTo>
                    <a:pt x="781" y="415"/>
                    <a:pt x="780" y="421"/>
                    <a:pt x="782" y="424"/>
                  </a:cubicBezTo>
                  <a:cubicBezTo>
                    <a:pt x="786" y="424"/>
                    <a:pt x="788" y="423"/>
                    <a:pt x="792" y="423"/>
                  </a:cubicBezTo>
                  <a:cubicBezTo>
                    <a:pt x="790" y="419"/>
                    <a:pt x="784" y="415"/>
                    <a:pt x="781" y="414"/>
                  </a:cubicBezTo>
                  <a:close/>
                  <a:moveTo>
                    <a:pt x="822" y="419"/>
                  </a:moveTo>
                  <a:cubicBezTo>
                    <a:pt x="823" y="418"/>
                    <a:pt x="825" y="418"/>
                    <a:pt x="825" y="416"/>
                  </a:cubicBezTo>
                  <a:cubicBezTo>
                    <a:pt x="824" y="414"/>
                    <a:pt x="823" y="413"/>
                    <a:pt x="821" y="414"/>
                  </a:cubicBezTo>
                  <a:cubicBezTo>
                    <a:pt x="822" y="416"/>
                    <a:pt x="820" y="418"/>
                    <a:pt x="822" y="419"/>
                  </a:cubicBezTo>
                  <a:close/>
                  <a:moveTo>
                    <a:pt x="759" y="420"/>
                  </a:moveTo>
                  <a:cubicBezTo>
                    <a:pt x="763" y="422"/>
                    <a:pt x="767" y="424"/>
                    <a:pt x="772" y="426"/>
                  </a:cubicBezTo>
                  <a:cubicBezTo>
                    <a:pt x="774" y="424"/>
                    <a:pt x="772" y="420"/>
                    <a:pt x="773" y="416"/>
                  </a:cubicBezTo>
                  <a:cubicBezTo>
                    <a:pt x="769" y="416"/>
                    <a:pt x="761" y="416"/>
                    <a:pt x="759" y="420"/>
                  </a:cubicBezTo>
                  <a:close/>
                  <a:moveTo>
                    <a:pt x="843" y="420"/>
                  </a:moveTo>
                  <a:cubicBezTo>
                    <a:pt x="844" y="419"/>
                    <a:pt x="844" y="416"/>
                    <a:pt x="842" y="416"/>
                  </a:cubicBezTo>
                  <a:cubicBezTo>
                    <a:pt x="842" y="418"/>
                    <a:pt x="840" y="419"/>
                    <a:pt x="843" y="420"/>
                  </a:cubicBezTo>
                  <a:close/>
                  <a:moveTo>
                    <a:pt x="862" y="419"/>
                  </a:moveTo>
                  <a:cubicBezTo>
                    <a:pt x="864" y="419"/>
                    <a:pt x="866" y="420"/>
                    <a:pt x="867" y="419"/>
                  </a:cubicBezTo>
                  <a:cubicBezTo>
                    <a:pt x="867" y="418"/>
                    <a:pt x="867" y="417"/>
                    <a:pt x="867" y="416"/>
                  </a:cubicBezTo>
                  <a:cubicBezTo>
                    <a:pt x="865" y="416"/>
                    <a:pt x="862" y="416"/>
                    <a:pt x="862" y="419"/>
                  </a:cubicBezTo>
                  <a:close/>
                  <a:moveTo>
                    <a:pt x="805" y="421"/>
                  </a:moveTo>
                  <a:cubicBezTo>
                    <a:pt x="806" y="420"/>
                    <a:pt x="807" y="417"/>
                    <a:pt x="805" y="416"/>
                  </a:cubicBezTo>
                  <a:cubicBezTo>
                    <a:pt x="804" y="418"/>
                    <a:pt x="803" y="420"/>
                    <a:pt x="805" y="421"/>
                  </a:cubicBezTo>
                  <a:close/>
                  <a:moveTo>
                    <a:pt x="744" y="419"/>
                  </a:moveTo>
                  <a:cubicBezTo>
                    <a:pt x="746" y="418"/>
                    <a:pt x="750" y="419"/>
                    <a:pt x="750" y="417"/>
                  </a:cubicBezTo>
                  <a:cubicBezTo>
                    <a:pt x="748" y="418"/>
                    <a:pt x="744" y="416"/>
                    <a:pt x="744" y="419"/>
                  </a:cubicBezTo>
                  <a:close/>
                  <a:moveTo>
                    <a:pt x="936" y="418"/>
                  </a:moveTo>
                  <a:cubicBezTo>
                    <a:pt x="935" y="417"/>
                    <a:pt x="933" y="417"/>
                    <a:pt x="931" y="417"/>
                  </a:cubicBezTo>
                  <a:cubicBezTo>
                    <a:pt x="930" y="420"/>
                    <a:pt x="936" y="419"/>
                    <a:pt x="936" y="418"/>
                  </a:cubicBezTo>
                  <a:close/>
                  <a:moveTo>
                    <a:pt x="775" y="425"/>
                  </a:moveTo>
                  <a:cubicBezTo>
                    <a:pt x="776" y="425"/>
                    <a:pt x="779" y="425"/>
                    <a:pt x="779" y="423"/>
                  </a:cubicBezTo>
                  <a:cubicBezTo>
                    <a:pt x="777" y="422"/>
                    <a:pt x="778" y="418"/>
                    <a:pt x="774" y="418"/>
                  </a:cubicBezTo>
                  <a:cubicBezTo>
                    <a:pt x="775" y="420"/>
                    <a:pt x="774" y="424"/>
                    <a:pt x="775" y="425"/>
                  </a:cubicBezTo>
                  <a:close/>
                  <a:moveTo>
                    <a:pt x="739" y="421"/>
                  </a:moveTo>
                  <a:cubicBezTo>
                    <a:pt x="741" y="421"/>
                    <a:pt x="744" y="419"/>
                    <a:pt x="743" y="419"/>
                  </a:cubicBezTo>
                  <a:cubicBezTo>
                    <a:pt x="743" y="421"/>
                    <a:pt x="738" y="418"/>
                    <a:pt x="739" y="421"/>
                  </a:cubicBezTo>
                  <a:close/>
                  <a:moveTo>
                    <a:pt x="825" y="422"/>
                  </a:moveTo>
                  <a:cubicBezTo>
                    <a:pt x="827" y="420"/>
                    <a:pt x="830" y="422"/>
                    <a:pt x="831" y="420"/>
                  </a:cubicBezTo>
                  <a:cubicBezTo>
                    <a:pt x="829" y="419"/>
                    <a:pt x="825" y="419"/>
                    <a:pt x="825" y="422"/>
                  </a:cubicBezTo>
                  <a:close/>
                  <a:moveTo>
                    <a:pt x="733" y="428"/>
                  </a:moveTo>
                  <a:cubicBezTo>
                    <a:pt x="743" y="429"/>
                    <a:pt x="754" y="428"/>
                    <a:pt x="762" y="425"/>
                  </a:cubicBezTo>
                  <a:cubicBezTo>
                    <a:pt x="754" y="419"/>
                    <a:pt x="740" y="422"/>
                    <a:pt x="733" y="428"/>
                  </a:cubicBezTo>
                  <a:close/>
                  <a:moveTo>
                    <a:pt x="854" y="427"/>
                  </a:moveTo>
                  <a:cubicBezTo>
                    <a:pt x="859" y="426"/>
                    <a:pt x="872" y="428"/>
                    <a:pt x="871" y="423"/>
                  </a:cubicBezTo>
                  <a:cubicBezTo>
                    <a:pt x="868" y="427"/>
                    <a:pt x="855" y="420"/>
                    <a:pt x="854" y="427"/>
                  </a:cubicBezTo>
                  <a:close/>
                  <a:moveTo>
                    <a:pt x="953" y="427"/>
                  </a:moveTo>
                  <a:cubicBezTo>
                    <a:pt x="953" y="425"/>
                    <a:pt x="953" y="424"/>
                    <a:pt x="952" y="423"/>
                  </a:cubicBezTo>
                  <a:cubicBezTo>
                    <a:pt x="950" y="423"/>
                    <a:pt x="950" y="425"/>
                    <a:pt x="948" y="424"/>
                  </a:cubicBezTo>
                  <a:cubicBezTo>
                    <a:pt x="950" y="428"/>
                    <a:pt x="951" y="434"/>
                    <a:pt x="955" y="436"/>
                  </a:cubicBezTo>
                  <a:cubicBezTo>
                    <a:pt x="954" y="431"/>
                    <a:pt x="956" y="425"/>
                    <a:pt x="954" y="423"/>
                  </a:cubicBezTo>
                  <a:cubicBezTo>
                    <a:pt x="953" y="424"/>
                    <a:pt x="955" y="426"/>
                    <a:pt x="953" y="427"/>
                  </a:cubicBezTo>
                  <a:close/>
                  <a:moveTo>
                    <a:pt x="817" y="429"/>
                  </a:moveTo>
                  <a:cubicBezTo>
                    <a:pt x="821" y="429"/>
                    <a:pt x="827" y="433"/>
                    <a:pt x="828" y="427"/>
                  </a:cubicBezTo>
                  <a:cubicBezTo>
                    <a:pt x="824" y="425"/>
                    <a:pt x="817" y="424"/>
                    <a:pt x="817" y="429"/>
                  </a:cubicBezTo>
                  <a:close/>
                  <a:moveTo>
                    <a:pt x="783" y="430"/>
                  </a:moveTo>
                  <a:cubicBezTo>
                    <a:pt x="789" y="430"/>
                    <a:pt x="796" y="432"/>
                    <a:pt x="799" y="428"/>
                  </a:cubicBezTo>
                  <a:cubicBezTo>
                    <a:pt x="794" y="429"/>
                    <a:pt x="785" y="428"/>
                    <a:pt x="783" y="430"/>
                  </a:cubicBezTo>
                  <a:close/>
                  <a:moveTo>
                    <a:pt x="757" y="432"/>
                  </a:moveTo>
                  <a:cubicBezTo>
                    <a:pt x="762" y="433"/>
                    <a:pt x="766" y="431"/>
                    <a:pt x="770" y="432"/>
                  </a:cubicBezTo>
                  <a:cubicBezTo>
                    <a:pt x="768" y="429"/>
                    <a:pt x="759" y="431"/>
                    <a:pt x="757" y="432"/>
                  </a:cubicBezTo>
                  <a:close/>
                  <a:moveTo>
                    <a:pt x="824" y="436"/>
                  </a:moveTo>
                  <a:cubicBezTo>
                    <a:pt x="827" y="436"/>
                    <a:pt x="829" y="438"/>
                    <a:pt x="832" y="440"/>
                  </a:cubicBezTo>
                  <a:cubicBezTo>
                    <a:pt x="833" y="437"/>
                    <a:pt x="837" y="437"/>
                    <a:pt x="838" y="434"/>
                  </a:cubicBezTo>
                  <a:cubicBezTo>
                    <a:pt x="834" y="432"/>
                    <a:pt x="826" y="432"/>
                    <a:pt x="824" y="436"/>
                  </a:cubicBezTo>
                  <a:close/>
                  <a:moveTo>
                    <a:pt x="791" y="436"/>
                  </a:moveTo>
                  <a:cubicBezTo>
                    <a:pt x="795" y="438"/>
                    <a:pt x="795" y="443"/>
                    <a:pt x="799" y="445"/>
                  </a:cubicBezTo>
                  <a:cubicBezTo>
                    <a:pt x="799" y="442"/>
                    <a:pt x="798" y="438"/>
                    <a:pt x="800" y="435"/>
                  </a:cubicBezTo>
                  <a:cubicBezTo>
                    <a:pt x="796" y="436"/>
                    <a:pt x="793" y="434"/>
                    <a:pt x="791" y="436"/>
                  </a:cubicBezTo>
                  <a:close/>
                  <a:moveTo>
                    <a:pt x="810" y="452"/>
                  </a:moveTo>
                  <a:cubicBezTo>
                    <a:pt x="817" y="451"/>
                    <a:pt x="821" y="447"/>
                    <a:pt x="825" y="443"/>
                  </a:cubicBezTo>
                  <a:cubicBezTo>
                    <a:pt x="817" y="437"/>
                    <a:pt x="809" y="440"/>
                    <a:pt x="810" y="452"/>
                  </a:cubicBezTo>
                  <a:close/>
                  <a:moveTo>
                    <a:pt x="835" y="442"/>
                  </a:moveTo>
                  <a:cubicBezTo>
                    <a:pt x="836" y="442"/>
                    <a:pt x="837" y="443"/>
                    <a:pt x="839" y="442"/>
                  </a:cubicBezTo>
                  <a:cubicBezTo>
                    <a:pt x="839" y="441"/>
                    <a:pt x="838" y="440"/>
                    <a:pt x="838" y="439"/>
                  </a:cubicBezTo>
                  <a:cubicBezTo>
                    <a:pt x="837" y="439"/>
                    <a:pt x="836" y="439"/>
                    <a:pt x="836" y="439"/>
                  </a:cubicBezTo>
                  <a:cubicBezTo>
                    <a:pt x="836" y="440"/>
                    <a:pt x="835" y="441"/>
                    <a:pt x="835" y="442"/>
                  </a:cubicBezTo>
                  <a:close/>
                  <a:moveTo>
                    <a:pt x="847" y="451"/>
                  </a:moveTo>
                  <a:cubicBezTo>
                    <a:pt x="845" y="448"/>
                    <a:pt x="846" y="443"/>
                    <a:pt x="844" y="441"/>
                  </a:cubicBezTo>
                  <a:cubicBezTo>
                    <a:pt x="843" y="444"/>
                    <a:pt x="842" y="451"/>
                    <a:pt x="847" y="451"/>
                  </a:cubicBezTo>
                  <a:close/>
                  <a:moveTo>
                    <a:pt x="815" y="453"/>
                  </a:moveTo>
                  <a:cubicBezTo>
                    <a:pt x="815" y="456"/>
                    <a:pt x="818" y="456"/>
                    <a:pt x="820" y="457"/>
                  </a:cubicBezTo>
                  <a:cubicBezTo>
                    <a:pt x="824" y="454"/>
                    <a:pt x="830" y="453"/>
                    <a:pt x="833" y="449"/>
                  </a:cubicBezTo>
                  <a:cubicBezTo>
                    <a:pt x="828" y="440"/>
                    <a:pt x="823" y="453"/>
                    <a:pt x="815" y="453"/>
                  </a:cubicBezTo>
                  <a:close/>
                  <a:moveTo>
                    <a:pt x="825" y="459"/>
                  </a:moveTo>
                  <a:cubicBezTo>
                    <a:pt x="830" y="465"/>
                    <a:pt x="843" y="462"/>
                    <a:pt x="839" y="451"/>
                  </a:cubicBezTo>
                  <a:cubicBezTo>
                    <a:pt x="833" y="452"/>
                    <a:pt x="828" y="454"/>
                    <a:pt x="825" y="459"/>
                  </a:cubicBezTo>
                  <a:close/>
                  <a:moveTo>
                    <a:pt x="804" y="464"/>
                  </a:moveTo>
                  <a:cubicBezTo>
                    <a:pt x="805" y="465"/>
                    <a:pt x="807" y="466"/>
                    <a:pt x="807" y="464"/>
                  </a:cubicBezTo>
                  <a:cubicBezTo>
                    <a:pt x="805" y="464"/>
                    <a:pt x="808" y="463"/>
                    <a:pt x="807" y="462"/>
                  </a:cubicBezTo>
                  <a:cubicBezTo>
                    <a:pt x="805" y="462"/>
                    <a:pt x="804" y="463"/>
                    <a:pt x="804" y="464"/>
                  </a:cubicBezTo>
                  <a:close/>
                  <a:moveTo>
                    <a:pt x="836" y="466"/>
                  </a:moveTo>
                  <a:cubicBezTo>
                    <a:pt x="838" y="466"/>
                    <a:pt x="840" y="466"/>
                    <a:pt x="840" y="464"/>
                  </a:cubicBezTo>
                  <a:cubicBezTo>
                    <a:pt x="839" y="464"/>
                    <a:pt x="839" y="462"/>
                    <a:pt x="837" y="462"/>
                  </a:cubicBezTo>
                  <a:cubicBezTo>
                    <a:pt x="837" y="463"/>
                    <a:pt x="836" y="464"/>
                    <a:pt x="836" y="466"/>
                  </a:cubicBezTo>
                  <a:close/>
                  <a:moveTo>
                    <a:pt x="814" y="464"/>
                  </a:moveTo>
                  <a:cubicBezTo>
                    <a:pt x="813" y="468"/>
                    <a:pt x="818" y="466"/>
                    <a:pt x="817" y="471"/>
                  </a:cubicBezTo>
                  <a:cubicBezTo>
                    <a:pt x="821" y="471"/>
                    <a:pt x="823" y="468"/>
                    <a:pt x="826" y="467"/>
                  </a:cubicBezTo>
                  <a:cubicBezTo>
                    <a:pt x="822" y="466"/>
                    <a:pt x="818" y="462"/>
                    <a:pt x="814" y="464"/>
                  </a:cubicBezTo>
                  <a:close/>
                  <a:moveTo>
                    <a:pt x="849" y="475"/>
                  </a:moveTo>
                  <a:cubicBezTo>
                    <a:pt x="849" y="471"/>
                    <a:pt x="848" y="467"/>
                    <a:pt x="845" y="466"/>
                  </a:cubicBezTo>
                  <a:cubicBezTo>
                    <a:pt x="844" y="469"/>
                    <a:pt x="845" y="475"/>
                    <a:pt x="849" y="475"/>
                  </a:cubicBezTo>
                  <a:close/>
                  <a:moveTo>
                    <a:pt x="810" y="476"/>
                  </a:moveTo>
                  <a:cubicBezTo>
                    <a:pt x="818" y="476"/>
                    <a:pt x="816" y="467"/>
                    <a:pt x="810" y="466"/>
                  </a:cubicBezTo>
                  <a:cubicBezTo>
                    <a:pt x="810" y="469"/>
                    <a:pt x="809" y="473"/>
                    <a:pt x="810" y="476"/>
                  </a:cubicBezTo>
                  <a:close/>
                  <a:moveTo>
                    <a:pt x="821" y="473"/>
                  </a:moveTo>
                  <a:cubicBezTo>
                    <a:pt x="821" y="474"/>
                    <a:pt x="821" y="475"/>
                    <a:pt x="821" y="477"/>
                  </a:cubicBezTo>
                  <a:cubicBezTo>
                    <a:pt x="823" y="476"/>
                    <a:pt x="824" y="478"/>
                    <a:pt x="826" y="478"/>
                  </a:cubicBezTo>
                  <a:cubicBezTo>
                    <a:pt x="827" y="475"/>
                    <a:pt x="833" y="475"/>
                    <a:pt x="834" y="471"/>
                  </a:cubicBezTo>
                  <a:cubicBezTo>
                    <a:pt x="830" y="467"/>
                    <a:pt x="825" y="471"/>
                    <a:pt x="821" y="473"/>
                  </a:cubicBezTo>
                  <a:close/>
                  <a:moveTo>
                    <a:pt x="825" y="481"/>
                  </a:moveTo>
                  <a:cubicBezTo>
                    <a:pt x="829" y="485"/>
                    <a:pt x="836" y="487"/>
                    <a:pt x="841" y="483"/>
                  </a:cubicBezTo>
                  <a:cubicBezTo>
                    <a:pt x="841" y="480"/>
                    <a:pt x="840" y="478"/>
                    <a:pt x="841" y="475"/>
                  </a:cubicBezTo>
                  <a:cubicBezTo>
                    <a:pt x="834" y="473"/>
                    <a:pt x="830" y="480"/>
                    <a:pt x="825" y="481"/>
                  </a:cubicBezTo>
                  <a:close/>
                  <a:moveTo>
                    <a:pt x="802" y="481"/>
                  </a:moveTo>
                  <a:cubicBezTo>
                    <a:pt x="803" y="483"/>
                    <a:pt x="806" y="480"/>
                    <a:pt x="806" y="477"/>
                  </a:cubicBezTo>
                  <a:cubicBezTo>
                    <a:pt x="804" y="477"/>
                    <a:pt x="803" y="475"/>
                    <a:pt x="801" y="475"/>
                  </a:cubicBezTo>
                  <a:cubicBezTo>
                    <a:pt x="801" y="478"/>
                    <a:pt x="802" y="479"/>
                    <a:pt x="802" y="481"/>
                  </a:cubicBezTo>
                  <a:close/>
                  <a:moveTo>
                    <a:pt x="815" y="477"/>
                  </a:moveTo>
                  <a:cubicBezTo>
                    <a:pt x="816" y="479"/>
                    <a:pt x="818" y="480"/>
                    <a:pt x="821" y="479"/>
                  </a:cubicBezTo>
                  <a:cubicBezTo>
                    <a:pt x="821" y="475"/>
                    <a:pt x="819" y="475"/>
                    <a:pt x="815" y="477"/>
                  </a:cubicBezTo>
                  <a:close/>
                  <a:moveTo>
                    <a:pt x="813" y="481"/>
                  </a:moveTo>
                  <a:cubicBezTo>
                    <a:pt x="813" y="482"/>
                    <a:pt x="814" y="482"/>
                    <a:pt x="815" y="482"/>
                  </a:cubicBezTo>
                  <a:cubicBezTo>
                    <a:pt x="815" y="481"/>
                    <a:pt x="815" y="481"/>
                    <a:pt x="815" y="480"/>
                  </a:cubicBezTo>
                  <a:cubicBezTo>
                    <a:pt x="814" y="480"/>
                    <a:pt x="813" y="480"/>
                    <a:pt x="813" y="481"/>
                  </a:cubicBezTo>
                  <a:close/>
                  <a:moveTo>
                    <a:pt x="812" y="486"/>
                  </a:moveTo>
                  <a:cubicBezTo>
                    <a:pt x="813" y="485"/>
                    <a:pt x="812" y="484"/>
                    <a:pt x="810" y="483"/>
                  </a:cubicBezTo>
                  <a:cubicBezTo>
                    <a:pt x="809" y="484"/>
                    <a:pt x="810" y="487"/>
                    <a:pt x="812" y="486"/>
                  </a:cubicBezTo>
                  <a:close/>
                  <a:moveTo>
                    <a:pt x="805" y="490"/>
                  </a:moveTo>
                  <a:cubicBezTo>
                    <a:pt x="806" y="489"/>
                    <a:pt x="807" y="484"/>
                    <a:pt x="804" y="484"/>
                  </a:cubicBezTo>
                  <a:cubicBezTo>
                    <a:pt x="805" y="487"/>
                    <a:pt x="802" y="489"/>
                    <a:pt x="805" y="490"/>
                  </a:cubicBezTo>
                  <a:close/>
                  <a:moveTo>
                    <a:pt x="808" y="500"/>
                  </a:moveTo>
                  <a:cubicBezTo>
                    <a:pt x="814" y="500"/>
                    <a:pt x="820" y="493"/>
                    <a:pt x="826" y="491"/>
                  </a:cubicBezTo>
                  <a:cubicBezTo>
                    <a:pt x="818" y="483"/>
                    <a:pt x="806" y="487"/>
                    <a:pt x="808" y="500"/>
                  </a:cubicBezTo>
                  <a:close/>
                  <a:moveTo>
                    <a:pt x="838" y="487"/>
                  </a:moveTo>
                  <a:cubicBezTo>
                    <a:pt x="838" y="489"/>
                    <a:pt x="839" y="490"/>
                    <a:pt x="841" y="490"/>
                  </a:cubicBezTo>
                  <a:cubicBezTo>
                    <a:pt x="841" y="489"/>
                    <a:pt x="841" y="488"/>
                    <a:pt x="841" y="487"/>
                  </a:cubicBezTo>
                  <a:cubicBezTo>
                    <a:pt x="840" y="486"/>
                    <a:pt x="839" y="486"/>
                    <a:pt x="838" y="487"/>
                  </a:cubicBezTo>
                  <a:close/>
                  <a:moveTo>
                    <a:pt x="850" y="498"/>
                  </a:moveTo>
                  <a:cubicBezTo>
                    <a:pt x="850" y="496"/>
                    <a:pt x="849" y="490"/>
                    <a:pt x="847" y="488"/>
                  </a:cubicBezTo>
                  <a:cubicBezTo>
                    <a:pt x="846" y="490"/>
                    <a:pt x="846" y="497"/>
                    <a:pt x="850" y="498"/>
                  </a:cubicBezTo>
                  <a:close/>
                  <a:moveTo>
                    <a:pt x="697" y="493"/>
                  </a:moveTo>
                  <a:cubicBezTo>
                    <a:pt x="700" y="494"/>
                    <a:pt x="701" y="489"/>
                    <a:pt x="698" y="489"/>
                  </a:cubicBezTo>
                  <a:cubicBezTo>
                    <a:pt x="698" y="491"/>
                    <a:pt x="697" y="491"/>
                    <a:pt x="697" y="493"/>
                  </a:cubicBezTo>
                  <a:close/>
                  <a:moveTo>
                    <a:pt x="829" y="492"/>
                  </a:moveTo>
                  <a:cubicBezTo>
                    <a:pt x="823" y="497"/>
                    <a:pt x="814" y="500"/>
                    <a:pt x="810" y="504"/>
                  </a:cubicBezTo>
                  <a:cubicBezTo>
                    <a:pt x="818" y="519"/>
                    <a:pt x="830" y="505"/>
                    <a:pt x="836" y="497"/>
                  </a:cubicBezTo>
                  <a:cubicBezTo>
                    <a:pt x="834" y="495"/>
                    <a:pt x="832" y="493"/>
                    <a:pt x="829" y="492"/>
                  </a:cubicBezTo>
                  <a:close/>
                  <a:moveTo>
                    <a:pt x="803" y="498"/>
                  </a:moveTo>
                  <a:cubicBezTo>
                    <a:pt x="805" y="496"/>
                    <a:pt x="802" y="494"/>
                    <a:pt x="800" y="494"/>
                  </a:cubicBezTo>
                  <a:cubicBezTo>
                    <a:pt x="800" y="496"/>
                    <a:pt x="801" y="498"/>
                    <a:pt x="803" y="498"/>
                  </a:cubicBezTo>
                  <a:close/>
                  <a:moveTo>
                    <a:pt x="826" y="514"/>
                  </a:moveTo>
                  <a:cubicBezTo>
                    <a:pt x="835" y="512"/>
                    <a:pt x="848" y="512"/>
                    <a:pt x="840" y="501"/>
                  </a:cubicBezTo>
                  <a:cubicBezTo>
                    <a:pt x="840" y="500"/>
                    <a:pt x="843" y="498"/>
                    <a:pt x="840" y="498"/>
                  </a:cubicBezTo>
                  <a:cubicBezTo>
                    <a:pt x="836" y="504"/>
                    <a:pt x="827" y="507"/>
                    <a:pt x="826" y="514"/>
                  </a:cubicBezTo>
                  <a:close/>
                  <a:moveTo>
                    <a:pt x="800" y="509"/>
                  </a:moveTo>
                  <a:cubicBezTo>
                    <a:pt x="804" y="509"/>
                    <a:pt x="804" y="501"/>
                    <a:pt x="800" y="501"/>
                  </a:cubicBezTo>
                  <a:cubicBezTo>
                    <a:pt x="800" y="503"/>
                    <a:pt x="800" y="506"/>
                    <a:pt x="800" y="509"/>
                  </a:cubicBezTo>
                  <a:close/>
                  <a:moveTo>
                    <a:pt x="808" y="514"/>
                  </a:moveTo>
                  <a:cubicBezTo>
                    <a:pt x="812" y="513"/>
                    <a:pt x="813" y="514"/>
                    <a:pt x="815" y="514"/>
                  </a:cubicBezTo>
                  <a:cubicBezTo>
                    <a:pt x="814" y="511"/>
                    <a:pt x="811" y="509"/>
                    <a:pt x="808" y="508"/>
                  </a:cubicBezTo>
                  <a:cubicBezTo>
                    <a:pt x="807" y="509"/>
                    <a:pt x="809" y="511"/>
                    <a:pt x="808" y="514"/>
                  </a:cubicBezTo>
                  <a:close/>
                  <a:moveTo>
                    <a:pt x="835" y="521"/>
                  </a:moveTo>
                  <a:cubicBezTo>
                    <a:pt x="838" y="523"/>
                    <a:pt x="840" y="520"/>
                    <a:pt x="843" y="522"/>
                  </a:cubicBezTo>
                  <a:cubicBezTo>
                    <a:pt x="843" y="519"/>
                    <a:pt x="843" y="517"/>
                    <a:pt x="843" y="515"/>
                  </a:cubicBezTo>
                  <a:cubicBezTo>
                    <a:pt x="839" y="516"/>
                    <a:pt x="837" y="519"/>
                    <a:pt x="835" y="521"/>
                  </a:cubicBezTo>
                  <a:close/>
                  <a:moveTo>
                    <a:pt x="808" y="516"/>
                  </a:moveTo>
                  <a:cubicBezTo>
                    <a:pt x="809" y="519"/>
                    <a:pt x="807" y="523"/>
                    <a:pt x="809" y="523"/>
                  </a:cubicBezTo>
                  <a:cubicBezTo>
                    <a:pt x="810" y="520"/>
                    <a:pt x="816" y="518"/>
                    <a:pt x="815" y="516"/>
                  </a:cubicBezTo>
                  <a:cubicBezTo>
                    <a:pt x="813" y="517"/>
                    <a:pt x="810" y="515"/>
                    <a:pt x="808" y="516"/>
                  </a:cubicBezTo>
                  <a:close/>
                  <a:moveTo>
                    <a:pt x="831" y="520"/>
                  </a:moveTo>
                  <a:cubicBezTo>
                    <a:pt x="832" y="519"/>
                    <a:pt x="835" y="519"/>
                    <a:pt x="835" y="516"/>
                  </a:cubicBezTo>
                  <a:cubicBezTo>
                    <a:pt x="831" y="516"/>
                    <a:pt x="829" y="516"/>
                    <a:pt x="825" y="516"/>
                  </a:cubicBezTo>
                  <a:cubicBezTo>
                    <a:pt x="826" y="518"/>
                    <a:pt x="828" y="520"/>
                    <a:pt x="831" y="520"/>
                  </a:cubicBezTo>
                  <a:close/>
                  <a:moveTo>
                    <a:pt x="802" y="521"/>
                  </a:moveTo>
                  <a:cubicBezTo>
                    <a:pt x="805" y="521"/>
                    <a:pt x="805" y="516"/>
                    <a:pt x="803" y="516"/>
                  </a:cubicBezTo>
                  <a:cubicBezTo>
                    <a:pt x="802" y="517"/>
                    <a:pt x="802" y="519"/>
                    <a:pt x="802" y="521"/>
                  </a:cubicBezTo>
                  <a:close/>
                  <a:moveTo>
                    <a:pt x="848" y="520"/>
                  </a:moveTo>
                  <a:cubicBezTo>
                    <a:pt x="849" y="519"/>
                    <a:pt x="849" y="516"/>
                    <a:pt x="847" y="516"/>
                  </a:cubicBezTo>
                  <a:cubicBezTo>
                    <a:pt x="846" y="517"/>
                    <a:pt x="847" y="519"/>
                    <a:pt x="848" y="520"/>
                  </a:cubicBezTo>
                  <a:close/>
                  <a:moveTo>
                    <a:pt x="815" y="522"/>
                  </a:moveTo>
                  <a:cubicBezTo>
                    <a:pt x="818" y="522"/>
                    <a:pt x="821" y="521"/>
                    <a:pt x="825" y="522"/>
                  </a:cubicBezTo>
                  <a:cubicBezTo>
                    <a:pt x="824" y="517"/>
                    <a:pt x="815" y="516"/>
                    <a:pt x="815" y="522"/>
                  </a:cubicBezTo>
                  <a:close/>
                  <a:moveTo>
                    <a:pt x="779" y="526"/>
                  </a:moveTo>
                  <a:cubicBezTo>
                    <a:pt x="784" y="528"/>
                    <a:pt x="790" y="528"/>
                    <a:pt x="793" y="524"/>
                  </a:cubicBezTo>
                  <a:cubicBezTo>
                    <a:pt x="793" y="524"/>
                    <a:pt x="792" y="523"/>
                    <a:pt x="791" y="522"/>
                  </a:cubicBezTo>
                  <a:cubicBezTo>
                    <a:pt x="793" y="522"/>
                    <a:pt x="794" y="521"/>
                    <a:pt x="793" y="519"/>
                  </a:cubicBezTo>
                  <a:cubicBezTo>
                    <a:pt x="793" y="519"/>
                    <a:pt x="792" y="518"/>
                    <a:pt x="791" y="518"/>
                  </a:cubicBezTo>
                  <a:cubicBezTo>
                    <a:pt x="789" y="523"/>
                    <a:pt x="781" y="520"/>
                    <a:pt x="779" y="526"/>
                  </a:cubicBezTo>
                  <a:close/>
                  <a:moveTo>
                    <a:pt x="867" y="520"/>
                  </a:moveTo>
                  <a:cubicBezTo>
                    <a:pt x="863" y="519"/>
                    <a:pt x="861" y="519"/>
                    <a:pt x="856" y="518"/>
                  </a:cubicBezTo>
                  <a:cubicBezTo>
                    <a:pt x="856" y="522"/>
                    <a:pt x="865" y="522"/>
                    <a:pt x="867" y="520"/>
                  </a:cubicBezTo>
                  <a:close/>
                  <a:moveTo>
                    <a:pt x="884" y="524"/>
                  </a:moveTo>
                  <a:cubicBezTo>
                    <a:pt x="879" y="524"/>
                    <a:pt x="876" y="522"/>
                    <a:pt x="871" y="522"/>
                  </a:cubicBezTo>
                  <a:cubicBezTo>
                    <a:pt x="873" y="525"/>
                    <a:pt x="879" y="526"/>
                    <a:pt x="884" y="524"/>
                  </a:cubicBezTo>
                  <a:close/>
                  <a:moveTo>
                    <a:pt x="844" y="532"/>
                  </a:moveTo>
                  <a:cubicBezTo>
                    <a:pt x="844" y="529"/>
                    <a:pt x="844" y="526"/>
                    <a:pt x="843" y="524"/>
                  </a:cubicBezTo>
                  <a:cubicBezTo>
                    <a:pt x="840" y="524"/>
                    <a:pt x="837" y="524"/>
                    <a:pt x="834" y="524"/>
                  </a:cubicBezTo>
                  <a:cubicBezTo>
                    <a:pt x="837" y="527"/>
                    <a:pt x="840" y="530"/>
                    <a:pt x="844" y="532"/>
                  </a:cubicBezTo>
                  <a:close/>
                  <a:moveTo>
                    <a:pt x="852" y="533"/>
                  </a:moveTo>
                  <a:cubicBezTo>
                    <a:pt x="852" y="530"/>
                    <a:pt x="853" y="525"/>
                    <a:pt x="850" y="524"/>
                  </a:cubicBezTo>
                  <a:cubicBezTo>
                    <a:pt x="850" y="527"/>
                    <a:pt x="847" y="535"/>
                    <a:pt x="852" y="533"/>
                  </a:cubicBezTo>
                  <a:close/>
                  <a:moveTo>
                    <a:pt x="808" y="526"/>
                  </a:moveTo>
                  <a:cubicBezTo>
                    <a:pt x="808" y="527"/>
                    <a:pt x="809" y="528"/>
                    <a:pt x="808" y="529"/>
                  </a:cubicBezTo>
                  <a:cubicBezTo>
                    <a:pt x="808" y="531"/>
                    <a:pt x="809" y="532"/>
                    <a:pt x="810" y="533"/>
                  </a:cubicBezTo>
                  <a:cubicBezTo>
                    <a:pt x="809" y="533"/>
                    <a:pt x="807" y="534"/>
                    <a:pt x="808" y="535"/>
                  </a:cubicBezTo>
                  <a:cubicBezTo>
                    <a:pt x="816" y="535"/>
                    <a:pt x="822" y="532"/>
                    <a:pt x="825" y="525"/>
                  </a:cubicBezTo>
                  <a:cubicBezTo>
                    <a:pt x="820" y="527"/>
                    <a:pt x="813" y="525"/>
                    <a:pt x="808" y="526"/>
                  </a:cubicBezTo>
                  <a:close/>
                  <a:moveTo>
                    <a:pt x="856" y="526"/>
                  </a:moveTo>
                  <a:cubicBezTo>
                    <a:pt x="859" y="527"/>
                    <a:pt x="857" y="533"/>
                    <a:pt x="858" y="535"/>
                  </a:cubicBezTo>
                  <a:cubicBezTo>
                    <a:pt x="863" y="534"/>
                    <a:pt x="864" y="534"/>
                    <a:pt x="868" y="533"/>
                  </a:cubicBezTo>
                  <a:cubicBezTo>
                    <a:pt x="869" y="530"/>
                    <a:pt x="866" y="529"/>
                    <a:pt x="868" y="526"/>
                  </a:cubicBezTo>
                  <a:cubicBezTo>
                    <a:pt x="865" y="527"/>
                    <a:pt x="865" y="525"/>
                    <a:pt x="862" y="526"/>
                  </a:cubicBezTo>
                  <a:cubicBezTo>
                    <a:pt x="861" y="528"/>
                    <a:pt x="865" y="528"/>
                    <a:pt x="865" y="531"/>
                  </a:cubicBezTo>
                  <a:cubicBezTo>
                    <a:pt x="864" y="531"/>
                    <a:pt x="864" y="532"/>
                    <a:pt x="864" y="532"/>
                  </a:cubicBezTo>
                  <a:cubicBezTo>
                    <a:pt x="863" y="529"/>
                    <a:pt x="858" y="530"/>
                    <a:pt x="859" y="525"/>
                  </a:cubicBezTo>
                  <a:cubicBezTo>
                    <a:pt x="857" y="525"/>
                    <a:pt x="856" y="525"/>
                    <a:pt x="856" y="526"/>
                  </a:cubicBezTo>
                  <a:close/>
                  <a:moveTo>
                    <a:pt x="831" y="526"/>
                  </a:moveTo>
                  <a:cubicBezTo>
                    <a:pt x="826" y="528"/>
                    <a:pt x="823" y="532"/>
                    <a:pt x="821" y="535"/>
                  </a:cubicBezTo>
                  <a:cubicBezTo>
                    <a:pt x="829" y="535"/>
                    <a:pt x="834" y="535"/>
                    <a:pt x="841" y="535"/>
                  </a:cubicBezTo>
                  <a:cubicBezTo>
                    <a:pt x="839" y="531"/>
                    <a:pt x="835" y="529"/>
                    <a:pt x="831" y="526"/>
                  </a:cubicBezTo>
                  <a:close/>
                  <a:moveTo>
                    <a:pt x="744" y="539"/>
                  </a:moveTo>
                  <a:cubicBezTo>
                    <a:pt x="757" y="535"/>
                    <a:pt x="770" y="532"/>
                    <a:pt x="782" y="528"/>
                  </a:cubicBezTo>
                  <a:cubicBezTo>
                    <a:pt x="766" y="525"/>
                    <a:pt x="756" y="535"/>
                    <a:pt x="744" y="539"/>
                  </a:cubicBezTo>
                  <a:close/>
                  <a:moveTo>
                    <a:pt x="798" y="531"/>
                  </a:moveTo>
                  <a:cubicBezTo>
                    <a:pt x="801" y="532"/>
                    <a:pt x="801" y="527"/>
                    <a:pt x="798" y="528"/>
                  </a:cubicBezTo>
                  <a:cubicBezTo>
                    <a:pt x="797" y="529"/>
                    <a:pt x="798" y="530"/>
                    <a:pt x="798" y="531"/>
                  </a:cubicBezTo>
                  <a:close/>
                  <a:moveTo>
                    <a:pt x="871" y="533"/>
                  </a:moveTo>
                  <a:cubicBezTo>
                    <a:pt x="875" y="532"/>
                    <a:pt x="879" y="531"/>
                    <a:pt x="881" y="528"/>
                  </a:cubicBezTo>
                  <a:cubicBezTo>
                    <a:pt x="875" y="528"/>
                    <a:pt x="873" y="528"/>
                    <a:pt x="871" y="533"/>
                  </a:cubicBezTo>
                  <a:close/>
                  <a:moveTo>
                    <a:pt x="787" y="531"/>
                  </a:moveTo>
                  <a:cubicBezTo>
                    <a:pt x="787" y="534"/>
                    <a:pt x="790" y="535"/>
                    <a:pt x="792" y="536"/>
                  </a:cubicBezTo>
                  <a:cubicBezTo>
                    <a:pt x="791" y="532"/>
                    <a:pt x="791" y="533"/>
                    <a:pt x="793" y="530"/>
                  </a:cubicBezTo>
                  <a:cubicBezTo>
                    <a:pt x="790" y="530"/>
                    <a:pt x="790" y="532"/>
                    <a:pt x="787" y="531"/>
                  </a:cubicBezTo>
                  <a:close/>
                  <a:moveTo>
                    <a:pt x="878" y="535"/>
                  </a:moveTo>
                  <a:cubicBezTo>
                    <a:pt x="884" y="535"/>
                    <a:pt x="890" y="535"/>
                    <a:pt x="891" y="531"/>
                  </a:cubicBezTo>
                  <a:cubicBezTo>
                    <a:pt x="886" y="529"/>
                    <a:pt x="879" y="530"/>
                    <a:pt x="878" y="535"/>
                  </a:cubicBezTo>
                  <a:close/>
                  <a:moveTo>
                    <a:pt x="892" y="535"/>
                  </a:moveTo>
                  <a:cubicBezTo>
                    <a:pt x="894" y="535"/>
                    <a:pt x="900" y="534"/>
                    <a:pt x="902" y="533"/>
                  </a:cubicBezTo>
                  <a:cubicBezTo>
                    <a:pt x="900" y="531"/>
                    <a:pt x="893" y="530"/>
                    <a:pt x="892" y="535"/>
                  </a:cubicBezTo>
                  <a:close/>
                  <a:moveTo>
                    <a:pt x="776" y="534"/>
                  </a:moveTo>
                  <a:cubicBezTo>
                    <a:pt x="774" y="534"/>
                    <a:pt x="776" y="537"/>
                    <a:pt x="774" y="537"/>
                  </a:cubicBezTo>
                  <a:cubicBezTo>
                    <a:pt x="774" y="534"/>
                    <a:pt x="768" y="536"/>
                    <a:pt x="767" y="537"/>
                  </a:cubicBezTo>
                  <a:cubicBezTo>
                    <a:pt x="773" y="540"/>
                    <a:pt x="782" y="538"/>
                    <a:pt x="787" y="537"/>
                  </a:cubicBezTo>
                  <a:cubicBezTo>
                    <a:pt x="785" y="532"/>
                    <a:pt x="781" y="533"/>
                    <a:pt x="776" y="534"/>
                  </a:cubicBezTo>
                  <a:close/>
                  <a:moveTo>
                    <a:pt x="910" y="534"/>
                  </a:moveTo>
                  <a:cubicBezTo>
                    <a:pt x="907" y="535"/>
                    <a:pt x="904" y="533"/>
                    <a:pt x="903" y="534"/>
                  </a:cubicBezTo>
                  <a:cubicBezTo>
                    <a:pt x="905" y="535"/>
                    <a:pt x="909" y="537"/>
                    <a:pt x="910" y="534"/>
                  </a:cubicBezTo>
                  <a:close/>
                  <a:moveTo>
                    <a:pt x="854" y="539"/>
                  </a:moveTo>
                  <a:cubicBezTo>
                    <a:pt x="854" y="537"/>
                    <a:pt x="853" y="537"/>
                    <a:pt x="851" y="537"/>
                  </a:cubicBezTo>
                  <a:cubicBezTo>
                    <a:pt x="851" y="539"/>
                    <a:pt x="852" y="539"/>
                    <a:pt x="854" y="539"/>
                  </a:cubicBezTo>
                  <a:close/>
                  <a:moveTo>
                    <a:pt x="858" y="542"/>
                  </a:moveTo>
                  <a:cubicBezTo>
                    <a:pt x="860" y="541"/>
                    <a:pt x="863" y="541"/>
                    <a:pt x="863" y="538"/>
                  </a:cubicBezTo>
                  <a:cubicBezTo>
                    <a:pt x="861" y="537"/>
                    <a:pt x="858" y="538"/>
                    <a:pt x="858" y="542"/>
                  </a:cubicBezTo>
                  <a:close/>
                  <a:moveTo>
                    <a:pt x="871" y="538"/>
                  </a:moveTo>
                  <a:cubicBezTo>
                    <a:pt x="871" y="540"/>
                    <a:pt x="873" y="539"/>
                    <a:pt x="875" y="539"/>
                  </a:cubicBezTo>
                  <a:cubicBezTo>
                    <a:pt x="875" y="537"/>
                    <a:pt x="872" y="537"/>
                    <a:pt x="871" y="538"/>
                  </a:cubicBezTo>
                  <a:close/>
                  <a:moveTo>
                    <a:pt x="879" y="539"/>
                  </a:moveTo>
                  <a:cubicBezTo>
                    <a:pt x="880" y="540"/>
                    <a:pt x="883" y="540"/>
                    <a:pt x="883" y="538"/>
                  </a:cubicBezTo>
                  <a:cubicBezTo>
                    <a:pt x="881" y="538"/>
                    <a:pt x="880" y="537"/>
                    <a:pt x="879" y="539"/>
                  </a:cubicBezTo>
                  <a:close/>
                  <a:moveTo>
                    <a:pt x="750" y="541"/>
                  </a:moveTo>
                  <a:cubicBezTo>
                    <a:pt x="756" y="543"/>
                    <a:pt x="758" y="540"/>
                    <a:pt x="765" y="540"/>
                  </a:cubicBezTo>
                  <a:cubicBezTo>
                    <a:pt x="762" y="535"/>
                    <a:pt x="755" y="541"/>
                    <a:pt x="750" y="541"/>
                  </a:cubicBezTo>
                  <a:close/>
                  <a:moveTo>
                    <a:pt x="864" y="542"/>
                  </a:moveTo>
                  <a:cubicBezTo>
                    <a:pt x="867" y="542"/>
                    <a:pt x="870" y="542"/>
                    <a:pt x="871" y="540"/>
                  </a:cubicBezTo>
                  <a:cubicBezTo>
                    <a:pt x="868" y="539"/>
                    <a:pt x="863" y="538"/>
                    <a:pt x="864" y="542"/>
                  </a:cubicBezTo>
                  <a:close/>
                  <a:moveTo>
                    <a:pt x="797" y="540"/>
                  </a:moveTo>
                  <a:cubicBezTo>
                    <a:pt x="796" y="543"/>
                    <a:pt x="802" y="542"/>
                    <a:pt x="802" y="540"/>
                  </a:cubicBezTo>
                  <a:cubicBezTo>
                    <a:pt x="801" y="539"/>
                    <a:pt x="798" y="539"/>
                    <a:pt x="797" y="540"/>
                  </a:cubicBezTo>
                  <a:close/>
                  <a:moveTo>
                    <a:pt x="827" y="544"/>
                  </a:moveTo>
                  <a:cubicBezTo>
                    <a:pt x="832" y="543"/>
                    <a:pt x="837" y="544"/>
                    <a:pt x="841" y="542"/>
                  </a:cubicBezTo>
                  <a:cubicBezTo>
                    <a:pt x="837" y="540"/>
                    <a:pt x="830" y="541"/>
                    <a:pt x="825" y="539"/>
                  </a:cubicBezTo>
                  <a:cubicBezTo>
                    <a:pt x="824" y="543"/>
                    <a:pt x="828" y="541"/>
                    <a:pt x="827" y="544"/>
                  </a:cubicBezTo>
                  <a:close/>
                  <a:moveTo>
                    <a:pt x="790" y="543"/>
                  </a:moveTo>
                  <a:cubicBezTo>
                    <a:pt x="785" y="542"/>
                    <a:pt x="784" y="543"/>
                    <a:pt x="779" y="543"/>
                  </a:cubicBezTo>
                  <a:cubicBezTo>
                    <a:pt x="780" y="546"/>
                    <a:pt x="788" y="546"/>
                    <a:pt x="791" y="545"/>
                  </a:cubicBezTo>
                  <a:cubicBezTo>
                    <a:pt x="790" y="543"/>
                    <a:pt x="793" y="541"/>
                    <a:pt x="790" y="540"/>
                  </a:cubicBezTo>
                  <a:cubicBezTo>
                    <a:pt x="790" y="541"/>
                    <a:pt x="790" y="542"/>
                    <a:pt x="790" y="543"/>
                  </a:cubicBezTo>
                  <a:close/>
                  <a:moveTo>
                    <a:pt x="822" y="542"/>
                  </a:moveTo>
                  <a:cubicBezTo>
                    <a:pt x="822" y="542"/>
                    <a:pt x="821" y="542"/>
                    <a:pt x="821" y="541"/>
                  </a:cubicBezTo>
                  <a:cubicBezTo>
                    <a:pt x="821" y="541"/>
                    <a:pt x="820" y="541"/>
                    <a:pt x="819" y="541"/>
                  </a:cubicBezTo>
                  <a:cubicBezTo>
                    <a:pt x="817" y="543"/>
                    <a:pt x="822" y="544"/>
                    <a:pt x="822" y="542"/>
                  </a:cubicBezTo>
                  <a:close/>
                  <a:moveTo>
                    <a:pt x="763" y="544"/>
                  </a:moveTo>
                  <a:cubicBezTo>
                    <a:pt x="763" y="547"/>
                    <a:pt x="771" y="546"/>
                    <a:pt x="772" y="544"/>
                  </a:cubicBezTo>
                  <a:cubicBezTo>
                    <a:pt x="770" y="543"/>
                    <a:pt x="764" y="543"/>
                    <a:pt x="763" y="544"/>
                  </a:cubicBezTo>
                  <a:close/>
                  <a:moveTo>
                    <a:pt x="806" y="568"/>
                  </a:moveTo>
                  <a:cubicBezTo>
                    <a:pt x="820" y="568"/>
                    <a:pt x="822" y="557"/>
                    <a:pt x="827" y="548"/>
                  </a:cubicBezTo>
                  <a:cubicBezTo>
                    <a:pt x="815" y="545"/>
                    <a:pt x="805" y="555"/>
                    <a:pt x="806" y="568"/>
                  </a:cubicBezTo>
                  <a:close/>
                  <a:moveTo>
                    <a:pt x="841" y="549"/>
                  </a:moveTo>
                  <a:cubicBezTo>
                    <a:pt x="842" y="549"/>
                    <a:pt x="842" y="550"/>
                    <a:pt x="843" y="551"/>
                  </a:cubicBezTo>
                  <a:cubicBezTo>
                    <a:pt x="841" y="551"/>
                    <a:pt x="840" y="552"/>
                    <a:pt x="839" y="552"/>
                  </a:cubicBezTo>
                  <a:cubicBezTo>
                    <a:pt x="840" y="553"/>
                    <a:pt x="839" y="556"/>
                    <a:pt x="841" y="557"/>
                  </a:cubicBezTo>
                  <a:cubicBezTo>
                    <a:pt x="842" y="555"/>
                    <a:pt x="843" y="557"/>
                    <a:pt x="846" y="557"/>
                  </a:cubicBezTo>
                  <a:cubicBezTo>
                    <a:pt x="846" y="553"/>
                    <a:pt x="844" y="553"/>
                    <a:pt x="842" y="552"/>
                  </a:cubicBezTo>
                  <a:cubicBezTo>
                    <a:pt x="845" y="552"/>
                    <a:pt x="845" y="551"/>
                    <a:pt x="845" y="548"/>
                  </a:cubicBezTo>
                  <a:cubicBezTo>
                    <a:pt x="844" y="547"/>
                    <a:pt x="841" y="547"/>
                    <a:pt x="841" y="549"/>
                  </a:cubicBezTo>
                  <a:close/>
                  <a:moveTo>
                    <a:pt x="809" y="552"/>
                  </a:moveTo>
                  <a:cubicBezTo>
                    <a:pt x="810" y="552"/>
                    <a:pt x="811" y="547"/>
                    <a:pt x="808" y="548"/>
                  </a:cubicBezTo>
                  <a:cubicBezTo>
                    <a:pt x="808" y="549"/>
                    <a:pt x="807" y="552"/>
                    <a:pt x="809" y="552"/>
                  </a:cubicBezTo>
                  <a:close/>
                  <a:moveTo>
                    <a:pt x="800" y="551"/>
                  </a:moveTo>
                  <a:cubicBezTo>
                    <a:pt x="802" y="551"/>
                    <a:pt x="801" y="553"/>
                    <a:pt x="803" y="552"/>
                  </a:cubicBezTo>
                  <a:cubicBezTo>
                    <a:pt x="803" y="552"/>
                    <a:pt x="803" y="551"/>
                    <a:pt x="803" y="550"/>
                  </a:cubicBezTo>
                  <a:cubicBezTo>
                    <a:pt x="801" y="550"/>
                    <a:pt x="800" y="550"/>
                    <a:pt x="800" y="551"/>
                  </a:cubicBezTo>
                  <a:close/>
                  <a:moveTo>
                    <a:pt x="828" y="554"/>
                  </a:moveTo>
                  <a:cubicBezTo>
                    <a:pt x="822" y="563"/>
                    <a:pt x="816" y="571"/>
                    <a:pt x="811" y="580"/>
                  </a:cubicBezTo>
                  <a:cubicBezTo>
                    <a:pt x="822" y="582"/>
                    <a:pt x="836" y="579"/>
                    <a:pt x="848" y="579"/>
                  </a:cubicBezTo>
                  <a:cubicBezTo>
                    <a:pt x="842" y="570"/>
                    <a:pt x="837" y="560"/>
                    <a:pt x="828" y="554"/>
                  </a:cubicBezTo>
                  <a:close/>
                  <a:moveTo>
                    <a:pt x="855" y="562"/>
                  </a:moveTo>
                  <a:cubicBezTo>
                    <a:pt x="856" y="560"/>
                    <a:pt x="854" y="558"/>
                    <a:pt x="854" y="557"/>
                  </a:cubicBezTo>
                  <a:cubicBezTo>
                    <a:pt x="854" y="559"/>
                    <a:pt x="853" y="562"/>
                    <a:pt x="855" y="562"/>
                  </a:cubicBezTo>
                  <a:close/>
                  <a:moveTo>
                    <a:pt x="841" y="564"/>
                  </a:moveTo>
                  <a:cubicBezTo>
                    <a:pt x="841" y="562"/>
                    <a:pt x="841" y="561"/>
                    <a:pt x="839" y="561"/>
                  </a:cubicBezTo>
                  <a:cubicBezTo>
                    <a:pt x="839" y="563"/>
                    <a:pt x="839" y="564"/>
                    <a:pt x="841" y="564"/>
                  </a:cubicBezTo>
                  <a:close/>
                  <a:moveTo>
                    <a:pt x="793" y="574"/>
                  </a:moveTo>
                  <a:cubicBezTo>
                    <a:pt x="795" y="571"/>
                    <a:pt x="798" y="569"/>
                    <a:pt x="798" y="564"/>
                  </a:cubicBezTo>
                  <a:cubicBezTo>
                    <a:pt x="797" y="564"/>
                    <a:pt x="797" y="563"/>
                    <a:pt x="796" y="563"/>
                  </a:cubicBezTo>
                  <a:cubicBezTo>
                    <a:pt x="794" y="565"/>
                    <a:pt x="791" y="573"/>
                    <a:pt x="793" y="574"/>
                  </a:cubicBezTo>
                  <a:close/>
                  <a:moveTo>
                    <a:pt x="848" y="575"/>
                  </a:moveTo>
                  <a:cubicBezTo>
                    <a:pt x="849" y="571"/>
                    <a:pt x="845" y="566"/>
                    <a:pt x="841" y="565"/>
                  </a:cubicBezTo>
                  <a:cubicBezTo>
                    <a:pt x="843" y="569"/>
                    <a:pt x="846" y="571"/>
                    <a:pt x="848" y="575"/>
                  </a:cubicBezTo>
                  <a:close/>
                  <a:moveTo>
                    <a:pt x="859" y="582"/>
                  </a:moveTo>
                  <a:cubicBezTo>
                    <a:pt x="859" y="576"/>
                    <a:pt x="859" y="570"/>
                    <a:pt x="854" y="568"/>
                  </a:cubicBezTo>
                  <a:cubicBezTo>
                    <a:pt x="852" y="574"/>
                    <a:pt x="856" y="579"/>
                    <a:pt x="859" y="582"/>
                  </a:cubicBezTo>
                  <a:close/>
                  <a:moveTo>
                    <a:pt x="804" y="581"/>
                  </a:moveTo>
                  <a:cubicBezTo>
                    <a:pt x="810" y="581"/>
                    <a:pt x="810" y="575"/>
                    <a:pt x="813" y="572"/>
                  </a:cubicBezTo>
                  <a:cubicBezTo>
                    <a:pt x="810" y="570"/>
                    <a:pt x="809" y="572"/>
                    <a:pt x="806" y="570"/>
                  </a:cubicBezTo>
                  <a:cubicBezTo>
                    <a:pt x="805" y="573"/>
                    <a:pt x="805" y="577"/>
                    <a:pt x="804" y="581"/>
                  </a:cubicBezTo>
                  <a:close/>
                  <a:moveTo>
                    <a:pt x="792" y="581"/>
                  </a:moveTo>
                  <a:cubicBezTo>
                    <a:pt x="794" y="583"/>
                    <a:pt x="797" y="581"/>
                    <a:pt x="799" y="581"/>
                  </a:cubicBezTo>
                  <a:cubicBezTo>
                    <a:pt x="799" y="578"/>
                    <a:pt x="799" y="574"/>
                    <a:pt x="797" y="572"/>
                  </a:cubicBezTo>
                  <a:cubicBezTo>
                    <a:pt x="796" y="576"/>
                    <a:pt x="792" y="577"/>
                    <a:pt x="792" y="581"/>
                  </a:cubicBezTo>
                  <a:close/>
                  <a:moveTo>
                    <a:pt x="806" y="589"/>
                  </a:moveTo>
                  <a:cubicBezTo>
                    <a:pt x="808" y="590"/>
                    <a:pt x="809" y="590"/>
                    <a:pt x="813" y="590"/>
                  </a:cubicBezTo>
                  <a:cubicBezTo>
                    <a:pt x="813" y="587"/>
                    <a:pt x="817" y="587"/>
                    <a:pt x="817" y="583"/>
                  </a:cubicBezTo>
                  <a:cubicBezTo>
                    <a:pt x="810" y="582"/>
                    <a:pt x="807" y="585"/>
                    <a:pt x="806" y="589"/>
                  </a:cubicBezTo>
                  <a:close/>
                  <a:moveTo>
                    <a:pt x="828" y="591"/>
                  </a:moveTo>
                  <a:cubicBezTo>
                    <a:pt x="836" y="590"/>
                    <a:pt x="842" y="590"/>
                    <a:pt x="847" y="585"/>
                  </a:cubicBezTo>
                  <a:cubicBezTo>
                    <a:pt x="847" y="587"/>
                    <a:pt x="845" y="588"/>
                    <a:pt x="848" y="589"/>
                  </a:cubicBezTo>
                  <a:cubicBezTo>
                    <a:pt x="852" y="580"/>
                    <a:pt x="831" y="584"/>
                    <a:pt x="822" y="583"/>
                  </a:cubicBezTo>
                  <a:cubicBezTo>
                    <a:pt x="823" y="586"/>
                    <a:pt x="825" y="589"/>
                    <a:pt x="828" y="591"/>
                  </a:cubicBezTo>
                  <a:close/>
                  <a:moveTo>
                    <a:pt x="800" y="588"/>
                  </a:moveTo>
                  <a:cubicBezTo>
                    <a:pt x="800" y="584"/>
                    <a:pt x="797" y="585"/>
                    <a:pt x="794" y="585"/>
                  </a:cubicBezTo>
                  <a:cubicBezTo>
                    <a:pt x="795" y="587"/>
                    <a:pt x="797" y="590"/>
                    <a:pt x="800" y="588"/>
                  </a:cubicBezTo>
                  <a:close/>
                  <a:moveTo>
                    <a:pt x="817" y="590"/>
                  </a:moveTo>
                  <a:cubicBezTo>
                    <a:pt x="818" y="591"/>
                    <a:pt x="821" y="591"/>
                    <a:pt x="823" y="591"/>
                  </a:cubicBezTo>
                  <a:cubicBezTo>
                    <a:pt x="822" y="589"/>
                    <a:pt x="822" y="586"/>
                    <a:pt x="819" y="585"/>
                  </a:cubicBezTo>
                  <a:cubicBezTo>
                    <a:pt x="818" y="586"/>
                    <a:pt x="818" y="589"/>
                    <a:pt x="817" y="590"/>
                  </a:cubicBezTo>
                  <a:close/>
                  <a:moveTo>
                    <a:pt x="791" y="596"/>
                  </a:moveTo>
                  <a:cubicBezTo>
                    <a:pt x="791" y="592"/>
                    <a:pt x="794" y="589"/>
                    <a:pt x="790" y="588"/>
                  </a:cubicBezTo>
                  <a:cubicBezTo>
                    <a:pt x="790" y="590"/>
                    <a:pt x="788" y="596"/>
                    <a:pt x="791" y="596"/>
                  </a:cubicBezTo>
                  <a:close/>
                  <a:moveTo>
                    <a:pt x="806" y="600"/>
                  </a:moveTo>
                  <a:cubicBezTo>
                    <a:pt x="806" y="596"/>
                    <a:pt x="810" y="598"/>
                    <a:pt x="810" y="593"/>
                  </a:cubicBezTo>
                  <a:cubicBezTo>
                    <a:pt x="808" y="593"/>
                    <a:pt x="806" y="593"/>
                    <a:pt x="804" y="592"/>
                  </a:cubicBezTo>
                  <a:cubicBezTo>
                    <a:pt x="805" y="596"/>
                    <a:pt x="802" y="600"/>
                    <a:pt x="806" y="600"/>
                  </a:cubicBezTo>
                  <a:close/>
                  <a:moveTo>
                    <a:pt x="835" y="595"/>
                  </a:moveTo>
                  <a:cubicBezTo>
                    <a:pt x="836" y="595"/>
                    <a:pt x="837" y="595"/>
                    <a:pt x="838" y="595"/>
                  </a:cubicBezTo>
                  <a:cubicBezTo>
                    <a:pt x="838" y="593"/>
                    <a:pt x="838" y="592"/>
                    <a:pt x="836" y="592"/>
                  </a:cubicBezTo>
                  <a:cubicBezTo>
                    <a:pt x="836" y="593"/>
                    <a:pt x="835" y="593"/>
                    <a:pt x="835" y="595"/>
                  </a:cubicBezTo>
                  <a:close/>
                  <a:moveTo>
                    <a:pt x="838" y="598"/>
                  </a:moveTo>
                  <a:cubicBezTo>
                    <a:pt x="842" y="600"/>
                    <a:pt x="848" y="600"/>
                    <a:pt x="851" y="600"/>
                  </a:cubicBezTo>
                  <a:cubicBezTo>
                    <a:pt x="851" y="597"/>
                    <a:pt x="850" y="594"/>
                    <a:pt x="849" y="592"/>
                  </a:cubicBezTo>
                  <a:cubicBezTo>
                    <a:pt x="844" y="592"/>
                    <a:pt x="839" y="592"/>
                    <a:pt x="838" y="598"/>
                  </a:cubicBezTo>
                  <a:close/>
                  <a:moveTo>
                    <a:pt x="814" y="593"/>
                  </a:moveTo>
                  <a:cubicBezTo>
                    <a:pt x="813" y="597"/>
                    <a:pt x="810" y="597"/>
                    <a:pt x="810" y="602"/>
                  </a:cubicBezTo>
                  <a:cubicBezTo>
                    <a:pt x="811" y="603"/>
                    <a:pt x="814" y="602"/>
                    <a:pt x="814" y="605"/>
                  </a:cubicBezTo>
                  <a:cubicBezTo>
                    <a:pt x="811" y="607"/>
                    <a:pt x="811" y="602"/>
                    <a:pt x="809" y="602"/>
                  </a:cubicBezTo>
                  <a:cubicBezTo>
                    <a:pt x="808" y="605"/>
                    <a:pt x="805" y="605"/>
                    <a:pt x="804" y="609"/>
                  </a:cubicBezTo>
                  <a:cubicBezTo>
                    <a:pt x="807" y="611"/>
                    <a:pt x="812" y="610"/>
                    <a:pt x="815" y="610"/>
                  </a:cubicBezTo>
                  <a:cubicBezTo>
                    <a:pt x="815" y="608"/>
                    <a:pt x="815" y="607"/>
                    <a:pt x="817" y="607"/>
                  </a:cubicBezTo>
                  <a:cubicBezTo>
                    <a:pt x="817" y="609"/>
                    <a:pt x="819" y="610"/>
                    <a:pt x="821" y="610"/>
                  </a:cubicBezTo>
                  <a:cubicBezTo>
                    <a:pt x="822" y="605"/>
                    <a:pt x="826" y="602"/>
                    <a:pt x="828" y="596"/>
                  </a:cubicBezTo>
                  <a:cubicBezTo>
                    <a:pt x="826" y="591"/>
                    <a:pt x="819" y="593"/>
                    <a:pt x="814" y="593"/>
                  </a:cubicBezTo>
                  <a:close/>
                  <a:moveTo>
                    <a:pt x="856" y="598"/>
                  </a:moveTo>
                  <a:cubicBezTo>
                    <a:pt x="855" y="596"/>
                    <a:pt x="856" y="593"/>
                    <a:pt x="854" y="593"/>
                  </a:cubicBezTo>
                  <a:cubicBezTo>
                    <a:pt x="855" y="594"/>
                    <a:pt x="853" y="598"/>
                    <a:pt x="856" y="598"/>
                  </a:cubicBezTo>
                  <a:close/>
                  <a:moveTo>
                    <a:pt x="799" y="602"/>
                  </a:moveTo>
                  <a:cubicBezTo>
                    <a:pt x="797" y="600"/>
                    <a:pt x="800" y="594"/>
                    <a:pt x="797" y="593"/>
                  </a:cubicBezTo>
                  <a:cubicBezTo>
                    <a:pt x="796" y="596"/>
                    <a:pt x="797" y="600"/>
                    <a:pt x="799" y="602"/>
                  </a:cubicBezTo>
                  <a:close/>
                  <a:moveTo>
                    <a:pt x="831" y="596"/>
                  </a:moveTo>
                  <a:cubicBezTo>
                    <a:pt x="831" y="597"/>
                    <a:pt x="832" y="597"/>
                    <a:pt x="832" y="599"/>
                  </a:cubicBezTo>
                  <a:cubicBezTo>
                    <a:pt x="835" y="599"/>
                    <a:pt x="835" y="595"/>
                    <a:pt x="832" y="595"/>
                  </a:cubicBezTo>
                  <a:cubicBezTo>
                    <a:pt x="832" y="595"/>
                    <a:pt x="832" y="596"/>
                    <a:pt x="831" y="596"/>
                  </a:cubicBezTo>
                  <a:close/>
                  <a:moveTo>
                    <a:pt x="920" y="598"/>
                  </a:moveTo>
                  <a:cubicBezTo>
                    <a:pt x="922" y="600"/>
                    <a:pt x="925" y="601"/>
                    <a:pt x="926" y="603"/>
                  </a:cubicBezTo>
                  <a:cubicBezTo>
                    <a:pt x="926" y="599"/>
                    <a:pt x="924" y="597"/>
                    <a:pt x="921" y="596"/>
                  </a:cubicBezTo>
                  <a:cubicBezTo>
                    <a:pt x="921" y="597"/>
                    <a:pt x="920" y="597"/>
                    <a:pt x="920" y="598"/>
                  </a:cubicBezTo>
                  <a:close/>
                  <a:moveTo>
                    <a:pt x="815" y="628"/>
                  </a:moveTo>
                  <a:cubicBezTo>
                    <a:pt x="810" y="630"/>
                    <a:pt x="807" y="637"/>
                    <a:pt x="806" y="641"/>
                  </a:cubicBezTo>
                  <a:cubicBezTo>
                    <a:pt x="824" y="639"/>
                    <a:pt x="839" y="641"/>
                    <a:pt x="854" y="637"/>
                  </a:cubicBezTo>
                  <a:cubicBezTo>
                    <a:pt x="845" y="625"/>
                    <a:pt x="839" y="611"/>
                    <a:pt x="829" y="600"/>
                  </a:cubicBezTo>
                  <a:cubicBezTo>
                    <a:pt x="828" y="600"/>
                    <a:pt x="828" y="600"/>
                    <a:pt x="828" y="601"/>
                  </a:cubicBezTo>
                  <a:cubicBezTo>
                    <a:pt x="826" y="610"/>
                    <a:pt x="816" y="617"/>
                    <a:pt x="815" y="628"/>
                  </a:cubicBezTo>
                  <a:close/>
                  <a:moveTo>
                    <a:pt x="847" y="619"/>
                  </a:moveTo>
                  <a:cubicBezTo>
                    <a:pt x="847" y="627"/>
                    <a:pt x="853" y="627"/>
                    <a:pt x="853" y="634"/>
                  </a:cubicBezTo>
                  <a:cubicBezTo>
                    <a:pt x="859" y="629"/>
                    <a:pt x="848" y="622"/>
                    <a:pt x="849" y="617"/>
                  </a:cubicBezTo>
                  <a:cubicBezTo>
                    <a:pt x="842" y="615"/>
                    <a:pt x="844" y="603"/>
                    <a:pt x="835" y="602"/>
                  </a:cubicBezTo>
                  <a:cubicBezTo>
                    <a:pt x="838" y="609"/>
                    <a:pt x="842" y="615"/>
                    <a:pt x="847" y="619"/>
                  </a:cubicBezTo>
                  <a:close/>
                  <a:moveTo>
                    <a:pt x="931" y="604"/>
                  </a:moveTo>
                  <a:cubicBezTo>
                    <a:pt x="932" y="605"/>
                    <a:pt x="935" y="605"/>
                    <a:pt x="934" y="602"/>
                  </a:cubicBezTo>
                  <a:cubicBezTo>
                    <a:pt x="932" y="602"/>
                    <a:pt x="931" y="602"/>
                    <a:pt x="931" y="604"/>
                  </a:cubicBezTo>
                  <a:close/>
                  <a:moveTo>
                    <a:pt x="847" y="608"/>
                  </a:moveTo>
                  <a:cubicBezTo>
                    <a:pt x="848" y="607"/>
                    <a:pt x="850" y="606"/>
                    <a:pt x="850" y="603"/>
                  </a:cubicBezTo>
                  <a:cubicBezTo>
                    <a:pt x="847" y="603"/>
                    <a:pt x="845" y="603"/>
                    <a:pt x="842" y="603"/>
                  </a:cubicBezTo>
                  <a:cubicBezTo>
                    <a:pt x="842" y="606"/>
                    <a:pt x="844" y="608"/>
                    <a:pt x="847" y="608"/>
                  </a:cubicBezTo>
                  <a:close/>
                  <a:moveTo>
                    <a:pt x="929" y="608"/>
                  </a:moveTo>
                  <a:cubicBezTo>
                    <a:pt x="930" y="607"/>
                    <a:pt x="930" y="605"/>
                    <a:pt x="930" y="604"/>
                  </a:cubicBezTo>
                  <a:cubicBezTo>
                    <a:pt x="928" y="604"/>
                    <a:pt x="928" y="603"/>
                    <a:pt x="927" y="603"/>
                  </a:cubicBezTo>
                  <a:cubicBezTo>
                    <a:pt x="926" y="606"/>
                    <a:pt x="928" y="607"/>
                    <a:pt x="929" y="608"/>
                  </a:cubicBezTo>
                  <a:close/>
                  <a:moveTo>
                    <a:pt x="792" y="618"/>
                  </a:moveTo>
                  <a:cubicBezTo>
                    <a:pt x="790" y="619"/>
                    <a:pt x="791" y="616"/>
                    <a:pt x="789" y="617"/>
                  </a:cubicBezTo>
                  <a:cubicBezTo>
                    <a:pt x="788" y="618"/>
                    <a:pt x="788" y="620"/>
                    <a:pt x="788" y="622"/>
                  </a:cubicBezTo>
                  <a:cubicBezTo>
                    <a:pt x="795" y="623"/>
                    <a:pt x="792" y="613"/>
                    <a:pt x="793" y="608"/>
                  </a:cubicBezTo>
                  <a:cubicBezTo>
                    <a:pt x="792" y="608"/>
                    <a:pt x="791" y="608"/>
                    <a:pt x="791" y="608"/>
                  </a:cubicBezTo>
                  <a:cubicBezTo>
                    <a:pt x="790" y="612"/>
                    <a:pt x="790" y="615"/>
                    <a:pt x="792" y="618"/>
                  </a:cubicBezTo>
                  <a:close/>
                  <a:moveTo>
                    <a:pt x="861" y="623"/>
                  </a:moveTo>
                  <a:cubicBezTo>
                    <a:pt x="862" y="620"/>
                    <a:pt x="864" y="611"/>
                    <a:pt x="860" y="610"/>
                  </a:cubicBezTo>
                  <a:cubicBezTo>
                    <a:pt x="859" y="613"/>
                    <a:pt x="859" y="621"/>
                    <a:pt x="861" y="623"/>
                  </a:cubicBezTo>
                  <a:close/>
                  <a:moveTo>
                    <a:pt x="852" y="619"/>
                  </a:moveTo>
                  <a:cubicBezTo>
                    <a:pt x="854" y="617"/>
                    <a:pt x="852" y="614"/>
                    <a:pt x="852" y="611"/>
                  </a:cubicBezTo>
                  <a:cubicBezTo>
                    <a:pt x="851" y="611"/>
                    <a:pt x="851" y="611"/>
                    <a:pt x="850" y="611"/>
                  </a:cubicBezTo>
                  <a:cubicBezTo>
                    <a:pt x="848" y="614"/>
                    <a:pt x="851" y="617"/>
                    <a:pt x="852" y="619"/>
                  </a:cubicBezTo>
                  <a:close/>
                  <a:moveTo>
                    <a:pt x="813" y="624"/>
                  </a:moveTo>
                  <a:cubicBezTo>
                    <a:pt x="812" y="618"/>
                    <a:pt x="818" y="619"/>
                    <a:pt x="817" y="613"/>
                  </a:cubicBezTo>
                  <a:cubicBezTo>
                    <a:pt x="814" y="613"/>
                    <a:pt x="809" y="612"/>
                    <a:pt x="808" y="615"/>
                  </a:cubicBezTo>
                  <a:cubicBezTo>
                    <a:pt x="807" y="614"/>
                    <a:pt x="805" y="614"/>
                    <a:pt x="803" y="614"/>
                  </a:cubicBezTo>
                  <a:cubicBezTo>
                    <a:pt x="803" y="617"/>
                    <a:pt x="807" y="617"/>
                    <a:pt x="807" y="620"/>
                  </a:cubicBezTo>
                  <a:cubicBezTo>
                    <a:pt x="803" y="622"/>
                    <a:pt x="808" y="626"/>
                    <a:pt x="807" y="628"/>
                  </a:cubicBezTo>
                  <a:cubicBezTo>
                    <a:pt x="802" y="627"/>
                    <a:pt x="805" y="621"/>
                    <a:pt x="803" y="619"/>
                  </a:cubicBezTo>
                  <a:cubicBezTo>
                    <a:pt x="801" y="622"/>
                    <a:pt x="800" y="628"/>
                    <a:pt x="802" y="631"/>
                  </a:cubicBezTo>
                  <a:cubicBezTo>
                    <a:pt x="810" y="632"/>
                    <a:pt x="812" y="625"/>
                    <a:pt x="808" y="620"/>
                  </a:cubicBezTo>
                  <a:cubicBezTo>
                    <a:pt x="810" y="621"/>
                    <a:pt x="809" y="624"/>
                    <a:pt x="813" y="624"/>
                  </a:cubicBezTo>
                  <a:close/>
                  <a:moveTo>
                    <a:pt x="860" y="628"/>
                  </a:moveTo>
                  <a:cubicBezTo>
                    <a:pt x="862" y="628"/>
                    <a:pt x="864" y="629"/>
                    <a:pt x="865" y="628"/>
                  </a:cubicBezTo>
                  <a:cubicBezTo>
                    <a:pt x="865" y="625"/>
                    <a:pt x="865" y="622"/>
                    <a:pt x="863" y="621"/>
                  </a:cubicBezTo>
                  <a:cubicBezTo>
                    <a:pt x="863" y="624"/>
                    <a:pt x="861" y="625"/>
                    <a:pt x="860" y="628"/>
                  </a:cubicBezTo>
                  <a:close/>
                  <a:moveTo>
                    <a:pt x="785" y="634"/>
                  </a:moveTo>
                  <a:cubicBezTo>
                    <a:pt x="787" y="632"/>
                    <a:pt x="789" y="628"/>
                    <a:pt x="790" y="625"/>
                  </a:cubicBezTo>
                  <a:cubicBezTo>
                    <a:pt x="789" y="625"/>
                    <a:pt x="789" y="624"/>
                    <a:pt x="788" y="624"/>
                  </a:cubicBezTo>
                  <a:cubicBezTo>
                    <a:pt x="786" y="626"/>
                    <a:pt x="785" y="630"/>
                    <a:pt x="785" y="634"/>
                  </a:cubicBezTo>
                  <a:close/>
                  <a:moveTo>
                    <a:pt x="785" y="641"/>
                  </a:moveTo>
                  <a:cubicBezTo>
                    <a:pt x="786" y="642"/>
                    <a:pt x="790" y="641"/>
                    <a:pt x="793" y="641"/>
                  </a:cubicBezTo>
                  <a:cubicBezTo>
                    <a:pt x="793" y="637"/>
                    <a:pt x="795" y="629"/>
                    <a:pt x="792" y="626"/>
                  </a:cubicBezTo>
                  <a:cubicBezTo>
                    <a:pt x="791" y="633"/>
                    <a:pt x="785" y="634"/>
                    <a:pt x="785" y="641"/>
                  </a:cubicBezTo>
                  <a:close/>
                  <a:moveTo>
                    <a:pt x="862" y="634"/>
                  </a:moveTo>
                  <a:cubicBezTo>
                    <a:pt x="866" y="635"/>
                    <a:pt x="865" y="641"/>
                    <a:pt x="869" y="643"/>
                  </a:cubicBezTo>
                  <a:cubicBezTo>
                    <a:pt x="869" y="638"/>
                    <a:pt x="866" y="635"/>
                    <a:pt x="865" y="631"/>
                  </a:cubicBezTo>
                  <a:cubicBezTo>
                    <a:pt x="863" y="631"/>
                    <a:pt x="862" y="632"/>
                    <a:pt x="862" y="634"/>
                  </a:cubicBezTo>
                  <a:close/>
                  <a:moveTo>
                    <a:pt x="801" y="641"/>
                  </a:moveTo>
                  <a:cubicBezTo>
                    <a:pt x="804" y="640"/>
                    <a:pt x="805" y="637"/>
                    <a:pt x="806" y="634"/>
                  </a:cubicBezTo>
                  <a:cubicBezTo>
                    <a:pt x="805" y="634"/>
                    <a:pt x="803" y="634"/>
                    <a:pt x="801" y="634"/>
                  </a:cubicBezTo>
                  <a:cubicBezTo>
                    <a:pt x="801" y="637"/>
                    <a:pt x="799" y="638"/>
                    <a:pt x="801" y="641"/>
                  </a:cubicBezTo>
                  <a:close/>
                  <a:moveTo>
                    <a:pt x="864" y="641"/>
                  </a:moveTo>
                  <a:cubicBezTo>
                    <a:pt x="862" y="640"/>
                    <a:pt x="863" y="636"/>
                    <a:pt x="860" y="636"/>
                  </a:cubicBezTo>
                  <a:cubicBezTo>
                    <a:pt x="859" y="640"/>
                    <a:pt x="862" y="642"/>
                    <a:pt x="864" y="641"/>
                  </a:cubicBezTo>
                  <a:close/>
                  <a:moveTo>
                    <a:pt x="801" y="650"/>
                  </a:moveTo>
                  <a:cubicBezTo>
                    <a:pt x="806" y="651"/>
                    <a:pt x="816" y="651"/>
                    <a:pt x="815" y="643"/>
                  </a:cubicBezTo>
                  <a:cubicBezTo>
                    <a:pt x="808" y="643"/>
                    <a:pt x="801" y="643"/>
                    <a:pt x="801" y="650"/>
                  </a:cubicBezTo>
                  <a:close/>
                  <a:moveTo>
                    <a:pt x="822" y="643"/>
                  </a:moveTo>
                  <a:cubicBezTo>
                    <a:pt x="822" y="644"/>
                    <a:pt x="821" y="644"/>
                    <a:pt x="821" y="645"/>
                  </a:cubicBezTo>
                  <a:cubicBezTo>
                    <a:pt x="821" y="647"/>
                    <a:pt x="820" y="644"/>
                    <a:pt x="818" y="645"/>
                  </a:cubicBezTo>
                  <a:cubicBezTo>
                    <a:pt x="818" y="647"/>
                    <a:pt x="816" y="648"/>
                    <a:pt x="815" y="650"/>
                  </a:cubicBezTo>
                  <a:cubicBezTo>
                    <a:pt x="818" y="650"/>
                    <a:pt x="820" y="653"/>
                    <a:pt x="822" y="651"/>
                  </a:cubicBezTo>
                  <a:cubicBezTo>
                    <a:pt x="823" y="648"/>
                    <a:pt x="819" y="647"/>
                    <a:pt x="821" y="646"/>
                  </a:cubicBezTo>
                  <a:cubicBezTo>
                    <a:pt x="824" y="644"/>
                    <a:pt x="824" y="649"/>
                    <a:pt x="826" y="650"/>
                  </a:cubicBezTo>
                  <a:cubicBezTo>
                    <a:pt x="835" y="649"/>
                    <a:pt x="849" y="652"/>
                    <a:pt x="852" y="643"/>
                  </a:cubicBezTo>
                  <a:cubicBezTo>
                    <a:pt x="840" y="642"/>
                    <a:pt x="833" y="643"/>
                    <a:pt x="822" y="643"/>
                  </a:cubicBezTo>
                  <a:close/>
                  <a:moveTo>
                    <a:pt x="861" y="647"/>
                  </a:moveTo>
                  <a:cubicBezTo>
                    <a:pt x="862" y="647"/>
                    <a:pt x="862" y="647"/>
                    <a:pt x="863" y="647"/>
                  </a:cubicBezTo>
                  <a:cubicBezTo>
                    <a:pt x="863" y="645"/>
                    <a:pt x="863" y="644"/>
                    <a:pt x="861" y="644"/>
                  </a:cubicBezTo>
                  <a:cubicBezTo>
                    <a:pt x="861" y="645"/>
                    <a:pt x="861" y="646"/>
                    <a:pt x="861" y="647"/>
                  </a:cubicBezTo>
                  <a:close/>
                  <a:moveTo>
                    <a:pt x="794" y="649"/>
                  </a:moveTo>
                  <a:cubicBezTo>
                    <a:pt x="794" y="647"/>
                    <a:pt x="794" y="646"/>
                    <a:pt x="793" y="645"/>
                  </a:cubicBezTo>
                  <a:cubicBezTo>
                    <a:pt x="791" y="646"/>
                    <a:pt x="789" y="644"/>
                    <a:pt x="787" y="645"/>
                  </a:cubicBezTo>
                  <a:cubicBezTo>
                    <a:pt x="790" y="647"/>
                    <a:pt x="790" y="649"/>
                    <a:pt x="794" y="649"/>
                  </a:cubicBezTo>
                  <a:close/>
                  <a:moveTo>
                    <a:pt x="851" y="649"/>
                  </a:moveTo>
                  <a:cubicBezTo>
                    <a:pt x="853" y="649"/>
                    <a:pt x="857" y="649"/>
                    <a:pt x="856" y="645"/>
                  </a:cubicBezTo>
                  <a:cubicBezTo>
                    <a:pt x="853" y="643"/>
                    <a:pt x="852" y="647"/>
                    <a:pt x="851" y="649"/>
                  </a:cubicBezTo>
                  <a:close/>
                  <a:moveTo>
                    <a:pt x="782" y="660"/>
                  </a:moveTo>
                  <a:cubicBezTo>
                    <a:pt x="785" y="659"/>
                    <a:pt x="786" y="652"/>
                    <a:pt x="785" y="648"/>
                  </a:cubicBezTo>
                  <a:cubicBezTo>
                    <a:pt x="784" y="648"/>
                    <a:pt x="784" y="647"/>
                    <a:pt x="782" y="647"/>
                  </a:cubicBezTo>
                  <a:cubicBezTo>
                    <a:pt x="781" y="651"/>
                    <a:pt x="782" y="656"/>
                    <a:pt x="782" y="660"/>
                  </a:cubicBezTo>
                  <a:close/>
                  <a:moveTo>
                    <a:pt x="791" y="664"/>
                  </a:moveTo>
                  <a:cubicBezTo>
                    <a:pt x="797" y="663"/>
                    <a:pt x="788" y="655"/>
                    <a:pt x="794" y="653"/>
                  </a:cubicBezTo>
                  <a:cubicBezTo>
                    <a:pt x="793" y="653"/>
                    <a:pt x="793" y="652"/>
                    <a:pt x="791" y="652"/>
                  </a:cubicBezTo>
                  <a:cubicBezTo>
                    <a:pt x="789" y="655"/>
                    <a:pt x="790" y="661"/>
                    <a:pt x="791" y="664"/>
                  </a:cubicBezTo>
                  <a:close/>
                  <a:moveTo>
                    <a:pt x="829" y="656"/>
                  </a:moveTo>
                  <a:cubicBezTo>
                    <a:pt x="830" y="656"/>
                    <a:pt x="831" y="656"/>
                    <a:pt x="832" y="656"/>
                  </a:cubicBezTo>
                  <a:cubicBezTo>
                    <a:pt x="832" y="653"/>
                    <a:pt x="831" y="653"/>
                    <a:pt x="830" y="652"/>
                  </a:cubicBezTo>
                  <a:cubicBezTo>
                    <a:pt x="829" y="653"/>
                    <a:pt x="829" y="654"/>
                    <a:pt x="829" y="656"/>
                  </a:cubicBezTo>
                  <a:close/>
                  <a:moveTo>
                    <a:pt x="841" y="658"/>
                  </a:moveTo>
                  <a:cubicBezTo>
                    <a:pt x="843" y="665"/>
                    <a:pt x="851" y="661"/>
                    <a:pt x="857" y="661"/>
                  </a:cubicBezTo>
                  <a:cubicBezTo>
                    <a:pt x="857" y="656"/>
                    <a:pt x="857" y="655"/>
                    <a:pt x="856" y="652"/>
                  </a:cubicBezTo>
                  <a:cubicBezTo>
                    <a:pt x="848" y="651"/>
                    <a:pt x="845" y="655"/>
                    <a:pt x="841" y="658"/>
                  </a:cubicBezTo>
                  <a:close/>
                  <a:moveTo>
                    <a:pt x="841" y="656"/>
                  </a:moveTo>
                  <a:cubicBezTo>
                    <a:pt x="841" y="653"/>
                    <a:pt x="839" y="653"/>
                    <a:pt x="838" y="653"/>
                  </a:cubicBezTo>
                  <a:cubicBezTo>
                    <a:pt x="838" y="654"/>
                    <a:pt x="838" y="656"/>
                    <a:pt x="841" y="656"/>
                  </a:cubicBezTo>
                  <a:close/>
                  <a:moveTo>
                    <a:pt x="805" y="659"/>
                  </a:moveTo>
                  <a:cubicBezTo>
                    <a:pt x="807" y="658"/>
                    <a:pt x="808" y="656"/>
                    <a:pt x="808" y="654"/>
                  </a:cubicBezTo>
                  <a:cubicBezTo>
                    <a:pt x="806" y="654"/>
                    <a:pt x="803" y="654"/>
                    <a:pt x="801" y="654"/>
                  </a:cubicBezTo>
                  <a:cubicBezTo>
                    <a:pt x="801" y="657"/>
                    <a:pt x="804" y="657"/>
                    <a:pt x="805" y="659"/>
                  </a:cubicBezTo>
                  <a:close/>
                  <a:moveTo>
                    <a:pt x="807" y="663"/>
                  </a:moveTo>
                  <a:cubicBezTo>
                    <a:pt x="804" y="665"/>
                    <a:pt x="802" y="668"/>
                    <a:pt x="802" y="671"/>
                  </a:cubicBezTo>
                  <a:cubicBezTo>
                    <a:pt x="804" y="673"/>
                    <a:pt x="810" y="671"/>
                    <a:pt x="815" y="673"/>
                  </a:cubicBezTo>
                  <a:cubicBezTo>
                    <a:pt x="816" y="673"/>
                    <a:pt x="814" y="671"/>
                    <a:pt x="816" y="671"/>
                  </a:cubicBezTo>
                  <a:cubicBezTo>
                    <a:pt x="818" y="670"/>
                    <a:pt x="818" y="673"/>
                    <a:pt x="821" y="673"/>
                  </a:cubicBezTo>
                  <a:cubicBezTo>
                    <a:pt x="822" y="666"/>
                    <a:pt x="828" y="664"/>
                    <a:pt x="828" y="656"/>
                  </a:cubicBezTo>
                  <a:cubicBezTo>
                    <a:pt x="822" y="651"/>
                    <a:pt x="808" y="652"/>
                    <a:pt x="808" y="662"/>
                  </a:cubicBezTo>
                  <a:cubicBezTo>
                    <a:pt x="810" y="665"/>
                    <a:pt x="815" y="666"/>
                    <a:pt x="815" y="671"/>
                  </a:cubicBezTo>
                  <a:cubicBezTo>
                    <a:pt x="812" y="669"/>
                    <a:pt x="809" y="666"/>
                    <a:pt x="807" y="663"/>
                  </a:cubicBezTo>
                  <a:close/>
                  <a:moveTo>
                    <a:pt x="862" y="660"/>
                  </a:moveTo>
                  <a:cubicBezTo>
                    <a:pt x="863" y="659"/>
                    <a:pt x="865" y="654"/>
                    <a:pt x="862" y="654"/>
                  </a:cubicBezTo>
                  <a:cubicBezTo>
                    <a:pt x="861" y="656"/>
                    <a:pt x="861" y="660"/>
                    <a:pt x="862" y="660"/>
                  </a:cubicBezTo>
                  <a:close/>
                  <a:moveTo>
                    <a:pt x="833" y="661"/>
                  </a:moveTo>
                  <a:cubicBezTo>
                    <a:pt x="836" y="661"/>
                    <a:pt x="837" y="660"/>
                    <a:pt x="837" y="658"/>
                  </a:cubicBezTo>
                  <a:cubicBezTo>
                    <a:pt x="836" y="656"/>
                    <a:pt x="836" y="655"/>
                    <a:pt x="833" y="655"/>
                  </a:cubicBezTo>
                  <a:cubicBezTo>
                    <a:pt x="832" y="656"/>
                    <a:pt x="832" y="660"/>
                    <a:pt x="833" y="661"/>
                  </a:cubicBezTo>
                  <a:close/>
                  <a:moveTo>
                    <a:pt x="803" y="663"/>
                  </a:moveTo>
                  <a:cubicBezTo>
                    <a:pt x="805" y="660"/>
                    <a:pt x="802" y="657"/>
                    <a:pt x="799" y="657"/>
                  </a:cubicBezTo>
                  <a:cubicBezTo>
                    <a:pt x="798" y="659"/>
                    <a:pt x="801" y="662"/>
                    <a:pt x="803" y="663"/>
                  </a:cubicBezTo>
                  <a:close/>
                  <a:moveTo>
                    <a:pt x="802" y="709"/>
                  </a:moveTo>
                  <a:cubicBezTo>
                    <a:pt x="823" y="709"/>
                    <a:pt x="842" y="708"/>
                    <a:pt x="862" y="708"/>
                  </a:cubicBezTo>
                  <a:cubicBezTo>
                    <a:pt x="852" y="691"/>
                    <a:pt x="841" y="676"/>
                    <a:pt x="830" y="660"/>
                  </a:cubicBezTo>
                  <a:cubicBezTo>
                    <a:pt x="821" y="677"/>
                    <a:pt x="810" y="692"/>
                    <a:pt x="802" y="709"/>
                  </a:cubicBezTo>
                  <a:close/>
                  <a:moveTo>
                    <a:pt x="836" y="665"/>
                  </a:moveTo>
                  <a:cubicBezTo>
                    <a:pt x="840" y="672"/>
                    <a:pt x="845" y="677"/>
                    <a:pt x="849" y="683"/>
                  </a:cubicBezTo>
                  <a:cubicBezTo>
                    <a:pt x="850" y="682"/>
                    <a:pt x="851" y="680"/>
                    <a:pt x="851" y="677"/>
                  </a:cubicBezTo>
                  <a:cubicBezTo>
                    <a:pt x="846" y="673"/>
                    <a:pt x="845" y="662"/>
                    <a:pt x="836" y="665"/>
                  </a:cubicBezTo>
                  <a:close/>
                  <a:moveTo>
                    <a:pt x="849" y="671"/>
                  </a:moveTo>
                  <a:cubicBezTo>
                    <a:pt x="852" y="671"/>
                    <a:pt x="854" y="669"/>
                    <a:pt x="854" y="667"/>
                  </a:cubicBezTo>
                  <a:cubicBezTo>
                    <a:pt x="851" y="667"/>
                    <a:pt x="850" y="664"/>
                    <a:pt x="847" y="665"/>
                  </a:cubicBezTo>
                  <a:cubicBezTo>
                    <a:pt x="846" y="669"/>
                    <a:pt x="849" y="669"/>
                    <a:pt x="849" y="671"/>
                  </a:cubicBezTo>
                  <a:close/>
                  <a:moveTo>
                    <a:pt x="798" y="667"/>
                  </a:moveTo>
                  <a:cubicBezTo>
                    <a:pt x="797" y="669"/>
                    <a:pt x="798" y="670"/>
                    <a:pt x="800" y="670"/>
                  </a:cubicBezTo>
                  <a:cubicBezTo>
                    <a:pt x="799" y="668"/>
                    <a:pt x="801" y="668"/>
                    <a:pt x="800" y="667"/>
                  </a:cubicBezTo>
                  <a:cubicBezTo>
                    <a:pt x="799" y="667"/>
                    <a:pt x="798" y="667"/>
                    <a:pt x="798" y="667"/>
                  </a:cubicBezTo>
                  <a:close/>
                  <a:moveTo>
                    <a:pt x="791" y="671"/>
                  </a:moveTo>
                  <a:cubicBezTo>
                    <a:pt x="794" y="671"/>
                    <a:pt x="794" y="667"/>
                    <a:pt x="792" y="667"/>
                  </a:cubicBezTo>
                  <a:cubicBezTo>
                    <a:pt x="791" y="668"/>
                    <a:pt x="790" y="669"/>
                    <a:pt x="791" y="671"/>
                  </a:cubicBezTo>
                  <a:close/>
                  <a:moveTo>
                    <a:pt x="780" y="686"/>
                  </a:moveTo>
                  <a:cubicBezTo>
                    <a:pt x="780" y="688"/>
                    <a:pt x="782" y="688"/>
                    <a:pt x="782" y="689"/>
                  </a:cubicBezTo>
                  <a:cubicBezTo>
                    <a:pt x="777" y="690"/>
                    <a:pt x="777" y="696"/>
                    <a:pt x="776" y="701"/>
                  </a:cubicBezTo>
                  <a:cubicBezTo>
                    <a:pt x="782" y="697"/>
                    <a:pt x="784" y="689"/>
                    <a:pt x="788" y="684"/>
                  </a:cubicBezTo>
                  <a:cubicBezTo>
                    <a:pt x="786" y="679"/>
                    <a:pt x="789" y="672"/>
                    <a:pt x="785" y="669"/>
                  </a:cubicBezTo>
                  <a:cubicBezTo>
                    <a:pt x="784" y="675"/>
                    <a:pt x="783" y="680"/>
                    <a:pt x="780" y="686"/>
                  </a:cubicBezTo>
                  <a:close/>
                  <a:moveTo>
                    <a:pt x="854" y="676"/>
                  </a:moveTo>
                  <a:cubicBezTo>
                    <a:pt x="856" y="678"/>
                    <a:pt x="855" y="683"/>
                    <a:pt x="859" y="683"/>
                  </a:cubicBezTo>
                  <a:cubicBezTo>
                    <a:pt x="859" y="682"/>
                    <a:pt x="860" y="675"/>
                    <a:pt x="858" y="673"/>
                  </a:cubicBezTo>
                  <a:cubicBezTo>
                    <a:pt x="857" y="675"/>
                    <a:pt x="854" y="674"/>
                    <a:pt x="854" y="676"/>
                  </a:cubicBezTo>
                  <a:close/>
                  <a:moveTo>
                    <a:pt x="869" y="688"/>
                  </a:moveTo>
                  <a:cubicBezTo>
                    <a:pt x="869" y="683"/>
                    <a:pt x="873" y="677"/>
                    <a:pt x="869" y="674"/>
                  </a:cubicBezTo>
                  <a:cubicBezTo>
                    <a:pt x="868" y="677"/>
                    <a:pt x="866" y="686"/>
                    <a:pt x="869" y="688"/>
                  </a:cubicBezTo>
                  <a:close/>
                  <a:moveTo>
                    <a:pt x="807" y="695"/>
                  </a:moveTo>
                  <a:cubicBezTo>
                    <a:pt x="809" y="687"/>
                    <a:pt x="815" y="683"/>
                    <a:pt x="817" y="676"/>
                  </a:cubicBezTo>
                  <a:cubicBezTo>
                    <a:pt x="810" y="676"/>
                    <a:pt x="804" y="677"/>
                    <a:pt x="798" y="676"/>
                  </a:cubicBezTo>
                  <a:cubicBezTo>
                    <a:pt x="799" y="682"/>
                    <a:pt x="803" y="690"/>
                    <a:pt x="807" y="695"/>
                  </a:cubicBezTo>
                  <a:close/>
                  <a:moveTo>
                    <a:pt x="851" y="683"/>
                  </a:moveTo>
                  <a:cubicBezTo>
                    <a:pt x="853" y="684"/>
                    <a:pt x="852" y="686"/>
                    <a:pt x="855" y="685"/>
                  </a:cubicBezTo>
                  <a:cubicBezTo>
                    <a:pt x="855" y="684"/>
                    <a:pt x="855" y="683"/>
                    <a:pt x="855" y="682"/>
                  </a:cubicBezTo>
                  <a:cubicBezTo>
                    <a:pt x="853" y="681"/>
                    <a:pt x="852" y="681"/>
                    <a:pt x="851" y="683"/>
                  </a:cubicBezTo>
                  <a:close/>
                  <a:moveTo>
                    <a:pt x="796" y="696"/>
                  </a:moveTo>
                  <a:cubicBezTo>
                    <a:pt x="798" y="696"/>
                    <a:pt x="802" y="696"/>
                    <a:pt x="803" y="695"/>
                  </a:cubicBezTo>
                  <a:cubicBezTo>
                    <a:pt x="802" y="691"/>
                    <a:pt x="797" y="690"/>
                    <a:pt x="800" y="684"/>
                  </a:cubicBezTo>
                  <a:cubicBezTo>
                    <a:pt x="797" y="685"/>
                    <a:pt x="799" y="682"/>
                    <a:pt x="797" y="683"/>
                  </a:cubicBezTo>
                  <a:cubicBezTo>
                    <a:pt x="798" y="688"/>
                    <a:pt x="796" y="690"/>
                    <a:pt x="796" y="696"/>
                  </a:cubicBezTo>
                  <a:close/>
                  <a:moveTo>
                    <a:pt x="868" y="694"/>
                  </a:moveTo>
                  <a:cubicBezTo>
                    <a:pt x="871" y="694"/>
                    <a:pt x="872" y="693"/>
                    <a:pt x="874" y="694"/>
                  </a:cubicBezTo>
                  <a:cubicBezTo>
                    <a:pt x="874" y="690"/>
                    <a:pt x="874" y="685"/>
                    <a:pt x="871" y="684"/>
                  </a:cubicBezTo>
                  <a:cubicBezTo>
                    <a:pt x="872" y="689"/>
                    <a:pt x="868" y="689"/>
                    <a:pt x="868" y="694"/>
                  </a:cubicBezTo>
                  <a:close/>
                  <a:moveTo>
                    <a:pt x="853" y="687"/>
                  </a:moveTo>
                  <a:cubicBezTo>
                    <a:pt x="855" y="693"/>
                    <a:pt x="858" y="698"/>
                    <a:pt x="862" y="701"/>
                  </a:cubicBezTo>
                  <a:cubicBezTo>
                    <a:pt x="861" y="694"/>
                    <a:pt x="861" y="685"/>
                    <a:pt x="853" y="687"/>
                  </a:cubicBezTo>
                  <a:close/>
                  <a:moveTo>
                    <a:pt x="775" y="710"/>
                  </a:moveTo>
                  <a:cubicBezTo>
                    <a:pt x="779" y="709"/>
                    <a:pt x="785" y="710"/>
                    <a:pt x="789" y="709"/>
                  </a:cubicBezTo>
                  <a:cubicBezTo>
                    <a:pt x="787" y="703"/>
                    <a:pt x="790" y="694"/>
                    <a:pt x="786" y="690"/>
                  </a:cubicBezTo>
                  <a:cubicBezTo>
                    <a:pt x="785" y="700"/>
                    <a:pt x="777" y="702"/>
                    <a:pt x="775" y="710"/>
                  </a:cubicBezTo>
                  <a:close/>
                  <a:moveTo>
                    <a:pt x="878" y="711"/>
                  </a:moveTo>
                  <a:cubicBezTo>
                    <a:pt x="878" y="706"/>
                    <a:pt x="876" y="701"/>
                    <a:pt x="875" y="697"/>
                  </a:cubicBezTo>
                  <a:cubicBezTo>
                    <a:pt x="874" y="695"/>
                    <a:pt x="870" y="696"/>
                    <a:pt x="868" y="696"/>
                  </a:cubicBezTo>
                  <a:cubicBezTo>
                    <a:pt x="871" y="701"/>
                    <a:pt x="875" y="706"/>
                    <a:pt x="878" y="711"/>
                  </a:cubicBezTo>
                  <a:close/>
                  <a:moveTo>
                    <a:pt x="795" y="709"/>
                  </a:moveTo>
                  <a:cubicBezTo>
                    <a:pt x="801" y="709"/>
                    <a:pt x="800" y="703"/>
                    <a:pt x="803" y="700"/>
                  </a:cubicBezTo>
                  <a:cubicBezTo>
                    <a:pt x="802" y="699"/>
                    <a:pt x="798" y="700"/>
                    <a:pt x="797" y="699"/>
                  </a:cubicBezTo>
                  <a:cubicBezTo>
                    <a:pt x="795" y="701"/>
                    <a:pt x="795" y="705"/>
                    <a:pt x="795" y="709"/>
                  </a:cubicBezTo>
                  <a:close/>
                  <a:moveTo>
                    <a:pt x="867" y="708"/>
                  </a:moveTo>
                  <a:cubicBezTo>
                    <a:pt x="871" y="708"/>
                    <a:pt x="875" y="715"/>
                    <a:pt x="877" y="712"/>
                  </a:cubicBezTo>
                  <a:cubicBezTo>
                    <a:pt x="873" y="710"/>
                    <a:pt x="871" y="706"/>
                    <a:pt x="869" y="701"/>
                  </a:cubicBezTo>
                  <a:cubicBezTo>
                    <a:pt x="869" y="701"/>
                    <a:pt x="868" y="701"/>
                    <a:pt x="867" y="701"/>
                  </a:cubicBezTo>
                  <a:cubicBezTo>
                    <a:pt x="867" y="704"/>
                    <a:pt x="867" y="706"/>
                    <a:pt x="867" y="708"/>
                  </a:cubicBezTo>
                  <a:close/>
                  <a:moveTo>
                    <a:pt x="822" y="713"/>
                  </a:moveTo>
                  <a:cubicBezTo>
                    <a:pt x="822" y="716"/>
                    <a:pt x="825" y="716"/>
                    <a:pt x="826" y="717"/>
                  </a:cubicBezTo>
                  <a:cubicBezTo>
                    <a:pt x="835" y="715"/>
                    <a:pt x="856" y="721"/>
                    <a:pt x="860" y="713"/>
                  </a:cubicBezTo>
                  <a:cubicBezTo>
                    <a:pt x="848" y="713"/>
                    <a:pt x="833" y="710"/>
                    <a:pt x="822" y="713"/>
                  </a:cubicBezTo>
                  <a:close/>
                  <a:moveTo>
                    <a:pt x="815" y="716"/>
                  </a:moveTo>
                  <a:cubicBezTo>
                    <a:pt x="816" y="718"/>
                    <a:pt x="819" y="718"/>
                    <a:pt x="821" y="717"/>
                  </a:cubicBezTo>
                  <a:cubicBezTo>
                    <a:pt x="821" y="715"/>
                    <a:pt x="819" y="714"/>
                    <a:pt x="818" y="713"/>
                  </a:cubicBezTo>
                  <a:cubicBezTo>
                    <a:pt x="817" y="714"/>
                    <a:pt x="815" y="715"/>
                    <a:pt x="815" y="716"/>
                  </a:cubicBezTo>
                  <a:close/>
                  <a:moveTo>
                    <a:pt x="797" y="714"/>
                  </a:moveTo>
                  <a:cubicBezTo>
                    <a:pt x="797" y="715"/>
                    <a:pt x="797" y="716"/>
                    <a:pt x="797" y="716"/>
                  </a:cubicBezTo>
                  <a:cubicBezTo>
                    <a:pt x="801" y="717"/>
                    <a:pt x="812" y="719"/>
                    <a:pt x="813" y="714"/>
                  </a:cubicBezTo>
                  <a:cubicBezTo>
                    <a:pt x="808" y="714"/>
                    <a:pt x="801" y="713"/>
                    <a:pt x="797" y="714"/>
                  </a:cubicBezTo>
                  <a:close/>
                  <a:moveTo>
                    <a:pt x="773" y="716"/>
                  </a:moveTo>
                  <a:cubicBezTo>
                    <a:pt x="773" y="721"/>
                    <a:pt x="771" y="726"/>
                    <a:pt x="772" y="729"/>
                  </a:cubicBezTo>
                  <a:cubicBezTo>
                    <a:pt x="778" y="729"/>
                    <a:pt x="776" y="721"/>
                    <a:pt x="779" y="717"/>
                  </a:cubicBezTo>
                  <a:cubicBezTo>
                    <a:pt x="777" y="715"/>
                    <a:pt x="776" y="716"/>
                    <a:pt x="773" y="716"/>
                  </a:cubicBezTo>
                  <a:close/>
                  <a:moveTo>
                    <a:pt x="784" y="729"/>
                  </a:moveTo>
                  <a:cubicBezTo>
                    <a:pt x="785" y="729"/>
                    <a:pt x="786" y="729"/>
                    <a:pt x="787" y="729"/>
                  </a:cubicBezTo>
                  <a:cubicBezTo>
                    <a:pt x="788" y="728"/>
                    <a:pt x="789" y="725"/>
                    <a:pt x="789" y="722"/>
                  </a:cubicBezTo>
                  <a:cubicBezTo>
                    <a:pt x="787" y="722"/>
                    <a:pt x="786" y="719"/>
                    <a:pt x="783" y="720"/>
                  </a:cubicBezTo>
                  <a:cubicBezTo>
                    <a:pt x="783" y="721"/>
                    <a:pt x="783" y="727"/>
                    <a:pt x="784" y="729"/>
                  </a:cubicBezTo>
                  <a:close/>
                  <a:moveTo>
                    <a:pt x="858" y="729"/>
                  </a:moveTo>
                  <a:cubicBezTo>
                    <a:pt x="854" y="730"/>
                    <a:pt x="853" y="733"/>
                    <a:pt x="852" y="736"/>
                  </a:cubicBezTo>
                  <a:cubicBezTo>
                    <a:pt x="855" y="736"/>
                    <a:pt x="857" y="737"/>
                    <a:pt x="859" y="738"/>
                  </a:cubicBezTo>
                  <a:cubicBezTo>
                    <a:pt x="861" y="736"/>
                    <a:pt x="857" y="734"/>
                    <a:pt x="859" y="734"/>
                  </a:cubicBezTo>
                  <a:cubicBezTo>
                    <a:pt x="863" y="733"/>
                    <a:pt x="863" y="737"/>
                    <a:pt x="866" y="738"/>
                  </a:cubicBezTo>
                  <a:cubicBezTo>
                    <a:pt x="865" y="731"/>
                    <a:pt x="865" y="725"/>
                    <a:pt x="863" y="720"/>
                  </a:cubicBezTo>
                  <a:cubicBezTo>
                    <a:pt x="859" y="720"/>
                    <a:pt x="857" y="723"/>
                    <a:pt x="858" y="729"/>
                  </a:cubicBezTo>
                  <a:close/>
                  <a:moveTo>
                    <a:pt x="873" y="729"/>
                  </a:moveTo>
                  <a:cubicBezTo>
                    <a:pt x="874" y="726"/>
                    <a:pt x="874" y="721"/>
                    <a:pt x="871" y="720"/>
                  </a:cubicBezTo>
                  <a:cubicBezTo>
                    <a:pt x="870" y="722"/>
                    <a:pt x="870" y="729"/>
                    <a:pt x="873" y="729"/>
                  </a:cubicBezTo>
                  <a:close/>
                  <a:moveTo>
                    <a:pt x="880" y="723"/>
                  </a:moveTo>
                  <a:cubicBezTo>
                    <a:pt x="880" y="722"/>
                    <a:pt x="880" y="721"/>
                    <a:pt x="880" y="720"/>
                  </a:cubicBezTo>
                  <a:cubicBezTo>
                    <a:pt x="880" y="720"/>
                    <a:pt x="879" y="720"/>
                    <a:pt x="878" y="720"/>
                  </a:cubicBezTo>
                  <a:cubicBezTo>
                    <a:pt x="878" y="722"/>
                    <a:pt x="878" y="724"/>
                    <a:pt x="880" y="723"/>
                  </a:cubicBezTo>
                  <a:close/>
                  <a:moveTo>
                    <a:pt x="840" y="721"/>
                  </a:moveTo>
                  <a:cubicBezTo>
                    <a:pt x="842" y="728"/>
                    <a:pt x="847" y="726"/>
                    <a:pt x="852" y="727"/>
                  </a:cubicBezTo>
                  <a:cubicBezTo>
                    <a:pt x="854" y="726"/>
                    <a:pt x="857" y="725"/>
                    <a:pt x="857" y="721"/>
                  </a:cubicBezTo>
                  <a:cubicBezTo>
                    <a:pt x="852" y="719"/>
                    <a:pt x="846" y="722"/>
                    <a:pt x="840" y="721"/>
                  </a:cubicBezTo>
                  <a:close/>
                  <a:moveTo>
                    <a:pt x="810" y="722"/>
                  </a:moveTo>
                  <a:cubicBezTo>
                    <a:pt x="808" y="728"/>
                    <a:pt x="802" y="730"/>
                    <a:pt x="801" y="737"/>
                  </a:cubicBezTo>
                  <a:cubicBezTo>
                    <a:pt x="806" y="737"/>
                    <a:pt x="817" y="741"/>
                    <a:pt x="823" y="738"/>
                  </a:cubicBezTo>
                  <a:cubicBezTo>
                    <a:pt x="826" y="736"/>
                    <a:pt x="829" y="730"/>
                    <a:pt x="829" y="727"/>
                  </a:cubicBezTo>
                  <a:cubicBezTo>
                    <a:pt x="829" y="724"/>
                    <a:pt x="826" y="724"/>
                    <a:pt x="825" y="721"/>
                  </a:cubicBezTo>
                  <a:cubicBezTo>
                    <a:pt x="820" y="721"/>
                    <a:pt x="817" y="722"/>
                    <a:pt x="810" y="722"/>
                  </a:cubicBezTo>
                  <a:close/>
                  <a:moveTo>
                    <a:pt x="829" y="722"/>
                  </a:moveTo>
                  <a:cubicBezTo>
                    <a:pt x="829" y="724"/>
                    <a:pt x="831" y="724"/>
                    <a:pt x="833" y="724"/>
                  </a:cubicBezTo>
                  <a:cubicBezTo>
                    <a:pt x="834" y="720"/>
                    <a:pt x="830" y="721"/>
                    <a:pt x="829" y="722"/>
                  </a:cubicBezTo>
                  <a:close/>
                  <a:moveTo>
                    <a:pt x="795" y="723"/>
                  </a:moveTo>
                  <a:cubicBezTo>
                    <a:pt x="793" y="726"/>
                    <a:pt x="797" y="728"/>
                    <a:pt x="800" y="730"/>
                  </a:cubicBezTo>
                  <a:cubicBezTo>
                    <a:pt x="802" y="728"/>
                    <a:pt x="807" y="725"/>
                    <a:pt x="806" y="722"/>
                  </a:cubicBezTo>
                  <a:cubicBezTo>
                    <a:pt x="803" y="722"/>
                    <a:pt x="799" y="723"/>
                    <a:pt x="795" y="723"/>
                  </a:cubicBezTo>
                  <a:close/>
                  <a:moveTo>
                    <a:pt x="833" y="727"/>
                  </a:moveTo>
                  <a:cubicBezTo>
                    <a:pt x="834" y="728"/>
                    <a:pt x="837" y="727"/>
                    <a:pt x="839" y="727"/>
                  </a:cubicBezTo>
                  <a:cubicBezTo>
                    <a:pt x="839" y="722"/>
                    <a:pt x="834" y="723"/>
                    <a:pt x="833" y="727"/>
                  </a:cubicBezTo>
                  <a:close/>
                  <a:moveTo>
                    <a:pt x="882" y="731"/>
                  </a:moveTo>
                  <a:cubicBezTo>
                    <a:pt x="883" y="738"/>
                    <a:pt x="882" y="725"/>
                    <a:pt x="880" y="724"/>
                  </a:cubicBezTo>
                  <a:cubicBezTo>
                    <a:pt x="879" y="728"/>
                    <a:pt x="881" y="729"/>
                    <a:pt x="882" y="731"/>
                  </a:cubicBezTo>
                  <a:close/>
                  <a:moveTo>
                    <a:pt x="851" y="730"/>
                  </a:moveTo>
                  <a:cubicBezTo>
                    <a:pt x="851" y="729"/>
                    <a:pt x="849" y="728"/>
                    <a:pt x="847" y="728"/>
                  </a:cubicBezTo>
                  <a:cubicBezTo>
                    <a:pt x="846" y="732"/>
                    <a:pt x="851" y="734"/>
                    <a:pt x="851" y="730"/>
                  </a:cubicBezTo>
                  <a:close/>
                  <a:moveTo>
                    <a:pt x="836" y="729"/>
                  </a:moveTo>
                  <a:cubicBezTo>
                    <a:pt x="838" y="735"/>
                    <a:pt x="841" y="740"/>
                    <a:pt x="845" y="743"/>
                  </a:cubicBezTo>
                  <a:cubicBezTo>
                    <a:pt x="847" y="741"/>
                    <a:pt x="848" y="739"/>
                    <a:pt x="848" y="736"/>
                  </a:cubicBezTo>
                  <a:cubicBezTo>
                    <a:pt x="845" y="733"/>
                    <a:pt x="843" y="727"/>
                    <a:pt x="836" y="729"/>
                  </a:cubicBezTo>
                  <a:close/>
                  <a:moveTo>
                    <a:pt x="786" y="736"/>
                  </a:moveTo>
                  <a:cubicBezTo>
                    <a:pt x="788" y="735"/>
                    <a:pt x="786" y="732"/>
                    <a:pt x="786" y="731"/>
                  </a:cubicBezTo>
                  <a:cubicBezTo>
                    <a:pt x="785" y="731"/>
                    <a:pt x="785" y="731"/>
                    <a:pt x="784" y="731"/>
                  </a:cubicBezTo>
                  <a:cubicBezTo>
                    <a:pt x="782" y="732"/>
                    <a:pt x="784" y="736"/>
                    <a:pt x="786" y="736"/>
                  </a:cubicBezTo>
                  <a:close/>
                  <a:moveTo>
                    <a:pt x="793" y="739"/>
                  </a:moveTo>
                  <a:cubicBezTo>
                    <a:pt x="795" y="738"/>
                    <a:pt x="798" y="737"/>
                    <a:pt x="798" y="733"/>
                  </a:cubicBezTo>
                  <a:cubicBezTo>
                    <a:pt x="796" y="732"/>
                    <a:pt x="796" y="731"/>
                    <a:pt x="793" y="731"/>
                  </a:cubicBezTo>
                  <a:cubicBezTo>
                    <a:pt x="792" y="732"/>
                    <a:pt x="793" y="736"/>
                    <a:pt x="793" y="739"/>
                  </a:cubicBezTo>
                  <a:close/>
                  <a:moveTo>
                    <a:pt x="870" y="781"/>
                  </a:moveTo>
                  <a:cubicBezTo>
                    <a:pt x="870" y="781"/>
                    <a:pt x="870" y="780"/>
                    <a:pt x="869" y="780"/>
                  </a:cubicBezTo>
                  <a:cubicBezTo>
                    <a:pt x="862" y="769"/>
                    <a:pt x="854" y="759"/>
                    <a:pt x="846" y="750"/>
                  </a:cubicBezTo>
                  <a:cubicBezTo>
                    <a:pt x="841" y="743"/>
                    <a:pt x="837" y="735"/>
                    <a:pt x="830" y="731"/>
                  </a:cubicBezTo>
                  <a:cubicBezTo>
                    <a:pt x="818" y="749"/>
                    <a:pt x="803" y="769"/>
                    <a:pt x="793" y="787"/>
                  </a:cubicBezTo>
                  <a:cubicBezTo>
                    <a:pt x="818" y="786"/>
                    <a:pt x="847" y="787"/>
                    <a:pt x="873" y="785"/>
                  </a:cubicBezTo>
                  <a:cubicBezTo>
                    <a:pt x="871" y="780"/>
                    <a:pt x="872" y="774"/>
                    <a:pt x="870" y="766"/>
                  </a:cubicBezTo>
                  <a:cubicBezTo>
                    <a:pt x="869" y="765"/>
                    <a:pt x="867" y="768"/>
                    <a:pt x="866" y="766"/>
                  </a:cubicBezTo>
                  <a:cubicBezTo>
                    <a:pt x="866" y="764"/>
                    <a:pt x="870" y="767"/>
                    <a:pt x="870" y="764"/>
                  </a:cubicBezTo>
                  <a:cubicBezTo>
                    <a:pt x="862" y="758"/>
                    <a:pt x="862" y="744"/>
                    <a:pt x="848" y="747"/>
                  </a:cubicBezTo>
                  <a:cubicBezTo>
                    <a:pt x="853" y="754"/>
                    <a:pt x="857" y="761"/>
                    <a:pt x="864" y="766"/>
                  </a:cubicBezTo>
                  <a:cubicBezTo>
                    <a:pt x="861" y="772"/>
                    <a:pt x="874" y="776"/>
                    <a:pt x="870" y="781"/>
                  </a:cubicBezTo>
                  <a:close/>
                  <a:moveTo>
                    <a:pt x="769" y="740"/>
                  </a:moveTo>
                  <a:cubicBezTo>
                    <a:pt x="771" y="739"/>
                    <a:pt x="773" y="737"/>
                    <a:pt x="774" y="734"/>
                  </a:cubicBezTo>
                  <a:cubicBezTo>
                    <a:pt x="773" y="733"/>
                    <a:pt x="773" y="732"/>
                    <a:pt x="772" y="732"/>
                  </a:cubicBezTo>
                  <a:cubicBezTo>
                    <a:pt x="771" y="735"/>
                    <a:pt x="769" y="736"/>
                    <a:pt x="769" y="740"/>
                  </a:cubicBezTo>
                  <a:close/>
                  <a:moveTo>
                    <a:pt x="773" y="747"/>
                  </a:moveTo>
                  <a:cubicBezTo>
                    <a:pt x="775" y="747"/>
                    <a:pt x="778" y="748"/>
                    <a:pt x="780" y="747"/>
                  </a:cubicBezTo>
                  <a:cubicBezTo>
                    <a:pt x="779" y="742"/>
                    <a:pt x="781" y="734"/>
                    <a:pt x="778" y="732"/>
                  </a:cubicBezTo>
                  <a:cubicBezTo>
                    <a:pt x="777" y="737"/>
                    <a:pt x="775" y="742"/>
                    <a:pt x="773" y="747"/>
                  </a:cubicBezTo>
                  <a:close/>
                  <a:moveTo>
                    <a:pt x="1188" y="740"/>
                  </a:moveTo>
                  <a:cubicBezTo>
                    <a:pt x="1189" y="739"/>
                    <a:pt x="1189" y="733"/>
                    <a:pt x="1187" y="732"/>
                  </a:cubicBezTo>
                  <a:cubicBezTo>
                    <a:pt x="1186" y="734"/>
                    <a:pt x="1185" y="741"/>
                    <a:pt x="1188" y="740"/>
                  </a:cubicBezTo>
                  <a:close/>
                  <a:moveTo>
                    <a:pt x="878" y="751"/>
                  </a:moveTo>
                  <a:cubicBezTo>
                    <a:pt x="880" y="751"/>
                    <a:pt x="881" y="751"/>
                    <a:pt x="882" y="751"/>
                  </a:cubicBezTo>
                  <a:cubicBezTo>
                    <a:pt x="880" y="745"/>
                    <a:pt x="880" y="738"/>
                    <a:pt x="877" y="733"/>
                  </a:cubicBezTo>
                  <a:cubicBezTo>
                    <a:pt x="877" y="738"/>
                    <a:pt x="877" y="745"/>
                    <a:pt x="878" y="751"/>
                  </a:cubicBezTo>
                  <a:close/>
                  <a:moveTo>
                    <a:pt x="855" y="740"/>
                  </a:moveTo>
                  <a:cubicBezTo>
                    <a:pt x="858" y="741"/>
                    <a:pt x="856" y="745"/>
                    <a:pt x="860" y="744"/>
                  </a:cubicBezTo>
                  <a:cubicBezTo>
                    <a:pt x="860" y="743"/>
                    <a:pt x="859" y="742"/>
                    <a:pt x="860" y="742"/>
                  </a:cubicBezTo>
                  <a:cubicBezTo>
                    <a:pt x="861" y="744"/>
                    <a:pt x="865" y="745"/>
                    <a:pt x="867" y="744"/>
                  </a:cubicBezTo>
                  <a:cubicBezTo>
                    <a:pt x="867" y="742"/>
                    <a:pt x="865" y="742"/>
                    <a:pt x="866" y="740"/>
                  </a:cubicBezTo>
                  <a:cubicBezTo>
                    <a:pt x="861" y="738"/>
                    <a:pt x="858" y="739"/>
                    <a:pt x="855" y="740"/>
                  </a:cubicBezTo>
                  <a:close/>
                  <a:moveTo>
                    <a:pt x="800" y="741"/>
                  </a:moveTo>
                  <a:cubicBezTo>
                    <a:pt x="799" y="743"/>
                    <a:pt x="799" y="745"/>
                    <a:pt x="797" y="745"/>
                  </a:cubicBezTo>
                  <a:cubicBezTo>
                    <a:pt x="797" y="744"/>
                    <a:pt x="799" y="743"/>
                    <a:pt x="798" y="740"/>
                  </a:cubicBezTo>
                  <a:cubicBezTo>
                    <a:pt x="793" y="742"/>
                    <a:pt x="788" y="749"/>
                    <a:pt x="792" y="755"/>
                  </a:cubicBezTo>
                  <a:cubicBezTo>
                    <a:pt x="798" y="754"/>
                    <a:pt x="806" y="755"/>
                    <a:pt x="813" y="754"/>
                  </a:cubicBezTo>
                  <a:cubicBezTo>
                    <a:pt x="814" y="748"/>
                    <a:pt x="820" y="746"/>
                    <a:pt x="820" y="740"/>
                  </a:cubicBezTo>
                  <a:cubicBezTo>
                    <a:pt x="815" y="739"/>
                    <a:pt x="809" y="741"/>
                    <a:pt x="804" y="739"/>
                  </a:cubicBezTo>
                  <a:cubicBezTo>
                    <a:pt x="802" y="744"/>
                    <a:pt x="812" y="749"/>
                    <a:pt x="808" y="753"/>
                  </a:cubicBezTo>
                  <a:cubicBezTo>
                    <a:pt x="805" y="750"/>
                    <a:pt x="805" y="743"/>
                    <a:pt x="800" y="741"/>
                  </a:cubicBezTo>
                  <a:close/>
                  <a:moveTo>
                    <a:pt x="847" y="743"/>
                  </a:moveTo>
                  <a:cubicBezTo>
                    <a:pt x="848" y="743"/>
                    <a:pt x="848" y="744"/>
                    <a:pt x="848" y="744"/>
                  </a:cubicBezTo>
                  <a:cubicBezTo>
                    <a:pt x="850" y="744"/>
                    <a:pt x="851" y="745"/>
                    <a:pt x="854" y="744"/>
                  </a:cubicBezTo>
                  <a:cubicBezTo>
                    <a:pt x="853" y="742"/>
                    <a:pt x="851" y="740"/>
                    <a:pt x="849" y="739"/>
                  </a:cubicBezTo>
                  <a:cubicBezTo>
                    <a:pt x="850" y="741"/>
                    <a:pt x="847" y="741"/>
                    <a:pt x="847" y="743"/>
                  </a:cubicBezTo>
                  <a:close/>
                  <a:moveTo>
                    <a:pt x="873" y="745"/>
                  </a:moveTo>
                  <a:cubicBezTo>
                    <a:pt x="874" y="744"/>
                    <a:pt x="874" y="742"/>
                    <a:pt x="872" y="741"/>
                  </a:cubicBezTo>
                  <a:cubicBezTo>
                    <a:pt x="871" y="742"/>
                    <a:pt x="871" y="745"/>
                    <a:pt x="873" y="745"/>
                  </a:cubicBezTo>
                  <a:close/>
                  <a:moveTo>
                    <a:pt x="1177" y="747"/>
                  </a:moveTo>
                  <a:cubicBezTo>
                    <a:pt x="1179" y="747"/>
                    <a:pt x="1183" y="748"/>
                    <a:pt x="1182" y="744"/>
                  </a:cubicBezTo>
                  <a:cubicBezTo>
                    <a:pt x="1180" y="744"/>
                    <a:pt x="1179" y="745"/>
                    <a:pt x="1177" y="747"/>
                  </a:cubicBezTo>
                  <a:close/>
                  <a:moveTo>
                    <a:pt x="1186" y="745"/>
                  </a:moveTo>
                  <a:cubicBezTo>
                    <a:pt x="1185" y="747"/>
                    <a:pt x="1187" y="747"/>
                    <a:pt x="1188" y="748"/>
                  </a:cubicBezTo>
                  <a:cubicBezTo>
                    <a:pt x="1189" y="747"/>
                    <a:pt x="1191" y="747"/>
                    <a:pt x="1191" y="744"/>
                  </a:cubicBezTo>
                  <a:cubicBezTo>
                    <a:pt x="1189" y="745"/>
                    <a:pt x="1187" y="744"/>
                    <a:pt x="1186" y="745"/>
                  </a:cubicBezTo>
                  <a:close/>
                  <a:moveTo>
                    <a:pt x="860" y="749"/>
                  </a:moveTo>
                  <a:cubicBezTo>
                    <a:pt x="862" y="749"/>
                    <a:pt x="863" y="751"/>
                    <a:pt x="864" y="753"/>
                  </a:cubicBezTo>
                  <a:cubicBezTo>
                    <a:pt x="866" y="752"/>
                    <a:pt x="867" y="754"/>
                    <a:pt x="869" y="753"/>
                  </a:cubicBezTo>
                  <a:cubicBezTo>
                    <a:pt x="869" y="750"/>
                    <a:pt x="866" y="751"/>
                    <a:pt x="867" y="748"/>
                  </a:cubicBezTo>
                  <a:cubicBezTo>
                    <a:pt x="864" y="748"/>
                    <a:pt x="861" y="746"/>
                    <a:pt x="860" y="749"/>
                  </a:cubicBezTo>
                  <a:close/>
                  <a:moveTo>
                    <a:pt x="770" y="759"/>
                  </a:moveTo>
                  <a:cubicBezTo>
                    <a:pt x="767" y="765"/>
                    <a:pt x="762" y="776"/>
                    <a:pt x="763" y="781"/>
                  </a:cubicBezTo>
                  <a:cubicBezTo>
                    <a:pt x="765" y="778"/>
                    <a:pt x="767" y="774"/>
                    <a:pt x="770" y="772"/>
                  </a:cubicBezTo>
                  <a:cubicBezTo>
                    <a:pt x="771" y="763"/>
                    <a:pt x="784" y="762"/>
                    <a:pt x="779" y="749"/>
                  </a:cubicBezTo>
                  <a:cubicBezTo>
                    <a:pt x="774" y="750"/>
                    <a:pt x="770" y="751"/>
                    <a:pt x="770" y="759"/>
                  </a:cubicBezTo>
                  <a:close/>
                  <a:moveTo>
                    <a:pt x="1186" y="759"/>
                  </a:moveTo>
                  <a:cubicBezTo>
                    <a:pt x="1187" y="759"/>
                    <a:pt x="1190" y="759"/>
                    <a:pt x="1190" y="759"/>
                  </a:cubicBezTo>
                  <a:cubicBezTo>
                    <a:pt x="1190" y="756"/>
                    <a:pt x="1192" y="752"/>
                    <a:pt x="1190" y="752"/>
                  </a:cubicBezTo>
                  <a:cubicBezTo>
                    <a:pt x="1191" y="757"/>
                    <a:pt x="1184" y="754"/>
                    <a:pt x="1186" y="759"/>
                  </a:cubicBezTo>
                  <a:close/>
                  <a:moveTo>
                    <a:pt x="878" y="755"/>
                  </a:moveTo>
                  <a:cubicBezTo>
                    <a:pt x="878" y="760"/>
                    <a:pt x="875" y="771"/>
                    <a:pt x="881" y="772"/>
                  </a:cubicBezTo>
                  <a:cubicBezTo>
                    <a:pt x="883" y="772"/>
                    <a:pt x="882" y="768"/>
                    <a:pt x="884" y="767"/>
                  </a:cubicBezTo>
                  <a:cubicBezTo>
                    <a:pt x="885" y="771"/>
                    <a:pt x="883" y="771"/>
                    <a:pt x="882" y="774"/>
                  </a:cubicBezTo>
                  <a:cubicBezTo>
                    <a:pt x="885" y="779"/>
                    <a:pt x="889" y="783"/>
                    <a:pt x="892" y="788"/>
                  </a:cubicBezTo>
                  <a:cubicBezTo>
                    <a:pt x="891" y="775"/>
                    <a:pt x="886" y="765"/>
                    <a:pt x="882" y="753"/>
                  </a:cubicBezTo>
                  <a:cubicBezTo>
                    <a:pt x="880" y="754"/>
                    <a:pt x="880" y="758"/>
                    <a:pt x="878" y="755"/>
                  </a:cubicBezTo>
                  <a:close/>
                  <a:moveTo>
                    <a:pt x="785" y="764"/>
                  </a:moveTo>
                  <a:cubicBezTo>
                    <a:pt x="785" y="762"/>
                    <a:pt x="787" y="757"/>
                    <a:pt x="784" y="757"/>
                  </a:cubicBezTo>
                  <a:cubicBezTo>
                    <a:pt x="783" y="759"/>
                    <a:pt x="783" y="763"/>
                    <a:pt x="785" y="764"/>
                  </a:cubicBezTo>
                  <a:close/>
                  <a:moveTo>
                    <a:pt x="789" y="777"/>
                  </a:moveTo>
                  <a:cubicBezTo>
                    <a:pt x="793" y="777"/>
                    <a:pt x="795" y="777"/>
                    <a:pt x="798" y="775"/>
                  </a:cubicBezTo>
                  <a:cubicBezTo>
                    <a:pt x="801" y="772"/>
                    <a:pt x="806" y="763"/>
                    <a:pt x="808" y="758"/>
                  </a:cubicBezTo>
                  <a:cubicBezTo>
                    <a:pt x="802" y="758"/>
                    <a:pt x="795" y="759"/>
                    <a:pt x="791" y="757"/>
                  </a:cubicBezTo>
                  <a:cubicBezTo>
                    <a:pt x="791" y="764"/>
                    <a:pt x="787" y="770"/>
                    <a:pt x="789" y="777"/>
                  </a:cubicBezTo>
                  <a:close/>
                  <a:moveTo>
                    <a:pt x="1188" y="766"/>
                  </a:moveTo>
                  <a:cubicBezTo>
                    <a:pt x="1189" y="765"/>
                    <a:pt x="1191" y="765"/>
                    <a:pt x="1190" y="762"/>
                  </a:cubicBezTo>
                  <a:cubicBezTo>
                    <a:pt x="1189" y="762"/>
                    <a:pt x="1188" y="764"/>
                    <a:pt x="1186" y="762"/>
                  </a:cubicBezTo>
                  <a:cubicBezTo>
                    <a:pt x="1186" y="765"/>
                    <a:pt x="1187" y="766"/>
                    <a:pt x="1188" y="766"/>
                  </a:cubicBezTo>
                  <a:close/>
                  <a:moveTo>
                    <a:pt x="761" y="788"/>
                  </a:moveTo>
                  <a:cubicBezTo>
                    <a:pt x="768" y="788"/>
                    <a:pt x="776" y="789"/>
                    <a:pt x="781" y="788"/>
                  </a:cubicBezTo>
                  <a:cubicBezTo>
                    <a:pt x="780" y="780"/>
                    <a:pt x="782" y="769"/>
                    <a:pt x="778" y="764"/>
                  </a:cubicBezTo>
                  <a:cubicBezTo>
                    <a:pt x="774" y="773"/>
                    <a:pt x="765" y="780"/>
                    <a:pt x="761" y="788"/>
                  </a:cubicBezTo>
                  <a:close/>
                  <a:moveTo>
                    <a:pt x="1190" y="775"/>
                  </a:moveTo>
                  <a:cubicBezTo>
                    <a:pt x="1190" y="773"/>
                    <a:pt x="1190" y="772"/>
                    <a:pt x="1190" y="770"/>
                  </a:cubicBezTo>
                  <a:cubicBezTo>
                    <a:pt x="1189" y="770"/>
                    <a:pt x="1188" y="770"/>
                    <a:pt x="1186" y="770"/>
                  </a:cubicBezTo>
                  <a:cubicBezTo>
                    <a:pt x="1185" y="773"/>
                    <a:pt x="1186" y="775"/>
                    <a:pt x="1190" y="775"/>
                  </a:cubicBezTo>
                  <a:close/>
                  <a:moveTo>
                    <a:pt x="878" y="786"/>
                  </a:moveTo>
                  <a:cubicBezTo>
                    <a:pt x="883" y="787"/>
                    <a:pt x="886" y="790"/>
                    <a:pt x="891" y="790"/>
                  </a:cubicBezTo>
                  <a:cubicBezTo>
                    <a:pt x="887" y="785"/>
                    <a:pt x="883" y="780"/>
                    <a:pt x="878" y="775"/>
                  </a:cubicBezTo>
                  <a:cubicBezTo>
                    <a:pt x="877" y="777"/>
                    <a:pt x="879" y="782"/>
                    <a:pt x="878" y="786"/>
                  </a:cubicBezTo>
                  <a:close/>
                  <a:moveTo>
                    <a:pt x="1186" y="782"/>
                  </a:moveTo>
                  <a:cubicBezTo>
                    <a:pt x="1190" y="781"/>
                    <a:pt x="1191" y="783"/>
                    <a:pt x="1192" y="785"/>
                  </a:cubicBezTo>
                  <a:cubicBezTo>
                    <a:pt x="1193" y="778"/>
                    <a:pt x="1187" y="779"/>
                    <a:pt x="1184" y="776"/>
                  </a:cubicBezTo>
                  <a:cubicBezTo>
                    <a:pt x="1184" y="779"/>
                    <a:pt x="1186" y="779"/>
                    <a:pt x="1186" y="782"/>
                  </a:cubicBezTo>
                  <a:close/>
                  <a:moveTo>
                    <a:pt x="787" y="788"/>
                  </a:moveTo>
                  <a:cubicBezTo>
                    <a:pt x="791" y="787"/>
                    <a:pt x="794" y="781"/>
                    <a:pt x="794" y="779"/>
                  </a:cubicBezTo>
                  <a:cubicBezTo>
                    <a:pt x="787" y="777"/>
                    <a:pt x="787" y="781"/>
                    <a:pt x="787" y="788"/>
                  </a:cubicBezTo>
                  <a:close/>
                  <a:moveTo>
                    <a:pt x="1186" y="796"/>
                  </a:moveTo>
                  <a:cubicBezTo>
                    <a:pt x="1187" y="795"/>
                    <a:pt x="1186" y="793"/>
                    <a:pt x="1186" y="791"/>
                  </a:cubicBezTo>
                  <a:cubicBezTo>
                    <a:pt x="1188" y="791"/>
                    <a:pt x="1188" y="790"/>
                    <a:pt x="1190" y="790"/>
                  </a:cubicBezTo>
                  <a:cubicBezTo>
                    <a:pt x="1190" y="788"/>
                    <a:pt x="1190" y="786"/>
                    <a:pt x="1188" y="785"/>
                  </a:cubicBezTo>
                  <a:cubicBezTo>
                    <a:pt x="1188" y="788"/>
                    <a:pt x="1180" y="793"/>
                    <a:pt x="1186" y="796"/>
                  </a:cubicBezTo>
                  <a:close/>
                  <a:moveTo>
                    <a:pt x="821" y="790"/>
                  </a:moveTo>
                  <a:cubicBezTo>
                    <a:pt x="821" y="794"/>
                    <a:pt x="824" y="794"/>
                    <a:pt x="826" y="796"/>
                  </a:cubicBezTo>
                  <a:cubicBezTo>
                    <a:pt x="834" y="796"/>
                    <a:pt x="844" y="796"/>
                    <a:pt x="851" y="796"/>
                  </a:cubicBezTo>
                  <a:cubicBezTo>
                    <a:pt x="860" y="795"/>
                    <a:pt x="870" y="797"/>
                    <a:pt x="873" y="790"/>
                  </a:cubicBezTo>
                  <a:cubicBezTo>
                    <a:pt x="861" y="789"/>
                    <a:pt x="838" y="788"/>
                    <a:pt x="821" y="790"/>
                  </a:cubicBezTo>
                  <a:close/>
                  <a:moveTo>
                    <a:pt x="1209" y="791"/>
                  </a:moveTo>
                  <a:cubicBezTo>
                    <a:pt x="1204" y="795"/>
                    <a:pt x="1200" y="788"/>
                    <a:pt x="1197" y="790"/>
                  </a:cubicBezTo>
                  <a:cubicBezTo>
                    <a:pt x="1196" y="792"/>
                    <a:pt x="1198" y="793"/>
                    <a:pt x="1197" y="796"/>
                  </a:cubicBezTo>
                  <a:cubicBezTo>
                    <a:pt x="1206" y="796"/>
                    <a:pt x="1216" y="797"/>
                    <a:pt x="1223" y="795"/>
                  </a:cubicBezTo>
                  <a:cubicBezTo>
                    <a:pt x="1218" y="794"/>
                    <a:pt x="1211" y="795"/>
                    <a:pt x="1209" y="791"/>
                  </a:cubicBezTo>
                  <a:close/>
                  <a:moveTo>
                    <a:pt x="787" y="796"/>
                  </a:moveTo>
                  <a:cubicBezTo>
                    <a:pt x="795" y="794"/>
                    <a:pt x="810" y="801"/>
                    <a:pt x="811" y="790"/>
                  </a:cubicBezTo>
                  <a:cubicBezTo>
                    <a:pt x="802" y="792"/>
                    <a:pt x="788" y="787"/>
                    <a:pt x="787" y="796"/>
                  </a:cubicBezTo>
                  <a:close/>
                  <a:moveTo>
                    <a:pt x="879" y="791"/>
                  </a:moveTo>
                  <a:cubicBezTo>
                    <a:pt x="879" y="794"/>
                    <a:pt x="881" y="794"/>
                    <a:pt x="884" y="794"/>
                  </a:cubicBezTo>
                  <a:cubicBezTo>
                    <a:pt x="884" y="793"/>
                    <a:pt x="884" y="792"/>
                    <a:pt x="884" y="792"/>
                  </a:cubicBezTo>
                  <a:cubicBezTo>
                    <a:pt x="883" y="791"/>
                    <a:pt x="880" y="790"/>
                    <a:pt x="879" y="791"/>
                  </a:cubicBezTo>
                  <a:close/>
                  <a:moveTo>
                    <a:pt x="1166" y="794"/>
                  </a:moveTo>
                  <a:cubicBezTo>
                    <a:pt x="1170" y="797"/>
                    <a:pt x="1174" y="797"/>
                    <a:pt x="1179" y="796"/>
                  </a:cubicBezTo>
                  <a:cubicBezTo>
                    <a:pt x="1180" y="795"/>
                    <a:pt x="1180" y="792"/>
                    <a:pt x="1181" y="791"/>
                  </a:cubicBezTo>
                  <a:cubicBezTo>
                    <a:pt x="1175" y="789"/>
                    <a:pt x="1171" y="793"/>
                    <a:pt x="1166" y="794"/>
                  </a:cubicBezTo>
                  <a:close/>
                  <a:moveTo>
                    <a:pt x="1188" y="796"/>
                  </a:moveTo>
                  <a:cubicBezTo>
                    <a:pt x="1191" y="797"/>
                    <a:pt x="1192" y="795"/>
                    <a:pt x="1194" y="795"/>
                  </a:cubicBezTo>
                  <a:cubicBezTo>
                    <a:pt x="1194" y="792"/>
                    <a:pt x="1194" y="790"/>
                    <a:pt x="1191" y="790"/>
                  </a:cubicBezTo>
                  <a:cubicBezTo>
                    <a:pt x="1193" y="795"/>
                    <a:pt x="1189" y="794"/>
                    <a:pt x="1188" y="796"/>
                  </a:cubicBezTo>
                  <a:close/>
                  <a:moveTo>
                    <a:pt x="769" y="792"/>
                  </a:moveTo>
                  <a:cubicBezTo>
                    <a:pt x="771" y="795"/>
                    <a:pt x="778" y="794"/>
                    <a:pt x="781" y="796"/>
                  </a:cubicBezTo>
                  <a:cubicBezTo>
                    <a:pt x="781" y="794"/>
                    <a:pt x="781" y="793"/>
                    <a:pt x="781" y="791"/>
                  </a:cubicBezTo>
                  <a:cubicBezTo>
                    <a:pt x="777" y="791"/>
                    <a:pt x="774" y="792"/>
                    <a:pt x="769" y="792"/>
                  </a:cubicBezTo>
                  <a:close/>
                  <a:moveTo>
                    <a:pt x="811" y="796"/>
                  </a:moveTo>
                  <a:cubicBezTo>
                    <a:pt x="814" y="797"/>
                    <a:pt x="818" y="797"/>
                    <a:pt x="821" y="796"/>
                  </a:cubicBezTo>
                  <a:cubicBezTo>
                    <a:pt x="821" y="793"/>
                    <a:pt x="819" y="791"/>
                    <a:pt x="816" y="791"/>
                  </a:cubicBezTo>
                  <a:cubicBezTo>
                    <a:pt x="814" y="792"/>
                    <a:pt x="813" y="794"/>
                    <a:pt x="811" y="796"/>
                  </a:cubicBezTo>
                  <a:close/>
                  <a:moveTo>
                    <a:pt x="758" y="808"/>
                  </a:moveTo>
                  <a:cubicBezTo>
                    <a:pt x="760" y="810"/>
                    <a:pt x="762" y="809"/>
                    <a:pt x="764" y="808"/>
                  </a:cubicBezTo>
                  <a:cubicBezTo>
                    <a:pt x="763" y="801"/>
                    <a:pt x="769" y="801"/>
                    <a:pt x="767" y="794"/>
                  </a:cubicBezTo>
                  <a:cubicBezTo>
                    <a:pt x="757" y="789"/>
                    <a:pt x="759" y="800"/>
                    <a:pt x="758" y="808"/>
                  </a:cubicBezTo>
                  <a:close/>
                  <a:moveTo>
                    <a:pt x="1155" y="798"/>
                  </a:moveTo>
                  <a:cubicBezTo>
                    <a:pt x="1158" y="798"/>
                    <a:pt x="1160" y="797"/>
                    <a:pt x="1163" y="797"/>
                  </a:cubicBezTo>
                  <a:cubicBezTo>
                    <a:pt x="1163" y="795"/>
                    <a:pt x="1159" y="795"/>
                    <a:pt x="1158" y="794"/>
                  </a:cubicBezTo>
                  <a:cubicBezTo>
                    <a:pt x="1158" y="797"/>
                    <a:pt x="1156" y="796"/>
                    <a:pt x="1155" y="798"/>
                  </a:cubicBezTo>
                  <a:close/>
                  <a:moveTo>
                    <a:pt x="773" y="809"/>
                  </a:moveTo>
                  <a:cubicBezTo>
                    <a:pt x="775" y="809"/>
                    <a:pt x="776" y="809"/>
                    <a:pt x="778" y="809"/>
                  </a:cubicBezTo>
                  <a:cubicBezTo>
                    <a:pt x="780" y="806"/>
                    <a:pt x="780" y="802"/>
                    <a:pt x="781" y="799"/>
                  </a:cubicBezTo>
                  <a:cubicBezTo>
                    <a:pt x="777" y="799"/>
                    <a:pt x="776" y="797"/>
                    <a:pt x="772" y="797"/>
                  </a:cubicBezTo>
                  <a:cubicBezTo>
                    <a:pt x="772" y="801"/>
                    <a:pt x="772" y="806"/>
                    <a:pt x="773" y="809"/>
                  </a:cubicBezTo>
                  <a:close/>
                  <a:moveTo>
                    <a:pt x="891" y="801"/>
                  </a:moveTo>
                  <a:cubicBezTo>
                    <a:pt x="892" y="801"/>
                    <a:pt x="893" y="801"/>
                    <a:pt x="893" y="802"/>
                  </a:cubicBezTo>
                  <a:cubicBezTo>
                    <a:pt x="894" y="801"/>
                    <a:pt x="895" y="799"/>
                    <a:pt x="894" y="797"/>
                  </a:cubicBezTo>
                  <a:cubicBezTo>
                    <a:pt x="893" y="797"/>
                    <a:pt x="892" y="797"/>
                    <a:pt x="892" y="797"/>
                  </a:cubicBezTo>
                  <a:cubicBezTo>
                    <a:pt x="891" y="798"/>
                    <a:pt x="891" y="799"/>
                    <a:pt x="891" y="801"/>
                  </a:cubicBezTo>
                  <a:close/>
                  <a:moveTo>
                    <a:pt x="866" y="810"/>
                  </a:moveTo>
                  <a:cubicBezTo>
                    <a:pt x="862" y="810"/>
                    <a:pt x="862" y="814"/>
                    <a:pt x="860" y="815"/>
                  </a:cubicBezTo>
                  <a:cubicBezTo>
                    <a:pt x="862" y="819"/>
                    <a:pt x="865" y="823"/>
                    <a:pt x="869" y="826"/>
                  </a:cubicBezTo>
                  <a:cubicBezTo>
                    <a:pt x="872" y="826"/>
                    <a:pt x="874" y="826"/>
                    <a:pt x="877" y="826"/>
                  </a:cubicBezTo>
                  <a:cubicBezTo>
                    <a:pt x="879" y="823"/>
                    <a:pt x="874" y="822"/>
                    <a:pt x="875" y="821"/>
                  </a:cubicBezTo>
                  <a:cubicBezTo>
                    <a:pt x="877" y="821"/>
                    <a:pt x="878" y="823"/>
                    <a:pt x="877" y="820"/>
                  </a:cubicBezTo>
                  <a:cubicBezTo>
                    <a:pt x="875" y="816"/>
                    <a:pt x="878" y="812"/>
                    <a:pt x="876" y="808"/>
                  </a:cubicBezTo>
                  <a:cubicBezTo>
                    <a:pt x="874" y="808"/>
                    <a:pt x="869" y="809"/>
                    <a:pt x="869" y="807"/>
                  </a:cubicBezTo>
                  <a:cubicBezTo>
                    <a:pt x="871" y="806"/>
                    <a:pt x="875" y="807"/>
                    <a:pt x="876" y="806"/>
                  </a:cubicBezTo>
                  <a:cubicBezTo>
                    <a:pt x="876" y="803"/>
                    <a:pt x="875" y="800"/>
                    <a:pt x="874" y="798"/>
                  </a:cubicBezTo>
                  <a:cubicBezTo>
                    <a:pt x="867" y="798"/>
                    <a:pt x="866" y="805"/>
                    <a:pt x="866" y="810"/>
                  </a:cubicBezTo>
                  <a:close/>
                  <a:moveTo>
                    <a:pt x="880" y="805"/>
                  </a:moveTo>
                  <a:cubicBezTo>
                    <a:pt x="882" y="804"/>
                    <a:pt x="881" y="806"/>
                    <a:pt x="884" y="808"/>
                  </a:cubicBezTo>
                  <a:cubicBezTo>
                    <a:pt x="885" y="805"/>
                    <a:pt x="885" y="800"/>
                    <a:pt x="885" y="798"/>
                  </a:cubicBezTo>
                  <a:cubicBezTo>
                    <a:pt x="884" y="798"/>
                    <a:pt x="883" y="798"/>
                    <a:pt x="882" y="798"/>
                  </a:cubicBezTo>
                  <a:cubicBezTo>
                    <a:pt x="882" y="801"/>
                    <a:pt x="879" y="802"/>
                    <a:pt x="880" y="805"/>
                  </a:cubicBezTo>
                  <a:close/>
                  <a:moveTo>
                    <a:pt x="796" y="820"/>
                  </a:moveTo>
                  <a:cubicBezTo>
                    <a:pt x="793" y="820"/>
                    <a:pt x="793" y="822"/>
                    <a:pt x="792" y="819"/>
                  </a:cubicBezTo>
                  <a:cubicBezTo>
                    <a:pt x="788" y="822"/>
                    <a:pt x="780" y="828"/>
                    <a:pt x="784" y="835"/>
                  </a:cubicBezTo>
                  <a:cubicBezTo>
                    <a:pt x="791" y="835"/>
                    <a:pt x="798" y="836"/>
                    <a:pt x="803" y="836"/>
                  </a:cubicBezTo>
                  <a:cubicBezTo>
                    <a:pt x="805" y="829"/>
                    <a:pt x="798" y="826"/>
                    <a:pt x="796" y="820"/>
                  </a:cubicBezTo>
                  <a:close/>
                  <a:moveTo>
                    <a:pt x="807" y="835"/>
                  </a:moveTo>
                  <a:cubicBezTo>
                    <a:pt x="812" y="829"/>
                    <a:pt x="818" y="825"/>
                    <a:pt x="820" y="817"/>
                  </a:cubicBezTo>
                  <a:cubicBezTo>
                    <a:pt x="825" y="815"/>
                    <a:pt x="828" y="810"/>
                    <a:pt x="830" y="805"/>
                  </a:cubicBezTo>
                  <a:cubicBezTo>
                    <a:pt x="828" y="803"/>
                    <a:pt x="826" y="800"/>
                    <a:pt x="823" y="798"/>
                  </a:cubicBezTo>
                  <a:cubicBezTo>
                    <a:pt x="818" y="798"/>
                    <a:pt x="813" y="799"/>
                    <a:pt x="808" y="799"/>
                  </a:cubicBezTo>
                  <a:cubicBezTo>
                    <a:pt x="804" y="805"/>
                    <a:pt x="799" y="809"/>
                    <a:pt x="795" y="814"/>
                  </a:cubicBezTo>
                  <a:cubicBezTo>
                    <a:pt x="799" y="821"/>
                    <a:pt x="801" y="829"/>
                    <a:pt x="807" y="835"/>
                  </a:cubicBezTo>
                  <a:close/>
                  <a:moveTo>
                    <a:pt x="828" y="800"/>
                  </a:moveTo>
                  <a:cubicBezTo>
                    <a:pt x="830" y="801"/>
                    <a:pt x="831" y="803"/>
                    <a:pt x="833" y="804"/>
                  </a:cubicBezTo>
                  <a:cubicBezTo>
                    <a:pt x="833" y="802"/>
                    <a:pt x="836" y="801"/>
                    <a:pt x="836" y="799"/>
                  </a:cubicBezTo>
                  <a:cubicBezTo>
                    <a:pt x="834" y="798"/>
                    <a:pt x="829" y="798"/>
                    <a:pt x="828" y="800"/>
                  </a:cubicBezTo>
                  <a:close/>
                  <a:moveTo>
                    <a:pt x="859" y="814"/>
                  </a:moveTo>
                  <a:cubicBezTo>
                    <a:pt x="861" y="808"/>
                    <a:pt x="865" y="804"/>
                    <a:pt x="867" y="799"/>
                  </a:cubicBezTo>
                  <a:cubicBezTo>
                    <a:pt x="861" y="798"/>
                    <a:pt x="852" y="799"/>
                    <a:pt x="844" y="798"/>
                  </a:cubicBezTo>
                  <a:cubicBezTo>
                    <a:pt x="848" y="804"/>
                    <a:pt x="853" y="810"/>
                    <a:pt x="859" y="814"/>
                  </a:cubicBezTo>
                  <a:close/>
                  <a:moveTo>
                    <a:pt x="787" y="800"/>
                  </a:moveTo>
                  <a:cubicBezTo>
                    <a:pt x="786" y="804"/>
                    <a:pt x="790" y="809"/>
                    <a:pt x="795" y="809"/>
                  </a:cubicBezTo>
                  <a:cubicBezTo>
                    <a:pt x="798" y="806"/>
                    <a:pt x="802" y="804"/>
                    <a:pt x="804" y="799"/>
                  </a:cubicBezTo>
                  <a:cubicBezTo>
                    <a:pt x="798" y="799"/>
                    <a:pt x="790" y="799"/>
                    <a:pt x="787" y="800"/>
                  </a:cubicBezTo>
                  <a:close/>
                  <a:moveTo>
                    <a:pt x="839" y="799"/>
                  </a:moveTo>
                  <a:cubicBezTo>
                    <a:pt x="837" y="801"/>
                    <a:pt x="835" y="802"/>
                    <a:pt x="834" y="805"/>
                  </a:cubicBezTo>
                  <a:cubicBezTo>
                    <a:pt x="840" y="813"/>
                    <a:pt x="844" y="821"/>
                    <a:pt x="853" y="825"/>
                  </a:cubicBezTo>
                  <a:cubicBezTo>
                    <a:pt x="852" y="823"/>
                    <a:pt x="857" y="821"/>
                    <a:pt x="856" y="816"/>
                  </a:cubicBezTo>
                  <a:cubicBezTo>
                    <a:pt x="850" y="811"/>
                    <a:pt x="846" y="804"/>
                    <a:pt x="839" y="799"/>
                  </a:cubicBezTo>
                  <a:close/>
                  <a:moveTo>
                    <a:pt x="1186" y="805"/>
                  </a:moveTo>
                  <a:cubicBezTo>
                    <a:pt x="1185" y="804"/>
                    <a:pt x="1187" y="804"/>
                    <a:pt x="1186" y="802"/>
                  </a:cubicBezTo>
                  <a:cubicBezTo>
                    <a:pt x="1185" y="802"/>
                    <a:pt x="1185" y="801"/>
                    <a:pt x="1184" y="801"/>
                  </a:cubicBezTo>
                  <a:cubicBezTo>
                    <a:pt x="1184" y="803"/>
                    <a:pt x="1183" y="806"/>
                    <a:pt x="1186" y="805"/>
                  </a:cubicBezTo>
                  <a:close/>
                  <a:moveTo>
                    <a:pt x="1194" y="805"/>
                  </a:moveTo>
                  <a:cubicBezTo>
                    <a:pt x="1195" y="804"/>
                    <a:pt x="1195" y="803"/>
                    <a:pt x="1194" y="801"/>
                  </a:cubicBezTo>
                  <a:cubicBezTo>
                    <a:pt x="1193" y="802"/>
                    <a:pt x="1191" y="800"/>
                    <a:pt x="1191" y="802"/>
                  </a:cubicBezTo>
                  <a:cubicBezTo>
                    <a:pt x="1193" y="802"/>
                    <a:pt x="1191" y="805"/>
                    <a:pt x="1194" y="805"/>
                  </a:cubicBezTo>
                  <a:close/>
                  <a:moveTo>
                    <a:pt x="898" y="815"/>
                  </a:moveTo>
                  <a:cubicBezTo>
                    <a:pt x="899" y="809"/>
                    <a:pt x="896" y="807"/>
                    <a:pt x="896" y="802"/>
                  </a:cubicBezTo>
                  <a:cubicBezTo>
                    <a:pt x="895" y="802"/>
                    <a:pt x="895" y="802"/>
                    <a:pt x="894" y="802"/>
                  </a:cubicBezTo>
                  <a:cubicBezTo>
                    <a:pt x="892" y="807"/>
                    <a:pt x="894" y="813"/>
                    <a:pt x="898" y="815"/>
                  </a:cubicBezTo>
                  <a:close/>
                  <a:moveTo>
                    <a:pt x="788" y="808"/>
                  </a:moveTo>
                  <a:cubicBezTo>
                    <a:pt x="788" y="806"/>
                    <a:pt x="786" y="805"/>
                    <a:pt x="785" y="805"/>
                  </a:cubicBezTo>
                  <a:cubicBezTo>
                    <a:pt x="783" y="807"/>
                    <a:pt x="786" y="810"/>
                    <a:pt x="788" y="808"/>
                  </a:cubicBezTo>
                  <a:close/>
                  <a:moveTo>
                    <a:pt x="1185" y="807"/>
                  </a:moveTo>
                  <a:cubicBezTo>
                    <a:pt x="1186" y="810"/>
                    <a:pt x="1191" y="810"/>
                    <a:pt x="1193" y="808"/>
                  </a:cubicBezTo>
                  <a:cubicBezTo>
                    <a:pt x="1193" y="804"/>
                    <a:pt x="1186" y="803"/>
                    <a:pt x="1185" y="807"/>
                  </a:cubicBezTo>
                  <a:close/>
                  <a:moveTo>
                    <a:pt x="832" y="808"/>
                  </a:moveTo>
                  <a:cubicBezTo>
                    <a:pt x="824" y="819"/>
                    <a:pt x="814" y="828"/>
                    <a:pt x="808" y="839"/>
                  </a:cubicBezTo>
                  <a:cubicBezTo>
                    <a:pt x="802" y="843"/>
                    <a:pt x="799" y="848"/>
                    <a:pt x="796" y="854"/>
                  </a:cubicBezTo>
                  <a:cubicBezTo>
                    <a:pt x="792" y="857"/>
                    <a:pt x="786" y="863"/>
                    <a:pt x="785" y="868"/>
                  </a:cubicBezTo>
                  <a:cubicBezTo>
                    <a:pt x="817" y="866"/>
                    <a:pt x="855" y="868"/>
                    <a:pt x="884" y="867"/>
                  </a:cubicBezTo>
                  <a:cubicBezTo>
                    <a:pt x="867" y="847"/>
                    <a:pt x="850" y="827"/>
                    <a:pt x="832" y="808"/>
                  </a:cubicBezTo>
                  <a:close/>
                  <a:moveTo>
                    <a:pt x="1192" y="812"/>
                  </a:moveTo>
                  <a:cubicBezTo>
                    <a:pt x="1194" y="812"/>
                    <a:pt x="1195" y="812"/>
                    <a:pt x="1195" y="811"/>
                  </a:cubicBezTo>
                  <a:cubicBezTo>
                    <a:pt x="1194" y="811"/>
                    <a:pt x="1194" y="810"/>
                    <a:pt x="1193" y="809"/>
                  </a:cubicBezTo>
                  <a:cubicBezTo>
                    <a:pt x="1193" y="810"/>
                    <a:pt x="1192" y="811"/>
                    <a:pt x="1192" y="812"/>
                  </a:cubicBezTo>
                  <a:close/>
                  <a:moveTo>
                    <a:pt x="774" y="816"/>
                  </a:moveTo>
                  <a:cubicBezTo>
                    <a:pt x="777" y="816"/>
                    <a:pt x="777" y="814"/>
                    <a:pt x="779" y="816"/>
                  </a:cubicBezTo>
                  <a:cubicBezTo>
                    <a:pt x="780" y="814"/>
                    <a:pt x="779" y="814"/>
                    <a:pt x="779" y="811"/>
                  </a:cubicBezTo>
                  <a:cubicBezTo>
                    <a:pt x="777" y="811"/>
                    <a:pt x="776" y="809"/>
                    <a:pt x="774" y="810"/>
                  </a:cubicBezTo>
                  <a:cubicBezTo>
                    <a:pt x="772" y="812"/>
                    <a:pt x="773" y="814"/>
                    <a:pt x="774" y="816"/>
                  </a:cubicBezTo>
                  <a:close/>
                  <a:moveTo>
                    <a:pt x="784" y="823"/>
                  </a:moveTo>
                  <a:cubicBezTo>
                    <a:pt x="786" y="819"/>
                    <a:pt x="789" y="817"/>
                    <a:pt x="791" y="813"/>
                  </a:cubicBezTo>
                  <a:cubicBezTo>
                    <a:pt x="792" y="811"/>
                    <a:pt x="789" y="812"/>
                    <a:pt x="789" y="810"/>
                  </a:cubicBezTo>
                  <a:cubicBezTo>
                    <a:pt x="788" y="810"/>
                    <a:pt x="786" y="810"/>
                    <a:pt x="785" y="810"/>
                  </a:cubicBezTo>
                  <a:cubicBezTo>
                    <a:pt x="785" y="816"/>
                    <a:pt x="783" y="819"/>
                    <a:pt x="784" y="823"/>
                  </a:cubicBezTo>
                  <a:close/>
                  <a:moveTo>
                    <a:pt x="890" y="833"/>
                  </a:moveTo>
                  <a:cubicBezTo>
                    <a:pt x="894" y="832"/>
                    <a:pt x="894" y="832"/>
                    <a:pt x="897" y="832"/>
                  </a:cubicBezTo>
                  <a:cubicBezTo>
                    <a:pt x="897" y="828"/>
                    <a:pt x="894" y="827"/>
                    <a:pt x="893" y="824"/>
                  </a:cubicBezTo>
                  <a:cubicBezTo>
                    <a:pt x="894" y="822"/>
                    <a:pt x="895" y="822"/>
                    <a:pt x="895" y="820"/>
                  </a:cubicBezTo>
                  <a:cubicBezTo>
                    <a:pt x="891" y="818"/>
                    <a:pt x="892" y="813"/>
                    <a:pt x="890" y="810"/>
                  </a:cubicBezTo>
                  <a:cubicBezTo>
                    <a:pt x="891" y="816"/>
                    <a:pt x="888" y="825"/>
                    <a:pt x="890" y="833"/>
                  </a:cubicBezTo>
                  <a:close/>
                  <a:moveTo>
                    <a:pt x="1184" y="813"/>
                  </a:moveTo>
                  <a:cubicBezTo>
                    <a:pt x="1186" y="813"/>
                    <a:pt x="1186" y="810"/>
                    <a:pt x="1184" y="810"/>
                  </a:cubicBezTo>
                  <a:cubicBezTo>
                    <a:pt x="1184" y="811"/>
                    <a:pt x="1184" y="812"/>
                    <a:pt x="1184" y="813"/>
                  </a:cubicBezTo>
                  <a:close/>
                  <a:moveTo>
                    <a:pt x="759" y="819"/>
                  </a:moveTo>
                  <a:cubicBezTo>
                    <a:pt x="761" y="817"/>
                    <a:pt x="760" y="813"/>
                    <a:pt x="761" y="811"/>
                  </a:cubicBezTo>
                  <a:cubicBezTo>
                    <a:pt x="758" y="810"/>
                    <a:pt x="756" y="817"/>
                    <a:pt x="759" y="819"/>
                  </a:cubicBezTo>
                  <a:close/>
                  <a:moveTo>
                    <a:pt x="761" y="829"/>
                  </a:moveTo>
                  <a:cubicBezTo>
                    <a:pt x="764" y="828"/>
                    <a:pt x="767" y="829"/>
                    <a:pt x="769" y="829"/>
                  </a:cubicBezTo>
                  <a:cubicBezTo>
                    <a:pt x="770" y="825"/>
                    <a:pt x="770" y="816"/>
                    <a:pt x="768" y="813"/>
                  </a:cubicBezTo>
                  <a:cubicBezTo>
                    <a:pt x="764" y="814"/>
                    <a:pt x="762" y="822"/>
                    <a:pt x="761" y="829"/>
                  </a:cubicBezTo>
                  <a:close/>
                  <a:moveTo>
                    <a:pt x="1184" y="814"/>
                  </a:moveTo>
                  <a:cubicBezTo>
                    <a:pt x="1184" y="817"/>
                    <a:pt x="1187" y="816"/>
                    <a:pt x="1186" y="818"/>
                  </a:cubicBezTo>
                  <a:cubicBezTo>
                    <a:pt x="1188" y="817"/>
                    <a:pt x="1192" y="818"/>
                    <a:pt x="1192" y="815"/>
                  </a:cubicBezTo>
                  <a:cubicBezTo>
                    <a:pt x="1191" y="815"/>
                    <a:pt x="1190" y="815"/>
                    <a:pt x="1190" y="813"/>
                  </a:cubicBezTo>
                  <a:cubicBezTo>
                    <a:pt x="1188" y="813"/>
                    <a:pt x="1187" y="815"/>
                    <a:pt x="1184" y="814"/>
                  </a:cubicBezTo>
                  <a:close/>
                  <a:moveTo>
                    <a:pt x="898" y="821"/>
                  </a:moveTo>
                  <a:cubicBezTo>
                    <a:pt x="898" y="819"/>
                    <a:pt x="899" y="817"/>
                    <a:pt x="897" y="816"/>
                  </a:cubicBezTo>
                  <a:cubicBezTo>
                    <a:pt x="896" y="817"/>
                    <a:pt x="896" y="821"/>
                    <a:pt x="898" y="821"/>
                  </a:cubicBezTo>
                  <a:close/>
                  <a:moveTo>
                    <a:pt x="756" y="823"/>
                  </a:moveTo>
                  <a:cubicBezTo>
                    <a:pt x="756" y="822"/>
                    <a:pt x="758" y="818"/>
                    <a:pt x="756" y="817"/>
                  </a:cubicBezTo>
                  <a:cubicBezTo>
                    <a:pt x="755" y="819"/>
                    <a:pt x="754" y="821"/>
                    <a:pt x="756" y="823"/>
                  </a:cubicBezTo>
                  <a:close/>
                  <a:moveTo>
                    <a:pt x="1182" y="820"/>
                  </a:moveTo>
                  <a:cubicBezTo>
                    <a:pt x="1184" y="823"/>
                    <a:pt x="1185" y="827"/>
                    <a:pt x="1182" y="829"/>
                  </a:cubicBezTo>
                  <a:cubicBezTo>
                    <a:pt x="1183" y="830"/>
                    <a:pt x="1184" y="830"/>
                    <a:pt x="1186" y="831"/>
                  </a:cubicBezTo>
                  <a:cubicBezTo>
                    <a:pt x="1185" y="828"/>
                    <a:pt x="1190" y="830"/>
                    <a:pt x="1192" y="829"/>
                  </a:cubicBezTo>
                  <a:cubicBezTo>
                    <a:pt x="1191" y="826"/>
                    <a:pt x="1194" y="827"/>
                    <a:pt x="1194" y="826"/>
                  </a:cubicBezTo>
                  <a:cubicBezTo>
                    <a:pt x="1194" y="825"/>
                    <a:pt x="1194" y="824"/>
                    <a:pt x="1194" y="823"/>
                  </a:cubicBezTo>
                  <a:cubicBezTo>
                    <a:pt x="1193" y="823"/>
                    <a:pt x="1189" y="821"/>
                    <a:pt x="1186" y="822"/>
                  </a:cubicBezTo>
                  <a:cubicBezTo>
                    <a:pt x="1186" y="821"/>
                    <a:pt x="1186" y="820"/>
                    <a:pt x="1186" y="818"/>
                  </a:cubicBezTo>
                  <a:cubicBezTo>
                    <a:pt x="1184" y="818"/>
                    <a:pt x="1183" y="819"/>
                    <a:pt x="1182" y="820"/>
                  </a:cubicBezTo>
                  <a:close/>
                  <a:moveTo>
                    <a:pt x="1194" y="822"/>
                  </a:moveTo>
                  <a:cubicBezTo>
                    <a:pt x="1194" y="821"/>
                    <a:pt x="1194" y="819"/>
                    <a:pt x="1194" y="818"/>
                  </a:cubicBezTo>
                  <a:cubicBezTo>
                    <a:pt x="1194" y="818"/>
                    <a:pt x="1193" y="818"/>
                    <a:pt x="1192" y="818"/>
                  </a:cubicBezTo>
                  <a:cubicBezTo>
                    <a:pt x="1193" y="820"/>
                    <a:pt x="1193" y="821"/>
                    <a:pt x="1194" y="822"/>
                  </a:cubicBezTo>
                  <a:close/>
                  <a:moveTo>
                    <a:pt x="855" y="826"/>
                  </a:moveTo>
                  <a:cubicBezTo>
                    <a:pt x="858" y="826"/>
                    <a:pt x="861" y="827"/>
                    <a:pt x="864" y="826"/>
                  </a:cubicBezTo>
                  <a:cubicBezTo>
                    <a:pt x="863" y="823"/>
                    <a:pt x="860" y="820"/>
                    <a:pt x="857" y="819"/>
                  </a:cubicBezTo>
                  <a:cubicBezTo>
                    <a:pt x="858" y="823"/>
                    <a:pt x="853" y="823"/>
                    <a:pt x="855" y="826"/>
                  </a:cubicBezTo>
                  <a:close/>
                  <a:moveTo>
                    <a:pt x="773" y="826"/>
                  </a:moveTo>
                  <a:cubicBezTo>
                    <a:pt x="775" y="827"/>
                    <a:pt x="775" y="820"/>
                    <a:pt x="773" y="820"/>
                  </a:cubicBezTo>
                  <a:cubicBezTo>
                    <a:pt x="772" y="822"/>
                    <a:pt x="774" y="825"/>
                    <a:pt x="773" y="826"/>
                  </a:cubicBezTo>
                  <a:close/>
                  <a:moveTo>
                    <a:pt x="886" y="827"/>
                  </a:moveTo>
                  <a:cubicBezTo>
                    <a:pt x="886" y="825"/>
                    <a:pt x="885" y="823"/>
                    <a:pt x="884" y="822"/>
                  </a:cubicBezTo>
                  <a:cubicBezTo>
                    <a:pt x="883" y="824"/>
                    <a:pt x="883" y="827"/>
                    <a:pt x="886" y="827"/>
                  </a:cubicBezTo>
                  <a:close/>
                  <a:moveTo>
                    <a:pt x="1186" y="837"/>
                  </a:moveTo>
                  <a:cubicBezTo>
                    <a:pt x="1189" y="839"/>
                    <a:pt x="1193" y="838"/>
                    <a:pt x="1197" y="837"/>
                  </a:cubicBezTo>
                  <a:cubicBezTo>
                    <a:pt x="1196" y="833"/>
                    <a:pt x="1197" y="829"/>
                    <a:pt x="1195" y="828"/>
                  </a:cubicBezTo>
                  <a:cubicBezTo>
                    <a:pt x="1196" y="832"/>
                    <a:pt x="1193" y="832"/>
                    <a:pt x="1192" y="834"/>
                  </a:cubicBezTo>
                  <a:cubicBezTo>
                    <a:pt x="1193" y="834"/>
                    <a:pt x="1194" y="834"/>
                    <a:pt x="1194" y="835"/>
                  </a:cubicBezTo>
                  <a:cubicBezTo>
                    <a:pt x="1191" y="833"/>
                    <a:pt x="1186" y="834"/>
                    <a:pt x="1186" y="837"/>
                  </a:cubicBezTo>
                  <a:close/>
                  <a:moveTo>
                    <a:pt x="856" y="829"/>
                  </a:moveTo>
                  <a:cubicBezTo>
                    <a:pt x="860" y="836"/>
                    <a:pt x="864" y="843"/>
                    <a:pt x="871" y="846"/>
                  </a:cubicBezTo>
                  <a:cubicBezTo>
                    <a:pt x="874" y="853"/>
                    <a:pt x="878" y="857"/>
                    <a:pt x="884" y="861"/>
                  </a:cubicBezTo>
                  <a:cubicBezTo>
                    <a:pt x="883" y="854"/>
                    <a:pt x="880" y="848"/>
                    <a:pt x="881" y="843"/>
                  </a:cubicBezTo>
                  <a:cubicBezTo>
                    <a:pt x="873" y="837"/>
                    <a:pt x="871" y="825"/>
                    <a:pt x="856" y="829"/>
                  </a:cubicBezTo>
                  <a:close/>
                  <a:moveTo>
                    <a:pt x="873" y="831"/>
                  </a:moveTo>
                  <a:cubicBezTo>
                    <a:pt x="874" y="835"/>
                    <a:pt x="878" y="832"/>
                    <a:pt x="880" y="834"/>
                  </a:cubicBezTo>
                  <a:cubicBezTo>
                    <a:pt x="880" y="831"/>
                    <a:pt x="876" y="829"/>
                    <a:pt x="873" y="831"/>
                  </a:cubicBezTo>
                  <a:close/>
                  <a:moveTo>
                    <a:pt x="886" y="833"/>
                  </a:moveTo>
                  <a:cubicBezTo>
                    <a:pt x="887" y="832"/>
                    <a:pt x="886" y="830"/>
                    <a:pt x="884" y="830"/>
                  </a:cubicBezTo>
                  <a:cubicBezTo>
                    <a:pt x="883" y="832"/>
                    <a:pt x="884" y="833"/>
                    <a:pt x="886" y="833"/>
                  </a:cubicBezTo>
                  <a:close/>
                  <a:moveTo>
                    <a:pt x="761" y="848"/>
                  </a:moveTo>
                  <a:cubicBezTo>
                    <a:pt x="766" y="844"/>
                    <a:pt x="774" y="838"/>
                    <a:pt x="769" y="831"/>
                  </a:cubicBezTo>
                  <a:cubicBezTo>
                    <a:pt x="768" y="833"/>
                    <a:pt x="763" y="832"/>
                    <a:pt x="759" y="832"/>
                  </a:cubicBezTo>
                  <a:cubicBezTo>
                    <a:pt x="759" y="835"/>
                    <a:pt x="755" y="838"/>
                    <a:pt x="757" y="841"/>
                  </a:cubicBezTo>
                  <a:cubicBezTo>
                    <a:pt x="753" y="841"/>
                    <a:pt x="754" y="848"/>
                    <a:pt x="753" y="851"/>
                  </a:cubicBezTo>
                  <a:cubicBezTo>
                    <a:pt x="751" y="856"/>
                    <a:pt x="747" y="860"/>
                    <a:pt x="748" y="863"/>
                  </a:cubicBezTo>
                  <a:cubicBezTo>
                    <a:pt x="752" y="858"/>
                    <a:pt x="761" y="852"/>
                    <a:pt x="759" y="845"/>
                  </a:cubicBezTo>
                  <a:cubicBezTo>
                    <a:pt x="761" y="845"/>
                    <a:pt x="759" y="849"/>
                    <a:pt x="761" y="848"/>
                  </a:cubicBezTo>
                  <a:close/>
                  <a:moveTo>
                    <a:pt x="774" y="833"/>
                  </a:moveTo>
                  <a:cubicBezTo>
                    <a:pt x="776" y="833"/>
                    <a:pt x="777" y="832"/>
                    <a:pt x="776" y="831"/>
                  </a:cubicBezTo>
                  <a:cubicBezTo>
                    <a:pt x="775" y="830"/>
                    <a:pt x="774" y="831"/>
                    <a:pt x="774" y="833"/>
                  </a:cubicBezTo>
                  <a:close/>
                  <a:moveTo>
                    <a:pt x="1184" y="837"/>
                  </a:moveTo>
                  <a:cubicBezTo>
                    <a:pt x="1183" y="836"/>
                    <a:pt x="1184" y="833"/>
                    <a:pt x="1182" y="833"/>
                  </a:cubicBezTo>
                  <a:cubicBezTo>
                    <a:pt x="1182" y="836"/>
                    <a:pt x="1181" y="837"/>
                    <a:pt x="1184" y="837"/>
                  </a:cubicBezTo>
                  <a:close/>
                  <a:moveTo>
                    <a:pt x="1201" y="837"/>
                  </a:moveTo>
                  <a:cubicBezTo>
                    <a:pt x="1203" y="838"/>
                    <a:pt x="1210" y="839"/>
                    <a:pt x="1214" y="837"/>
                  </a:cubicBezTo>
                  <a:cubicBezTo>
                    <a:pt x="1209" y="836"/>
                    <a:pt x="1205" y="835"/>
                    <a:pt x="1201" y="833"/>
                  </a:cubicBezTo>
                  <a:cubicBezTo>
                    <a:pt x="1201" y="834"/>
                    <a:pt x="1200" y="835"/>
                    <a:pt x="1201" y="837"/>
                  </a:cubicBezTo>
                  <a:close/>
                  <a:moveTo>
                    <a:pt x="1168" y="837"/>
                  </a:moveTo>
                  <a:cubicBezTo>
                    <a:pt x="1171" y="838"/>
                    <a:pt x="1179" y="840"/>
                    <a:pt x="1178" y="834"/>
                  </a:cubicBezTo>
                  <a:cubicBezTo>
                    <a:pt x="1175" y="835"/>
                    <a:pt x="1171" y="836"/>
                    <a:pt x="1168" y="837"/>
                  </a:cubicBezTo>
                  <a:close/>
                  <a:moveTo>
                    <a:pt x="752" y="841"/>
                  </a:moveTo>
                  <a:cubicBezTo>
                    <a:pt x="751" y="838"/>
                    <a:pt x="755" y="837"/>
                    <a:pt x="752" y="835"/>
                  </a:cubicBezTo>
                  <a:cubicBezTo>
                    <a:pt x="753" y="838"/>
                    <a:pt x="749" y="839"/>
                    <a:pt x="752" y="841"/>
                  </a:cubicBezTo>
                  <a:close/>
                  <a:moveTo>
                    <a:pt x="889" y="837"/>
                  </a:moveTo>
                  <a:cubicBezTo>
                    <a:pt x="887" y="850"/>
                    <a:pt x="894" y="854"/>
                    <a:pt x="902" y="856"/>
                  </a:cubicBezTo>
                  <a:cubicBezTo>
                    <a:pt x="900" y="856"/>
                    <a:pt x="898" y="854"/>
                    <a:pt x="897" y="857"/>
                  </a:cubicBezTo>
                  <a:cubicBezTo>
                    <a:pt x="900" y="861"/>
                    <a:pt x="905" y="864"/>
                    <a:pt x="908" y="869"/>
                  </a:cubicBezTo>
                  <a:cubicBezTo>
                    <a:pt x="908" y="860"/>
                    <a:pt x="902" y="854"/>
                    <a:pt x="902" y="846"/>
                  </a:cubicBezTo>
                  <a:cubicBezTo>
                    <a:pt x="901" y="844"/>
                    <a:pt x="900" y="847"/>
                    <a:pt x="899" y="845"/>
                  </a:cubicBezTo>
                  <a:cubicBezTo>
                    <a:pt x="901" y="843"/>
                    <a:pt x="900" y="838"/>
                    <a:pt x="899" y="837"/>
                  </a:cubicBezTo>
                  <a:cubicBezTo>
                    <a:pt x="896" y="837"/>
                    <a:pt x="891" y="836"/>
                    <a:pt x="889" y="837"/>
                  </a:cubicBezTo>
                  <a:close/>
                  <a:moveTo>
                    <a:pt x="776" y="851"/>
                  </a:moveTo>
                  <a:cubicBezTo>
                    <a:pt x="775" y="845"/>
                    <a:pt x="778" y="843"/>
                    <a:pt x="777" y="838"/>
                  </a:cubicBezTo>
                  <a:cubicBezTo>
                    <a:pt x="776" y="838"/>
                    <a:pt x="775" y="838"/>
                    <a:pt x="774" y="838"/>
                  </a:cubicBezTo>
                  <a:cubicBezTo>
                    <a:pt x="775" y="842"/>
                    <a:pt x="773" y="849"/>
                    <a:pt x="776" y="851"/>
                  </a:cubicBezTo>
                  <a:close/>
                  <a:moveTo>
                    <a:pt x="782" y="839"/>
                  </a:moveTo>
                  <a:cubicBezTo>
                    <a:pt x="780" y="849"/>
                    <a:pt x="780" y="858"/>
                    <a:pt x="778" y="868"/>
                  </a:cubicBezTo>
                  <a:cubicBezTo>
                    <a:pt x="783" y="868"/>
                    <a:pt x="787" y="861"/>
                    <a:pt x="789" y="856"/>
                  </a:cubicBezTo>
                  <a:cubicBezTo>
                    <a:pt x="796" y="852"/>
                    <a:pt x="799" y="845"/>
                    <a:pt x="804" y="839"/>
                  </a:cubicBezTo>
                  <a:cubicBezTo>
                    <a:pt x="797" y="837"/>
                    <a:pt x="790" y="840"/>
                    <a:pt x="782" y="839"/>
                  </a:cubicBezTo>
                  <a:close/>
                  <a:moveTo>
                    <a:pt x="1183" y="848"/>
                  </a:moveTo>
                  <a:cubicBezTo>
                    <a:pt x="1184" y="847"/>
                    <a:pt x="1183" y="845"/>
                    <a:pt x="1185" y="846"/>
                  </a:cubicBezTo>
                  <a:cubicBezTo>
                    <a:pt x="1185" y="846"/>
                    <a:pt x="1185" y="846"/>
                    <a:pt x="1186" y="847"/>
                  </a:cubicBezTo>
                  <a:cubicBezTo>
                    <a:pt x="1185" y="850"/>
                    <a:pt x="1184" y="848"/>
                    <a:pt x="1182" y="849"/>
                  </a:cubicBezTo>
                  <a:cubicBezTo>
                    <a:pt x="1182" y="852"/>
                    <a:pt x="1182" y="853"/>
                    <a:pt x="1182" y="856"/>
                  </a:cubicBezTo>
                  <a:cubicBezTo>
                    <a:pt x="1189" y="856"/>
                    <a:pt x="1194" y="853"/>
                    <a:pt x="1198" y="856"/>
                  </a:cubicBezTo>
                  <a:cubicBezTo>
                    <a:pt x="1199" y="848"/>
                    <a:pt x="1192" y="849"/>
                    <a:pt x="1191" y="843"/>
                  </a:cubicBezTo>
                  <a:cubicBezTo>
                    <a:pt x="1187" y="844"/>
                    <a:pt x="1186" y="841"/>
                    <a:pt x="1183" y="841"/>
                  </a:cubicBezTo>
                  <a:cubicBezTo>
                    <a:pt x="1182" y="842"/>
                    <a:pt x="1182" y="847"/>
                    <a:pt x="1183" y="848"/>
                  </a:cubicBezTo>
                  <a:close/>
                  <a:moveTo>
                    <a:pt x="1198" y="846"/>
                  </a:moveTo>
                  <a:cubicBezTo>
                    <a:pt x="1198" y="844"/>
                    <a:pt x="1197" y="842"/>
                    <a:pt x="1197" y="841"/>
                  </a:cubicBezTo>
                  <a:cubicBezTo>
                    <a:pt x="1195" y="841"/>
                    <a:pt x="1194" y="841"/>
                    <a:pt x="1192" y="841"/>
                  </a:cubicBezTo>
                  <a:cubicBezTo>
                    <a:pt x="1192" y="845"/>
                    <a:pt x="1196" y="845"/>
                    <a:pt x="1198" y="846"/>
                  </a:cubicBezTo>
                  <a:close/>
                  <a:moveTo>
                    <a:pt x="769" y="843"/>
                  </a:moveTo>
                  <a:cubicBezTo>
                    <a:pt x="763" y="853"/>
                    <a:pt x="752" y="861"/>
                    <a:pt x="748" y="869"/>
                  </a:cubicBezTo>
                  <a:cubicBezTo>
                    <a:pt x="753" y="868"/>
                    <a:pt x="762" y="869"/>
                    <a:pt x="772" y="869"/>
                  </a:cubicBezTo>
                  <a:cubicBezTo>
                    <a:pt x="772" y="859"/>
                    <a:pt x="771" y="852"/>
                    <a:pt x="771" y="843"/>
                  </a:cubicBezTo>
                  <a:cubicBezTo>
                    <a:pt x="770" y="843"/>
                    <a:pt x="769" y="843"/>
                    <a:pt x="769" y="843"/>
                  </a:cubicBezTo>
                  <a:close/>
                  <a:moveTo>
                    <a:pt x="889" y="867"/>
                  </a:moveTo>
                  <a:cubicBezTo>
                    <a:pt x="895" y="868"/>
                    <a:pt x="899" y="871"/>
                    <a:pt x="906" y="872"/>
                  </a:cubicBezTo>
                  <a:cubicBezTo>
                    <a:pt x="901" y="865"/>
                    <a:pt x="896" y="858"/>
                    <a:pt x="889" y="853"/>
                  </a:cubicBezTo>
                  <a:cubicBezTo>
                    <a:pt x="889" y="858"/>
                    <a:pt x="889" y="862"/>
                    <a:pt x="889" y="867"/>
                  </a:cubicBezTo>
                  <a:close/>
                  <a:moveTo>
                    <a:pt x="1180" y="869"/>
                  </a:moveTo>
                  <a:cubicBezTo>
                    <a:pt x="1183" y="868"/>
                    <a:pt x="1183" y="870"/>
                    <a:pt x="1183" y="872"/>
                  </a:cubicBezTo>
                  <a:cubicBezTo>
                    <a:pt x="1181" y="872"/>
                    <a:pt x="1180" y="872"/>
                    <a:pt x="1179" y="873"/>
                  </a:cubicBezTo>
                  <a:cubicBezTo>
                    <a:pt x="1179" y="874"/>
                    <a:pt x="1179" y="875"/>
                    <a:pt x="1179" y="876"/>
                  </a:cubicBezTo>
                  <a:cubicBezTo>
                    <a:pt x="1184" y="878"/>
                    <a:pt x="1195" y="876"/>
                    <a:pt x="1201" y="874"/>
                  </a:cubicBezTo>
                  <a:cubicBezTo>
                    <a:pt x="1198" y="869"/>
                    <a:pt x="1194" y="864"/>
                    <a:pt x="1191" y="859"/>
                  </a:cubicBezTo>
                  <a:cubicBezTo>
                    <a:pt x="1182" y="854"/>
                    <a:pt x="1179" y="859"/>
                    <a:pt x="1180" y="869"/>
                  </a:cubicBezTo>
                  <a:close/>
                  <a:moveTo>
                    <a:pt x="1199" y="861"/>
                  </a:moveTo>
                  <a:cubicBezTo>
                    <a:pt x="1199" y="856"/>
                    <a:pt x="1196" y="858"/>
                    <a:pt x="1192" y="857"/>
                  </a:cubicBezTo>
                  <a:cubicBezTo>
                    <a:pt x="1192" y="861"/>
                    <a:pt x="1196" y="862"/>
                    <a:pt x="1199" y="861"/>
                  </a:cubicBezTo>
                  <a:close/>
                  <a:moveTo>
                    <a:pt x="1201" y="869"/>
                  </a:moveTo>
                  <a:cubicBezTo>
                    <a:pt x="1201" y="866"/>
                    <a:pt x="1201" y="863"/>
                    <a:pt x="1198" y="864"/>
                  </a:cubicBezTo>
                  <a:cubicBezTo>
                    <a:pt x="1198" y="867"/>
                    <a:pt x="1198" y="869"/>
                    <a:pt x="1201" y="869"/>
                  </a:cubicBezTo>
                  <a:close/>
                  <a:moveTo>
                    <a:pt x="819" y="872"/>
                  </a:moveTo>
                  <a:cubicBezTo>
                    <a:pt x="823" y="877"/>
                    <a:pt x="831" y="875"/>
                    <a:pt x="837" y="875"/>
                  </a:cubicBezTo>
                  <a:cubicBezTo>
                    <a:pt x="843" y="875"/>
                    <a:pt x="850" y="875"/>
                    <a:pt x="856" y="874"/>
                  </a:cubicBezTo>
                  <a:cubicBezTo>
                    <a:pt x="866" y="874"/>
                    <a:pt x="878" y="876"/>
                    <a:pt x="884" y="871"/>
                  </a:cubicBezTo>
                  <a:cubicBezTo>
                    <a:pt x="865" y="869"/>
                    <a:pt x="840" y="870"/>
                    <a:pt x="819" y="872"/>
                  </a:cubicBezTo>
                  <a:close/>
                  <a:moveTo>
                    <a:pt x="895" y="872"/>
                  </a:moveTo>
                  <a:cubicBezTo>
                    <a:pt x="893" y="872"/>
                    <a:pt x="892" y="871"/>
                    <a:pt x="890" y="871"/>
                  </a:cubicBezTo>
                  <a:cubicBezTo>
                    <a:pt x="889" y="874"/>
                    <a:pt x="894" y="873"/>
                    <a:pt x="895" y="872"/>
                  </a:cubicBezTo>
                  <a:close/>
                  <a:moveTo>
                    <a:pt x="779" y="874"/>
                  </a:moveTo>
                  <a:cubicBezTo>
                    <a:pt x="787" y="874"/>
                    <a:pt x="803" y="878"/>
                    <a:pt x="810" y="872"/>
                  </a:cubicBezTo>
                  <a:cubicBezTo>
                    <a:pt x="799" y="872"/>
                    <a:pt x="784" y="870"/>
                    <a:pt x="779" y="874"/>
                  </a:cubicBezTo>
                  <a:close/>
                  <a:moveTo>
                    <a:pt x="772" y="872"/>
                  </a:moveTo>
                  <a:cubicBezTo>
                    <a:pt x="769" y="872"/>
                    <a:pt x="765" y="872"/>
                    <a:pt x="762" y="872"/>
                  </a:cubicBezTo>
                  <a:cubicBezTo>
                    <a:pt x="763" y="874"/>
                    <a:pt x="772" y="876"/>
                    <a:pt x="772" y="872"/>
                  </a:cubicBezTo>
                  <a:close/>
                  <a:moveTo>
                    <a:pt x="812" y="875"/>
                  </a:moveTo>
                  <a:cubicBezTo>
                    <a:pt x="813" y="875"/>
                    <a:pt x="817" y="876"/>
                    <a:pt x="818" y="874"/>
                  </a:cubicBezTo>
                  <a:cubicBezTo>
                    <a:pt x="817" y="871"/>
                    <a:pt x="812" y="872"/>
                    <a:pt x="812" y="875"/>
                  </a:cubicBezTo>
                  <a:close/>
                  <a:moveTo>
                    <a:pt x="752" y="884"/>
                  </a:moveTo>
                  <a:cubicBezTo>
                    <a:pt x="755" y="882"/>
                    <a:pt x="756" y="879"/>
                    <a:pt x="757" y="876"/>
                  </a:cubicBezTo>
                  <a:cubicBezTo>
                    <a:pt x="754" y="874"/>
                    <a:pt x="749" y="873"/>
                    <a:pt x="746" y="874"/>
                  </a:cubicBezTo>
                  <a:cubicBezTo>
                    <a:pt x="744" y="878"/>
                    <a:pt x="744" y="884"/>
                    <a:pt x="744" y="889"/>
                  </a:cubicBezTo>
                  <a:cubicBezTo>
                    <a:pt x="747" y="891"/>
                    <a:pt x="753" y="891"/>
                    <a:pt x="753" y="886"/>
                  </a:cubicBezTo>
                  <a:cubicBezTo>
                    <a:pt x="752" y="883"/>
                    <a:pt x="748" y="881"/>
                    <a:pt x="748" y="877"/>
                  </a:cubicBezTo>
                  <a:cubicBezTo>
                    <a:pt x="750" y="879"/>
                    <a:pt x="751" y="881"/>
                    <a:pt x="752" y="884"/>
                  </a:cubicBezTo>
                  <a:close/>
                  <a:moveTo>
                    <a:pt x="763" y="876"/>
                  </a:moveTo>
                  <a:cubicBezTo>
                    <a:pt x="761" y="881"/>
                    <a:pt x="761" y="896"/>
                    <a:pt x="766" y="900"/>
                  </a:cubicBezTo>
                  <a:cubicBezTo>
                    <a:pt x="767" y="892"/>
                    <a:pt x="772" y="888"/>
                    <a:pt x="772" y="878"/>
                  </a:cubicBezTo>
                  <a:cubicBezTo>
                    <a:pt x="768" y="878"/>
                    <a:pt x="766" y="876"/>
                    <a:pt x="763" y="876"/>
                  </a:cubicBezTo>
                  <a:close/>
                  <a:moveTo>
                    <a:pt x="908" y="882"/>
                  </a:moveTo>
                  <a:cubicBezTo>
                    <a:pt x="906" y="887"/>
                    <a:pt x="908" y="892"/>
                    <a:pt x="911" y="893"/>
                  </a:cubicBezTo>
                  <a:cubicBezTo>
                    <a:pt x="915" y="888"/>
                    <a:pt x="909" y="882"/>
                    <a:pt x="910" y="876"/>
                  </a:cubicBezTo>
                  <a:cubicBezTo>
                    <a:pt x="907" y="877"/>
                    <a:pt x="906" y="876"/>
                    <a:pt x="903" y="876"/>
                  </a:cubicBezTo>
                  <a:cubicBezTo>
                    <a:pt x="904" y="880"/>
                    <a:pt x="905" y="882"/>
                    <a:pt x="908" y="882"/>
                  </a:cubicBezTo>
                  <a:close/>
                  <a:moveTo>
                    <a:pt x="874" y="892"/>
                  </a:moveTo>
                  <a:cubicBezTo>
                    <a:pt x="873" y="892"/>
                    <a:pt x="873" y="890"/>
                    <a:pt x="871" y="891"/>
                  </a:cubicBezTo>
                  <a:cubicBezTo>
                    <a:pt x="870" y="893"/>
                    <a:pt x="869" y="895"/>
                    <a:pt x="867" y="897"/>
                  </a:cubicBezTo>
                  <a:cubicBezTo>
                    <a:pt x="874" y="901"/>
                    <a:pt x="877" y="911"/>
                    <a:pt x="889" y="908"/>
                  </a:cubicBezTo>
                  <a:cubicBezTo>
                    <a:pt x="890" y="895"/>
                    <a:pt x="887" y="887"/>
                    <a:pt x="886" y="876"/>
                  </a:cubicBezTo>
                  <a:cubicBezTo>
                    <a:pt x="878" y="878"/>
                    <a:pt x="875" y="886"/>
                    <a:pt x="874" y="892"/>
                  </a:cubicBezTo>
                  <a:close/>
                  <a:moveTo>
                    <a:pt x="898" y="895"/>
                  </a:moveTo>
                  <a:cubicBezTo>
                    <a:pt x="898" y="889"/>
                    <a:pt x="899" y="881"/>
                    <a:pt x="898" y="876"/>
                  </a:cubicBezTo>
                  <a:cubicBezTo>
                    <a:pt x="896" y="876"/>
                    <a:pt x="894" y="876"/>
                    <a:pt x="892" y="876"/>
                  </a:cubicBezTo>
                  <a:cubicBezTo>
                    <a:pt x="893" y="883"/>
                    <a:pt x="894" y="891"/>
                    <a:pt x="898" y="895"/>
                  </a:cubicBezTo>
                  <a:close/>
                  <a:moveTo>
                    <a:pt x="847" y="878"/>
                  </a:moveTo>
                  <a:cubicBezTo>
                    <a:pt x="853" y="884"/>
                    <a:pt x="859" y="890"/>
                    <a:pt x="867" y="895"/>
                  </a:cubicBezTo>
                  <a:cubicBezTo>
                    <a:pt x="869" y="888"/>
                    <a:pt x="877" y="883"/>
                    <a:pt x="878" y="877"/>
                  </a:cubicBezTo>
                  <a:cubicBezTo>
                    <a:pt x="868" y="877"/>
                    <a:pt x="858" y="878"/>
                    <a:pt x="847" y="878"/>
                  </a:cubicBezTo>
                  <a:close/>
                  <a:moveTo>
                    <a:pt x="790" y="898"/>
                  </a:moveTo>
                  <a:cubicBezTo>
                    <a:pt x="784" y="902"/>
                    <a:pt x="779" y="907"/>
                    <a:pt x="775" y="913"/>
                  </a:cubicBezTo>
                  <a:cubicBezTo>
                    <a:pt x="784" y="917"/>
                    <a:pt x="800" y="912"/>
                    <a:pt x="806" y="913"/>
                  </a:cubicBezTo>
                  <a:cubicBezTo>
                    <a:pt x="813" y="904"/>
                    <a:pt x="823" y="897"/>
                    <a:pt x="830" y="887"/>
                  </a:cubicBezTo>
                  <a:cubicBezTo>
                    <a:pt x="828" y="881"/>
                    <a:pt x="819" y="875"/>
                    <a:pt x="808" y="878"/>
                  </a:cubicBezTo>
                  <a:cubicBezTo>
                    <a:pt x="802" y="884"/>
                    <a:pt x="796" y="889"/>
                    <a:pt x="791" y="895"/>
                  </a:cubicBezTo>
                  <a:cubicBezTo>
                    <a:pt x="790" y="900"/>
                    <a:pt x="796" y="901"/>
                    <a:pt x="795" y="904"/>
                  </a:cubicBezTo>
                  <a:cubicBezTo>
                    <a:pt x="792" y="904"/>
                    <a:pt x="793" y="900"/>
                    <a:pt x="790" y="898"/>
                  </a:cubicBezTo>
                  <a:close/>
                  <a:moveTo>
                    <a:pt x="833" y="885"/>
                  </a:moveTo>
                  <a:cubicBezTo>
                    <a:pt x="836" y="883"/>
                    <a:pt x="836" y="880"/>
                    <a:pt x="840" y="880"/>
                  </a:cubicBezTo>
                  <a:cubicBezTo>
                    <a:pt x="839" y="883"/>
                    <a:pt x="835" y="883"/>
                    <a:pt x="835" y="887"/>
                  </a:cubicBezTo>
                  <a:cubicBezTo>
                    <a:pt x="842" y="894"/>
                    <a:pt x="849" y="901"/>
                    <a:pt x="856" y="907"/>
                  </a:cubicBezTo>
                  <a:cubicBezTo>
                    <a:pt x="860" y="905"/>
                    <a:pt x="861" y="901"/>
                    <a:pt x="864" y="898"/>
                  </a:cubicBezTo>
                  <a:cubicBezTo>
                    <a:pt x="854" y="889"/>
                    <a:pt x="848" y="875"/>
                    <a:pt x="826" y="878"/>
                  </a:cubicBezTo>
                  <a:cubicBezTo>
                    <a:pt x="827" y="881"/>
                    <a:pt x="830" y="883"/>
                    <a:pt x="833" y="885"/>
                  </a:cubicBezTo>
                  <a:close/>
                  <a:moveTo>
                    <a:pt x="789" y="893"/>
                  </a:moveTo>
                  <a:cubicBezTo>
                    <a:pt x="793" y="888"/>
                    <a:pt x="799" y="884"/>
                    <a:pt x="803" y="878"/>
                  </a:cubicBezTo>
                  <a:cubicBezTo>
                    <a:pt x="794" y="878"/>
                    <a:pt x="787" y="879"/>
                    <a:pt x="779" y="879"/>
                  </a:cubicBezTo>
                  <a:cubicBezTo>
                    <a:pt x="774" y="885"/>
                    <a:pt x="777" y="898"/>
                    <a:pt x="774" y="906"/>
                  </a:cubicBezTo>
                  <a:cubicBezTo>
                    <a:pt x="779" y="903"/>
                    <a:pt x="784" y="899"/>
                    <a:pt x="787" y="893"/>
                  </a:cubicBezTo>
                  <a:cubicBezTo>
                    <a:pt x="784" y="890"/>
                    <a:pt x="780" y="887"/>
                    <a:pt x="778" y="882"/>
                  </a:cubicBezTo>
                  <a:cubicBezTo>
                    <a:pt x="784" y="884"/>
                    <a:pt x="783" y="891"/>
                    <a:pt x="789" y="893"/>
                  </a:cubicBezTo>
                  <a:close/>
                  <a:moveTo>
                    <a:pt x="1193" y="880"/>
                  </a:moveTo>
                  <a:cubicBezTo>
                    <a:pt x="1188" y="881"/>
                    <a:pt x="1186" y="878"/>
                    <a:pt x="1180" y="879"/>
                  </a:cubicBezTo>
                  <a:cubicBezTo>
                    <a:pt x="1179" y="881"/>
                    <a:pt x="1177" y="884"/>
                    <a:pt x="1179" y="886"/>
                  </a:cubicBezTo>
                  <a:cubicBezTo>
                    <a:pt x="1181" y="885"/>
                    <a:pt x="1181" y="882"/>
                    <a:pt x="1185" y="883"/>
                  </a:cubicBezTo>
                  <a:cubicBezTo>
                    <a:pt x="1185" y="885"/>
                    <a:pt x="1186" y="887"/>
                    <a:pt x="1185" y="888"/>
                  </a:cubicBezTo>
                  <a:cubicBezTo>
                    <a:pt x="1183" y="887"/>
                    <a:pt x="1180" y="887"/>
                    <a:pt x="1178" y="888"/>
                  </a:cubicBezTo>
                  <a:cubicBezTo>
                    <a:pt x="1178" y="892"/>
                    <a:pt x="1183" y="891"/>
                    <a:pt x="1182" y="895"/>
                  </a:cubicBezTo>
                  <a:cubicBezTo>
                    <a:pt x="1180" y="897"/>
                    <a:pt x="1180" y="896"/>
                    <a:pt x="1178" y="895"/>
                  </a:cubicBezTo>
                  <a:cubicBezTo>
                    <a:pt x="1178" y="897"/>
                    <a:pt x="1177" y="900"/>
                    <a:pt x="1178" y="901"/>
                  </a:cubicBezTo>
                  <a:cubicBezTo>
                    <a:pt x="1188" y="899"/>
                    <a:pt x="1195" y="901"/>
                    <a:pt x="1204" y="900"/>
                  </a:cubicBezTo>
                  <a:cubicBezTo>
                    <a:pt x="1205" y="895"/>
                    <a:pt x="1199" y="895"/>
                    <a:pt x="1199" y="890"/>
                  </a:cubicBezTo>
                  <a:cubicBezTo>
                    <a:pt x="1202" y="890"/>
                    <a:pt x="1202" y="892"/>
                    <a:pt x="1204" y="892"/>
                  </a:cubicBezTo>
                  <a:cubicBezTo>
                    <a:pt x="1205" y="889"/>
                    <a:pt x="1202" y="888"/>
                    <a:pt x="1201" y="886"/>
                  </a:cubicBezTo>
                  <a:cubicBezTo>
                    <a:pt x="1202" y="885"/>
                    <a:pt x="1203" y="883"/>
                    <a:pt x="1203" y="880"/>
                  </a:cubicBezTo>
                  <a:cubicBezTo>
                    <a:pt x="1200" y="880"/>
                    <a:pt x="1194" y="876"/>
                    <a:pt x="1193" y="880"/>
                  </a:cubicBezTo>
                  <a:close/>
                  <a:moveTo>
                    <a:pt x="757" y="889"/>
                  </a:moveTo>
                  <a:cubicBezTo>
                    <a:pt x="760" y="891"/>
                    <a:pt x="759" y="886"/>
                    <a:pt x="757" y="886"/>
                  </a:cubicBezTo>
                  <a:cubicBezTo>
                    <a:pt x="757" y="888"/>
                    <a:pt x="756" y="887"/>
                    <a:pt x="757" y="889"/>
                  </a:cubicBezTo>
                  <a:close/>
                  <a:moveTo>
                    <a:pt x="832" y="889"/>
                  </a:moveTo>
                  <a:cubicBezTo>
                    <a:pt x="812" y="909"/>
                    <a:pt x="793" y="930"/>
                    <a:pt x="774" y="950"/>
                  </a:cubicBezTo>
                  <a:cubicBezTo>
                    <a:pt x="810" y="948"/>
                    <a:pt x="851" y="950"/>
                    <a:pt x="895" y="948"/>
                  </a:cubicBezTo>
                  <a:cubicBezTo>
                    <a:pt x="873" y="929"/>
                    <a:pt x="854" y="908"/>
                    <a:pt x="832" y="889"/>
                  </a:cubicBezTo>
                  <a:close/>
                  <a:moveTo>
                    <a:pt x="904" y="894"/>
                  </a:moveTo>
                  <a:cubicBezTo>
                    <a:pt x="905" y="893"/>
                    <a:pt x="905" y="889"/>
                    <a:pt x="903" y="889"/>
                  </a:cubicBezTo>
                  <a:cubicBezTo>
                    <a:pt x="902" y="891"/>
                    <a:pt x="901" y="894"/>
                    <a:pt x="904" y="894"/>
                  </a:cubicBezTo>
                  <a:close/>
                  <a:moveTo>
                    <a:pt x="744" y="901"/>
                  </a:moveTo>
                  <a:cubicBezTo>
                    <a:pt x="748" y="900"/>
                    <a:pt x="750" y="897"/>
                    <a:pt x="750" y="891"/>
                  </a:cubicBezTo>
                  <a:cubicBezTo>
                    <a:pt x="743" y="889"/>
                    <a:pt x="744" y="898"/>
                    <a:pt x="744" y="901"/>
                  </a:cubicBezTo>
                  <a:close/>
                  <a:moveTo>
                    <a:pt x="772" y="896"/>
                  </a:moveTo>
                  <a:cubicBezTo>
                    <a:pt x="771" y="895"/>
                    <a:pt x="773" y="891"/>
                    <a:pt x="770" y="892"/>
                  </a:cubicBezTo>
                  <a:cubicBezTo>
                    <a:pt x="771" y="893"/>
                    <a:pt x="769" y="897"/>
                    <a:pt x="772" y="896"/>
                  </a:cubicBezTo>
                  <a:close/>
                  <a:moveTo>
                    <a:pt x="748" y="910"/>
                  </a:moveTo>
                  <a:cubicBezTo>
                    <a:pt x="752" y="911"/>
                    <a:pt x="755" y="909"/>
                    <a:pt x="759" y="910"/>
                  </a:cubicBezTo>
                  <a:cubicBezTo>
                    <a:pt x="761" y="905"/>
                    <a:pt x="760" y="896"/>
                    <a:pt x="758" y="893"/>
                  </a:cubicBezTo>
                  <a:cubicBezTo>
                    <a:pt x="752" y="895"/>
                    <a:pt x="751" y="904"/>
                    <a:pt x="748" y="910"/>
                  </a:cubicBezTo>
                  <a:close/>
                  <a:moveTo>
                    <a:pt x="1267" y="893"/>
                  </a:moveTo>
                  <a:cubicBezTo>
                    <a:pt x="1268" y="897"/>
                    <a:pt x="1265" y="900"/>
                    <a:pt x="1270" y="900"/>
                  </a:cubicBezTo>
                  <a:cubicBezTo>
                    <a:pt x="1271" y="898"/>
                    <a:pt x="1269" y="895"/>
                    <a:pt x="1268" y="893"/>
                  </a:cubicBezTo>
                  <a:cubicBezTo>
                    <a:pt x="1268" y="893"/>
                    <a:pt x="1268" y="894"/>
                    <a:pt x="1267" y="893"/>
                  </a:cubicBezTo>
                  <a:close/>
                  <a:moveTo>
                    <a:pt x="893" y="898"/>
                  </a:moveTo>
                  <a:cubicBezTo>
                    <a:pt x="895" y="899"/>
                    <a:pt x="895" y="894"/>
                    <a:pt x="893" y="895"/>
                  </a:cubicBezTo>
                  <a:cubicBezTo>
                    <a:pt x="893" y="896"/>
                    <a:pt x="893" y="897"/>
                    <a:pt x="893" y="898"/>
                  </a:cubicBezTo>
                  <a:close/>
                  <a:moveTo>
                    <a:pt x="904" y="900"/>
                  </a:moveTo>
                  <a:cubicBezTo>
                    <a:pt x="900" y="900"/>
                    <a:pt x="902" y="908"/>
                    <a:pt x="901" y="912"/>
                  </a:cubicBezTo>
                  <a:cubicBezTo>
                    <a:pt x="904" y="913"/>
                    <a:pt x="911" y="914"/>
                    <a:pt x="911" y="910"/>
                  </a:cubicBezTo>
                  <a:cubicBezTo>
                    <a:pt x="909" y="907"/>
                    <a:pt x="907" y="904"/>
                    <a:pt x="905" y="900"/>
                  </a:cubicBezTo>
                  <a:cubicBezTo>
                    <a:pt x="906" y="900"/>
                    <a:pt x="907" y="902"/>
                    <a:pt x="908" y="900"/>
                  </a:cubicBezTo>
                  <a:cubicBezTo>
                    <a:pt x="905" y="900"/>
                    <a:pt x="906" y="896"/>
                    <a:pt x="905" y="895"/>
                  </a:cubicBezTo>
                  <a:cubicBezTo>
                    <a:pt x="904" y="895"/>
                    <a:pt x="903" y="895"/>
                    <a:pt x="903" y="895"/>
                  </a:cubicBezTo>
                  <a:cubicBezTo>
                    <a:pt x="902" y="897"/>
                    <a:pt x="903" y="899"/>
                    <a:pt x="904" y="900"/>
                  </a:cubicBezTo>
                  <a:close/>
                  <a:moveTo>
                    <a:pt x="912" y="901"/>
                  </a:moveTo>
                  <a:cubicBezTo>
                    <a:pt x="912" y="899"/>
                    <a:pt x="913" y="895"/>
                    <a:pt x="910" y="895"/>
                  </a:cubicBezTo>
                  <a:cubicBezTo>
                    <a:pt x="910" y="898"/>
                    <a:pt x="910" y="901"/>
                    <a:pt x="912" y="901"/>
                  </a:cubicBezTo>
                  <a:close/>
                  <a:moveTo>
                    <a:pt x="769" y="905"/>
                  </a:moveTo>
                  <a:cubicBezTo>
                    <a:pt x="770" y="904"/>
                    <a:pt x="771" y="899"/>
                    <a:pt x="769" y="900"/>
                  </a:cubicBezTo>
                  <a:cubicBezTo>
                    <a:pt x="769" y="901"/>
                    <a:pt x="768" y="905"/>
                    <a:pt x="769" y="905"/>
                  </a:cubicBezTo>
                  <a:close/>
                  <a:moveTo>
                    <a:pt x="860" y="908"/>
                  </a:moveTo>
                  <a:cubicBezTo>
                    <a:pt x="864" y="909"/>
                    <a:pt x="869" y="909"/>
                    <a:pt x="875" y="909"/>
                  </a:cubicBezTo>
                  <a:cubicBezTo>
                    <a:pt x="873" y="904"/>
                    <a:pt x="869" y="902"/>
                    <a:pt x="865" y="900"/>
                  </a:cubicBezTo>
                  <a:cubicBezTo>
                    <a:pt x="864" y="903"/>
                    <a:pt x="860" y="904"/>
                    <a:pt x="860" y="908"/>
                  </a:cubicBezTo>
                  <a:close/>
                  <a:moveTo>
                    <a:pt x="741" y="905"/>
                  </a:moveTo>
                  <a:cubicBezTo>
                    <a:pt x="743" y="906"/>
                    <a:pt x="744" y="900"/>
                    <a:pt x="741" y="900"/>
                  </a:cubicBezTo>
                  <a:cubicBezTo>
                    <a:pt x="741" y="902"/>
                    <a:pt x="740" y="903"/>
                    <a:pt x="741" y="905"/>
                  </a:cubicBezTo>
                  <a:close/>
                  <a:moveTo>
                    <a:pt x="897" y="909"/>
                  </a:moveTo>
                  <a:cubicBezTo>
                    <a:pt x="899" y="907"/>
                    <a:pt x="897" y="902"/>
                    <a:pt x="895" y="901"/>
                  </a:cubicBezTo>
                  <a:cubicBezTo>
                    <a:pt x="894" y="903"/>
                    <a:pt x="893" y="910"/>
                    <a:pt x="897" y="909"/>
                  </a:cubicBezTo>
                  <a:close/>
                  <a:moveTo>
                    <a:pt x="1203" y="921"/>
                  </a:moveTo>
                  <a:cubicBezTo>
                    <a:pt x="1200" y="914"/>
                    <a:pt x="1196" y="909"/>
                    <a:pt x="1190" y="904"/>
                  </a:cubicBezTo>
                  <a:cubicBezTo>
                    <a:pt x="1186" y="906"/>
                    <a:pt x="1182" y="902"/>
                    <a:pt x="1177" y="904"/>
                  </a:cubicBezTo>
                  <a:cubicBezTo>
                    <a:pt x="1177" y="905"/>
                    <a:pt x="1177" y="907"/>
                    <a:pt x="1177" y="908"/>
                  </a:cubicBezTo>
                  <a:cubicBezTo>
                    <a:pt x="1180" y="909"/>
                    <a:pt x="1186" y="907"/>
                    <a:pt x="1186" y="910"/>
                  </a:cubicBezTo>
                  <a:cubicBezTo>
                    <a:pt x="1183" y="912"/>
                    <a:pt x="1176" y="907"/>
                    <a:pt x="1175" y="913"/>
                  </a:cubicBezTo>
                  <a:cubicBezTo>
                    <a:pt x="1177" y="913"/>
                    <a:pt x="1181" y="912"/>
                    <a:pt x="1182" y="915"/>
                  </a:cubicBezTo>
                  <a:cubicBezTo>
                    <a:pt x="1182" y="917"/>
                    <a:pt x="1182" y="919"/>
                    <a:pt x="1181" y="920"/>
                  </a:cubicBezTo>
                  <a:cubicBezTo>
                    <a:pt x="1180" y="918"/>
                    <a:pt x="1177" y="916"/>
                    <a:pt x="1175" y="918"/>
                  </a:cubicBezTo>
                  <a:cubicBezTo>
                    <a:pt x="1175" y="920"/>
                    <a:pt x="1177" y="920"/>
                    <a:pt x="1177" y="923"/>
                  </a:cubicBezTo>
                  <a:cubicBezTo>
                    <a:pt x="1175" y="923"/>
                    <a:pt x="1174" y="925"/>
                    <a:pt x="1174" y="928"/>
                  </a:cubicBezTo>
                  <a:cubicBezTo>
                    <a:pt x="1185" y="929"/>
                    <a:pt x="1198" y="929"/>
                    <a:pt x="1208" y="928"/>
                  </a:cubicBezTo>
                  <a:cubicBezTo>
                    <a:pt x="1208" y="924"/>
                    <a:pt x="1204" y="924"/>
                    <a:pt x="1203" y="921"/>
                  </a:cubicBezTo>
                  <a:close/>
                  <a:moveTo>
                    <a:pt x="1195" y="904"/>
                  </a:moveTo>
                  <a:cubicBezTo>
                    <a:pt x="1197" y="908"/>
                    <a:pt x="1202" y="916"/>
                    <a:pt x="1207" y="912"/>
                  </a:cubicBezTo>
                  <a:cubicBezTo>
                    <a:pt x="1206" y="912"/>
                    <a:pt x="1206" y="911"/>
                    <a:pt x="1206" y="910"/>
                  </a:cubicBezTo>
                  <a:cubicBezTo>
                    <a:pt x="1203" y="911"/>
                    <a:pt x="1202" y="910"/>
                    <a:pt x="1201" y="908"/>
                  </a:cubicBezTo>
                  <a:cubicBezTo>
                    <a:pt x="1202" y="907"/>
                    <a:pt x="1204" y="907"/>
                    <a:pt x="1206" y="907"/>
                  </a:cubicBezTo>
                  <a:cubicBezTo>
                    <a:pt x="1207" y="902"/>
                    <a:pt x="1198" y="903"/>
                    <a:pt x="1195" y="904"/>
                  </a:cubicBezTo>
                  <a:close/>
                  <a:moveTo>
                    <a:pt x="767" y="910"/>
                  </a:moveTo>
                  <a:cubicBezTo>
                    <a:pt x="767" y="909"/>
                    <a:pt x="768" y="909"/>
                    <a:pt x="769" y="908"/>
                  </a:cubicBezTo>
                  <a:cubicBezTo>
                    <a:pt x="769" y="903"/>
                    <a:pt x="763" y="908"/>
                    <a:pt x="767" y="910"/>
                  </a:cubicBezTo>
                  <a:close/>
                  <a:moveTo>
                    <a:pt x="740" y="910"/>
                  </a:moveTo>
                  <a:cubicBezTo>
                    <a:pt x="743" y="911"/>
                    <a:pt x="743" y="909"/>
                    <a:pt x="743" y="907"/>
                  </a:cubicBezTo>
                  <a:cubicBezTo>
                    <a:pt x="742" y="907"/>
                    <a:pt x="741" y="907"/>
                    <a:pt x="741" y="907"/>
                  </a:cubicBezTo>
                  <a:cubicBezTo>
                    <a:pt x="741" y="909"/>
                    <a:pt x="740" y="909"/>
                    <a:pt x="740" y="910"/>
                  </a:cubicBezTo>
                  <a:close/>
                  <a:moveTo>
                    <a:pt x="884" y="917"/>
                  </a:moveTo>
                  <a:cubicBezTo>
                    <a:pt x="884" y="910"/>
                    <a:pt x="870" y="910"/>
                    <a:pt x="860" y="912"/>
                  </a:cubicBezTo>
                  <a:cubicBezTo>
                    <a:pt x="866" y="917"/>
                    <a:pt x="871" y="924"/>
                    <a:pt x="878" y="928"/>
                  </a:cubicBezTo>
                  <a:cubicBezTo>
                    <a:pt x="880" y="923"/>
                    <a:pt x="885" y="922"/>
                    <a:pt x="884" y="917"/>
                  </a:cubicBezTo>
                  <a:close/>
                  <a:moveTo>
                    <a:pt x="741" y="932"/>
                  </a:moveTo>
                  <a:cubicBezTo>
                    <a:pt x="736" y="935"/>
                    <a:pt x="736" y="941"/>
                    <a:pt x="734" y="945"/>
                  </a:cubicBezTo>
                  <a:cubicBezTo>
                    <a:pt x="743" y="937"/>
                    <a:pt x="751" y="928"/>
                    <a:pt x="761" y="920"/>
                  </a:cubicBezTo>
                  <a:cubicBezTo>
                    <a:pt x="761" y="917"/>
                    <a:pt x="761" y="915"/>
                    <a:pt x="760" y="913"/>
                  </a:cubicBezTo>
                  <a:cubicBezTo>
                    <a:pt x="758" y="913"/>
                    <a:pt x="753" y="913"/>
                    <a:pt x="748" y="913"/>
                  </a:cubicBezTo>
                  <a:cubicBezTo>
                    <a:pt x="745" y="919"/>
                    <a:pt x="741" y="924"/>
                    <a:pt x="741" y="932"/>
                  </a:cubicBezTo>
                  <a:close/>
                  <a:moveTo>
                    <a:pt x="737" y="926"/>
                  </a:moveTo>
                  <a:cubicBezTo>
                    <a:pt x="740" y="924"/>
                    <a:pt x="740" y="917"/>
                    <a:pt x="742" y="914"/>
                  </a:cubicBezTo>
                  <a:cubicBezTo>
                    <a:pt x="741" y="914"/>
                    <a:pt x="741" y="914"/>
                    <a:pt x="740" y="913"/>
                  </a:cubicBezTo>
                  <a:cubicBezTo>
                    <a:pt x="737" y="916"/>
                    <a:pt x="736" y="920"/>
                    <a:pt x="737" y="926"/>
                  </a:cubicBezTo>
                  <a:close/>
                  <a:moveTo>
                    <a:pt x="902" y="916"/>
                  </a:moveTo>
                  <a:cubicBezTo>
                    <a:pt x="901" y="922"/>
                    <a:pt x="900" y="933"/>
                    <a:pt x="908" y="932"/>
                  </a:cubicBezTo>
                  <a:cubicBezTo>
                    <a:pt x="911" y="938"/>
                    <a:pt x="918" y="945"/>
                    <a:pt x="923" y="947"/>
                  </a:cubicBezTo>
                  <a:cubicBezTo>
                    <a:pt x="918" y="937"/>
                    <a:pt x="916" y="925"/>
                    <a:pt x="912" y="915"/>
                  </a:cubicBezTo>
                  <a:cubicBezTo>
                    <a:pt x="908" y="916"/>
                    <a:pt x="906" y="915"/>
                    <a:pt x="902" y="916"/>
                  </a:cubicBezTo>
                  <a:close/>
                  <a:moveTo>
                    <a:pt x="1267" y="921"/>
                  </a:moveTo>
                  <a:cubicBezTo>
                    <a:pt x="1268" y="922"/>
                    <a:pt x="1270" y="921"/>
                    <a:pt x="1270" y="922"/>
                  </a:cubicBezTo>
                  <a:cubicBezTo>
                    <a:pt x="1270" y="924"/>
                    <a:pt x="1269" y="924"/>
                    <a:pt x="1268" y="923"/>
                  </a:cubicBezTo>
                  <a:cubicBezTo>
                    <a:pt x="1268" y="924"/>
                    <a:pt x="1267" y="927"/>
                    <a:pt x="1268" y="927"/>
                  </a:cubicBezTo>
                  <a:cubicBezTo>
                    <a:pt x="1268" y="925"/>
                    <a:pt x="1271" y="927"/>
                    <a:pt x="1272" y="926"/>
                  </a:cubicBezTo>
                  <a:cubicBezTo>
                    <a:pt x="1270" y="922"/>
                    <a:pt x="1273" y="919"/>
                    <a:pt x="1270" y="917"/>
                  </a:cubicBezTo>
                  <a:cubicBezTo>
                    <a:pt x="1270" y="918"/>
                    <a:pt x="1270" y="918"/>
                    <a:pt x="1268" y="918"/>
                  </a:cubicBezTo>
                  <a:cubicBezTo>
                    <a:pt x="1269" y="917"/>
                    <a:pt x="1269" y="915"/>
                    <a:pt x="1268" y="915"/>
                  </a:cubicBezTo>
                  <a:cubicBezTo>
                    <a:pt x="1267" y="917"/>
                    <a:pt x="1268" y="918"/>
                    <a:pt x="1267" y="921"/>
                  </a:cubicBezTo>
                  <a:close/>
                  <a:moveTo>
                    <a:pt x="1205" y="917"/>
                  </a:moveTo>
                  <a:cubicBezTo>
                    <a:pt x="1205" y="919"/>
                    <a:pt x="1206" y="921"/>
                    <a:pt x="1208" y="921"/>
                  </a:cubicBezTo>
                  <a:cubicBezTo>
                    <a:pt x="1210" y="919"/>
                    <a:pt x="1207" y="915"/>
                    <a:pt x="1205" y="917"/>
                  </a:cubicBezTo>
                  <a:close/>
                  <a:moveTo>
                    <a:pt x="775" y="918"/>
                  </a:moveTo>
                  <a:cubicBezTo>
                    <a:pt x="776" y="924"/>
                    <a:pt x="783" y="927"/>
                    <a:pt x="782" y="932"/>
                  </a:cubicBezTo>
                  <a:cubicBezTo>
                    <a:pt x="777" y="930"/>
                    <a:pt x="778" y="923"/>
                    <a:pt x="773" y="920"/>
                  </a:cubicBezTo>
                  <a:cubicBezTo>
                    <a:pt x="772" y="925"/>
                    <a:pt x="771" y="933"/>
                    <a:pt x="773" y="936"/>
                  </a:cubicBezTo>
                  <a:cubicBezTo>
                    <a:pt x="769" y="938"/>
                    <a:pt x="770" y="947"/>
                    <a:pt x="770" y="950"/>
                  </a:cubicBezTo>
                  <a:cubicBezTo>
                    <a:pt x="775" y="945"/>
                    <a:pt x="783" y="940"/>
                    <a:pt x="783" y="932"/>
                  </a:cubicBezTo>
                  <a:cubicBezTo>
                    <a:pt x="784" y="933"/>
                    <a:pt x="786" y="933"/>
                    <a:pt x="787" y="933"/>
                  </a:cubicBezTo>
                  <a:cubicBezTo>
                    <a:pt x="791" y="927"/>
                    <a:pt x="797" y="923"/>
                    <a:pt x="801" y="918"/>
                  </a:cubicBezTo>
                  <a:cubicBezTo>
                    <a:pt x="792" y="917"/>
                    <a:pt x="787" y="918"/>
                    <a:pt x="775" y="918"/>
                  </a:cubicBezTo>
                  <a:close/>
                  <a:moveTo>
                    <a:pt x="767" y="926"/>
                  </a:moveTo>
                  <a:cubicBezTo>
                    <a:pt x="768" y="924"/>
                    <a:pt x="767" y="920"/>
                    <a:pt x="768" y="918"/>
                  </a:cubicBezTo>
                  <a:cubicBezTo>
                    <a:pt x="767" y="918"/>
                    <a:pt x="766" y="918"/>
                    <a:pt x="765" y="918"/>
                  </a:cubicBezTo>
                  <a:cubicBezTo>
                    <a:pt x="765" y="921"/>
                    <a:pt x="764" y="924"/>
                    <a:pt x="767" y="926"/>
                  </a:cubicBezTo>
                  <a:close/>
                  <a:moveTo>
                    <a:pt x="880" y="930"/>
                  </a:moveTo>
                  <a:cubicBezTo>
                    <a:pt x="884" y="929"/>
                    <a:pt x="888" y="929"/>
                    <a:pt x="892" y="929"/>
                  </a:cubicBezTo>
                  <a:cubicBezTo>
                    <a:pt x="893" y="923"/>
                    <a:pt x="890" y="920"/>
                    <a:pt x="885" y="919"/>
                  </a:cubicBezTo>
                  <a:cubicBezTo>
                    <a:pt x="885" y="924"/>
                    <a:pt x="880" y="926"/>
                    <a:pt x="880" y="930"/>
                  </a:cubicBezTo>
                  <a:close/>
                  <a:moveTo>
                    <a:pt x="1306" y="926"/>
                  </a:moveTo>
                  <a:cubicBezTo>
                    <a:pt x="1307" y="924"/>
                    <a:pt x="1303" y="922"/>
                    <a:pt x="1302" y="924"/>
                  </a:cubicBezTo>
                  <a:cubicBezTo>
                    <a:pt x="1304" y="925"/>
                    <a:pt x="1304" y="926"/>
                    <a:pt x="1306" y="926"/>
                  </a:cubicBezTo>
                  <a:close/>
                  <a:moveTo>
                    <a:pt x="733" y="951"/>
                  </a:moveTo>
                  <a:cubicBezTo>
                    <a:pt x="740" y="951"/>
                    <a:pt x="754" y="952"/>
                    <a:pt x="764" y="951"/>
                  </a:cubicBezTo>
                  <a:cubicBezTo>
                    <a:pt x="763" y="942"/>
                    <a:pt x="763" y="932"/>
                    <a:pt x="761" y="924"/>
                  </a:cubicBezTo>
                  <a:cubicBezTo>
                    <a:pt x="752" y="933"/>
                    <a:pt x="742" y="942"/>
                    <a:pt x="733" y="951"/>
                  </a:cubicBezTo>
                  <a:close/>
                  <a:moveTo>
                    <a:pt x="1266" y="933"/>
                  </a:moveTo>
                  <a:cubicBezTo>
                    <a:pt x="1270" y="933"/>
                    <a:pt x="1273" y="933"/>
                    <a:pt x="1272" y="930"/>
                  </a:cubicBezTo>
                  <a:cubicBezTo>
                    <a:pt x="1270" y="928"/>
                    <a:pt x="1265" y="929"/>
                    <a:pt x="1266" y="933"/>
                  </a:cubicBezTo>
                  <a:close/>
                  <a:moveTo>
                    <a:pt x="1302" y="934"/>
                  </a:moveTo>
                  <a:cubicBezTo>
                    <a:pt x="1304" y="934"/>
                    <a:pt x="1305" y="935"/>
                    <a:pt x="1305" y="935"/>
                  </a:cubicBezTo>
                  <a:cubicBezTo>
                    <a:pt x="1306" y="934"/>
                    <a:pt x="1307" y="933"/>
                    <a:pt x="1307" y="931"/>
                  </a:cubicBezTo>
                  <a:cubicBezTo>
                    <a:pt x="1306" y="930"/>
                    <a:pt x="1305" y="930"/>
                    <a:pt x="1303" y="930"/>
                  </a:cubicBezTo>
                  <a:cubicBezTo>
                    <a:pt x="1302" y="931"/>
                    <a:pt x="1302" y="933"/>
                    <a:pt x="1302" y="934"/>
                  </a:cubicBezTo>
                  <a:close/>
                  <a:moveTo>
                    <a:pt x="895" y="945"/>
                  </a:moveTo>
                  <a:cubicBezTo>
                    <a:pt x="895" y="940"/>
                    <a:pt x="895" y="935"/>
                    <a:pt x="893" y="931"/>
                  </a:cubicBezTo>
                  <a:cubicBezTo>
                    <a:pt x="889" y="931"/>
                    <a:pt x="885" y="931"/>
                    <a:pt x="882" y="931"/>
                  </a:cubicBezTo>
                  <a:cubicBezTo>
                    <a:pt x="885" y="937"/>
                    <a:pt x="890" y="941"/>
                    <a:pt x="895" y="945"/>
                  </a:cubicBezTo>
                  <a:close/>
                  <a:moveTo>
                    <a:pt x="1194" y="934"/>
                  </a:moveTo>
                  <a:cubicBezTo>
                    <a:pt x="1187" y="932"/>
                    <a:pt x="1178" y="928"/>
                    <a:pt x="1173" y="934"/>
                  </a:cubicBezTo>
                  <a:cubicBezTo>
                    <a:pt x="1173" y="937"/>
                    <a:pt x="1177" y="935"/>
                    <a:pt x="1177" y="938"/>
                  </a:cubicBezTo>
                  <a:cubicBezTo>
                    <a:pt x="1177" y="941"/>
                    <a:pt x="1174" y="937"/>
                    <a:pt x="1172" y="939"/>
                  </a:cubicBezTo>
                  <a:cubicBezTo>
                    <a:pt x="1172" y="940"/>
                    <a:pt x="1172" y="941"/>
                    <a:pt x="1172" y="943"/>
                  </a:cubicBezTo>
                  <a:cubicBezTo>
                    <a:pt x="1176" y="943"/>
                    <a:pt x="1179" y="941"/>
                    <a:pt x="1181" y="943"/>
                  </a:cubicBezTo>
                  <a:cubicBezTo>
                    <a:pt x="1181" y="947"/>
                    <a:pt x="1176" y="947"/>
                    <a:pt x="1173" y="946"/>
                  </a:cubicBezTo>
                  <a:cubicBezTo>
                    <a:pt x="1172" y="949"/>
                    <a:pt x="1172" y="954"/>
                    <a:pt x="1170" y="956"/>
                  </a:cubicBezTo>
                  <a:cubicBezTo>
                    <a:pt x="1182" y="958"/>
                    <a:pt x="1201" y="957"/>
                    <a:pt x="1214" y="955"/>
                  </a:cubicBezTo>
                  <a:cubicBezTo>
                    <a:pt x="1206" y="949"/>
                    <a:pt x="1199" y="943"/>
                    <a:pt x="1194" y="934"/>
                  </a:cubicBezTo>
                  <a:close/>
                  <a:moveTo>
                    <a:pt x="1201" y="937"/>
                  </a:moveTo>
                  <a:cubicBezTo>
                    <a:pt x="1204" y="939"/>
                    <a:pt x="1206" y="945"/>
                    <a:pt x="1212" y="942"/>
                  </a:cubicBezTo>
                  <a:cubicBezTo>
                    <a:pt x="1213" y="937"/>
                    <a:pt x="1206" y="940"/>
                    <a:pt x="1205" y="937"/>
                  </a:cubicBezTo>
                  <a:cubicBezTo>
                    <a:pt x="1205" y="935"/>
                    <a:pt x="1209" y="936"/>
                    <a:pt x="1210" y="936"/>
                  </a:cubicBezTo>
                  <a:cubicBezTo>
                    <a:pt x="1211" y="935"/>
                    <a:pt x="1211" y="934"/>
                    <a:pt x="1210" y="932"/>
                  </a:cubicBezTo>
                  <a:cubicBezTo>
                    <a:pt x="1207" y="930"/>
                    <a:pt x="1201" y="931"/>
                    <a:pt x="1196" y="931"/>
                  </a:cubicBezTo>
                  <a:cubicBezTo>
                    <a:pt x="1194" y="935"/>
                    <a:pt x="1199" y="935"/>
                    <a:pt x="1201" y="937"/>
                  </a:cubicBezTo>
                  <a:close/>
                  <a:moveTo>
                    <a:pt x="901" y="949"/>
                  </a:moveTo>
                  <a:cubicBezTo>
                    <a:pt x="909" y="950"/>
                    <a:pt x="915" y="952"/>
                    <a:pt x="923" y="952"/>
                  </a:cubicBezTo>
                  <a:cubicBezTo>
                    <a:pt x="916" y="946"/>
                    <a:pt x="909" y="939"/>
                    <a:pt x="901" y="933"/>
                  </a:cubicBezTo>
                  <a:cubicBezTo>
                    <a:pt x="901" y="936"/>
                    <a:pt x="901" y="946"/>
                    <a:pt x="901" y="949"/>
                  </a:cubicBezTo>
                  <a:close/>
                  <a:moveTo>
                    <a:pt x="1267" y="939"/>
                  </a:moveTo>
                  <a:cubicBezTo>
                    <a:pt x="1269" y="938"/>
                    <a:pt x="1272" y="939"/>
                    <a:pt x="1273" y="937"/>
                  </a:cubicBezTo>
                  <a:cubicBezTo>
                    <a:pt x="1272" y="935"/>
                    <a:pt x="1267" y="935"/>
                    <a:pt x="1267" y="939"/>
                  </a:cubicBezTo>
                  <a:close/>
                  <a:moveTo>
                    <a:pt x="1277" y="941"/>
                  </a:moveTo>
                  <a:cubicBezTo>
                    <a:pt x="1280" y="958"/>
                    <a:pt x="1281" y="980"/>
                    <a:pt x="1287" y="996"/>
                  </a:cubicBezTo>
                  <a:cubicBezTo>
                    <a:pt x="1289" y="996"/>
                    <a:pt x="1290" y="996"/>
                    <a:pt x="1292" y="996"/>
                  </a:cubicBezTo>
                  <a:cubicBezTo>
                    <a:pt x="1296" y="976"/>
                    <a:pt x="1297" y="957"/>
                    <a:pt x="1299" y="941"/>
                  </a:cubicBezTo>
                  <a:cubicBezTo>
                    <a:pt x="1293" y="941"/>
                    <a:pt x="1285" y="940"/>
                    <a:pt x="1277" y="941"/>
                  </a:cubicBezTo>
                  <a:close/>
                  <a:moveTo>
                    <a:pt x="1266" y="941"/>
                  </a:moveTo>
                  <a:cubicBezTo>
                    <a:pt x="1270" y="945"/>
                    <a:pt x="1261" y="951"/>
                    <a:pt x="1268" y="953"/>
                  </a:cubicBezTo>
                  <a:cubicBezTo>
                    <a:pt x="1268" y="952"/>
                    <a:pt x="1267" y="949"/>
                    <a:pt x="1268" y="949"/>
                  </a:cubicBezTo>
                  <a:cubicBezTo>
                    <a:pt x="1275" y="948"/>
                    <a:pt x="1271" y="952"/>
                    <a:pt x="1275" y="954"/>
                  </a:cubicBezTo>
                  <a:cubicBezTo>
                    <a:pt x="1275" y="948"/>
                    <a:pt x="1271" y="946"/>
                    <a:pt x="1274" y="941"/>
                  </a:cubicBezTo>
                  <a:cubicBezTo>
                    <a:pt x="1272" y="942"/>
                    <a:pt x="1268" y="941"/>
                    <a:pt x="1266" y="941"/>
                  </a:cubicBezTo>
                  <a:close/>
                  <a:moveTo>
                    <a:pt x="1310" y="943"/>
                  </a:moveTo>
                  <a:cubicBezTo>
                    <a:pt x="1313" y="953"/>
                    <a:pt x="1312" y="959"/>
                    <a:pt x="1314" y="970"/>
                  </a:cubicBezTo>
                  <a:cubicBezTo>
                    <a:pt x="1317" y="967"/>
                    <a:pt x="1318" y="957"/>
                    <a:pt x="1314" y="954"/>
                  </a:cubicBezTo>
                  <a:cubicBezTo>
                    <a:pt x="1318" y="953"/>
                    <a:pt x="1320" y="943"/>
                    <a:pt x="1317" y="941"/>
                  </a:cubicBezTo>
                  <a:cubicBezTo>
                    <a:pt x="1313" y="940"/>
                    <a:pt x="1312" y="941"/>
                    <a:pt x="1310" y="943"/>
                  </a:cubicBezTo>
                  <a:close/>
                  <a:moveTo>
                    <a:pt x="1301" y="969"/>
                  </a:moveTo>
                  <a:cubicBezTo>
                    <a:pt x="1304" y="967"/>
                    <a:pt x="1306" y="965"/>
                    <a:pt x="1310" y="964"/>
                  </a:cubicBezTo>
                  <a:cubicBezTo>
                    <a:pt x="1309" y="960"/>
                    <a:pt x="1304" y="959"/>
                    <a:pt x="1305" y="955"/>
                  </a:cubicBezTo>
                  <a:cubicBezTo>
                    <a:pt x="1307" y="955"/>
                    <a:pt x="1307" y="957"/>
                    <a:pt x="1309" y="957"/>
                  </a:cubicBezTo>
                  <a:cubicBezTo>
                    <a:pt x="1310" y="953"/>
                    <a:pt x="1307" y="950"/>
                    <a:pt x="1304" y="948"/>
                  </a:cubicBezTo>
                  <a:cubicBezTo>
                    <a:pt x="1305" y="948"/>
                    <a:pt x="1305" y="947"/>
                    <a:pt x="1304" y="946"/>
                  </a:cubicBezTo>
                  <a:cubicBezTo>
                    <a:pt x="1306" y="946"/>
                    <a:pt x="1306" y="947"/>
                    <a:pt x="1307" y="946"/>
                  </a:cubicBezTo>
                  <a:cubicBezTo>
                    <a:pt x="1307" y="945"/>
                    <a:pt x="1307" y="944"/>
                    <a:pt x="1307" y="943"/>
                  </a:cubicBezTo>
                  <a:cubicBezTo>
                    <a:pt x="1305" y="943"/>
                    <a:pt x="1304" y="942"/>
                    <a:pt x="1302" y="942"/>
                  </a:cubicBezTo>
                  <a:cubicBezTo>
                    <a:pt x="1304" y="949"/>
                    <a:pt x="1299" y="959"/>
                    <a:pt x="1301" y="969"/>
                  </a:cubicBezTo>
                  <a:close/>
                  <a:moveTo>
                    <a:pt x="1212" y="949"/>
                  </a:moveTo>
                  <a:cubicBezTo>
                    <a:pt x="1213" y="947"/>
                    <a:pt x="1212" y="945"/>
                    <a:pt x="1209" y="945"/>
                  </a:cubicBezTo>
                  <a:cubicBezTo>
                    <a:pt x="1208" y="948"/>
                    <a:pt x="1210" y="949"/>
                    <a:pt x="1212" y="949"/>
                  </a:cubicBezTo>
                  <a:close/>
                  <a:moveTo>
                    <a:pt x="1321" y="962"/>
                  </a:moveTo>
                  <a:cubicBezTo>
                    <a:pt x="1325" y="960"/>
                    <a:pt x="1321" y="952"/>
                    <a:pt x="1320" y="949"/>
                  </a:cubicBezTo>
                  <a:cubicBezTo>
                    <a:pt x="1320" y="955"/>
                    <a:pt x="1320" y="958"/>
                    <a:pt x="1321" y="962"/>
                  </a:cubicBezTo>
                  <a:close/>
                  <a:moveTo>
                    <a:pt x="1274" y="956"/>
                  </a:moveTo>
                  <a:cubicBezTo>
                    <a:pt x="1272" y="955"/>
                    <a:pt x="1268" y="952"/>
                    <a:pt x="1265" y="956"/>
                  </a:cubicBezTo>
                  <a:cubicBezTo>
                    <a:pt x="1266" y="960"/>
                    <a:pt x="1261" y="964"/>
                    <a:pt x="1264" y="967"/>
                  </a:cubicBezTo>
                  <a:cubicBezTo>
                    <a:pt x="1264" y="966"/>
                    <a:pt x="1268" y="966"/>
                    <a:pt x="1267" y="968"/>
                  </a:cubicBezTo>
                  <a:cubicBezTo>
                    <a:pt x="1266" y="970"/>
                    <a:pt x="1264" y="967"/>
                    <a:pt x="1263" y="969"/>
                  </a:cubicBezTo>
                  <a:cubicBezTo>
                    <a:pt x="1263" y="975"/>
                    <a:pt x="1263" y="981"/>
                    <a:pt x="1261" y="985"/>
                  </a:cubicBezTo>
                  <a:cubicBezTo>
                    <a:pt x="1263" y="985"/>
                    <a:pt x="1265" y="982"/>
                    <a:pt x="1266" y="985"/>
                  </a:cubicBezTo>
                  <a:cubicBezTo>
                    <a:pt x="1265" y="987"/>
                    <a:pt x="1264" y="988"/>
                    <a:pt x="1261" y="987"/>
                  </a:cubicBezTo>
                  <a:cubicBezTo>
                    <a:pt x="1262" y="990"/>
                    <a:pt x="1261" y="992"/>
                    <a:pt x="1261" y="995"/>
                  </a:cubicBezTo>
                  <a:cubicBezTo>
                    <a:pt x="1269" y="993"/>
                    <a:pt x="1274" y="995"/>
                    <a:pt x="1281" y="994"/>
                  </a:cubicBezTo>
                  <a:cubicBezTo>
                    <a:pt x="1279" y="991"/>
                    <a:pt x="1279" y="989"/>
                    <a:pt x="1279" y="986"/>
                  </a:cubicBezTo>
                  <a:cubicBezTo>
                    <a:pt x="1277" y="989"/>
                    <a:pt x="1273" y="983"/>
                    <a:pt x="1272" y="980"/>
                  </a:cubicBezTo>
                  <a:cubicBezTo>
                    <a:pt x="1269" y="980"/>
                    <a:pt x="1267" y="980"/>
                    <a:pt x="1268" y="977"/>
                  </a:cubicBezTo>
                  <a:cubicBezTo>
                    <a:pt x="1270" y="976"/>
                    <a:pt x="1273" y="976"/>
                    <a:pt x="1276" y="977"/>
                  </a:cubicBezTo>
                  <a:cubicBezTo>
                    <a:pt x="1275" y="979"/>
                    <a:pt x="1272" y="978"/>
                    <a:pt x="1272" y="980"/>
                  </a:cubicBezTo>
                  <a:cubicBezTo>
                    <a:pt x="1275" y="981"/>
                    <a:pt x="1276" y="984"/>
                    <a:pt x="1279" y="984"/>
                  </a:cubicBezTo>
                  <a:cubicBezTo>
                    <a:pt x="1280" y="982"/>
                    <a:pt x="1277" y="984"/>
                    <a:pt x="1277" y="982"/>
                  </a:cubicBezTo>
                  <a:cubicBezTo>
                    <a:pt x="1281" y="977"/>
                    <a:pt x="1275" y="972"/>
                    <a:pt x="1273" y="968"/>
                  </a:cubicBezTo>
                  <a:cubicBezTo>
                    <a:pt x="1273" y="967"/>
                    <a:pt x="1274" y="966"/>
                    <a:pt x="1274" y="966"/>
                  </a:cubicBezTo>
                  <a:cubicBezTo>
                    <a:pt x="1276" y="966"/>
                    <a:pt x="1276" y="967"/>
                    <a:pt x="1277" y="967"/>
                  </a:cubicBezTo>
                  <a:cubicBezTo>
                    <a:pt x="1275" y="964"/>
                    <a:pt x="1276" y="957"/>
                    <a:pt x="1274" y="956"/>
                  </a:cubicBezTo>
                  <a:close/>
                  <a:moveTo>
                    <a:pt x="731" y="957"/>
                  </a:moveTo>
                  <a:cubicBezTo>
                    <a:pt x="730" y="964"/>
                    <a:pt x="732" y="968"/>
                    <a:pt x="733" y="972"/>
                  </a:cubicBezTo>
                  <a:cubicBezTo>
                    <a:pt x="737" y="972"/>
                    <a:pt x="736" y="972"/>
                    <a:pt x="739" y="972"/>
                  </a:cubicBezTo>
                  <a:cubicBezTo>
                    <a:pt x="740" y="970"/>
                    <a:pt x="742" y="969"/>
                    <a:pt x="741" y="965"/>
                  </a:cubicBezTo>
                  <a:cubicBezTo>
                    <a:pt x="739" y="962"/>
                    <a:pt x="733" y="960"/>
                    <a:pt x="733" y="957"/>
                  </a:cubicBezTo>
                  <a:cubicBezTo>
                    <a:pt x="739" y="957"/>
                    <a:pt x="738" y="962"/>
                    <a:pt x="743" y="962"/>
                  </a:cubicBezTo>
                  <a:cubicBezTo>
                    <a:pt x="744" y="960"/>
                    <a:pt x="745" y="959"/>
                    <a:pt x="745" y="956"/>
                  </a:cubicBezTo>
                  <a:cubicBezTo>
                    <a:pt x="741" y="955"/>
                    <a:pt x="732" y="954"/>
                    <a:pt x="731" y="957"/>
                  </a:cubicBezTo>
                  <a:close/>
                  <a:moveTo>
                    <a:pt x="903" y="956"/>
                  </a:moveTo>
                  <a:cubicBezTo>
                    <a:pt x="903" y="962"/>
                    <a:pt x="908" y="963"/>
                    <a:pt x="907" y="969"/>
                  </a:cubicBezTo>
                  <a:cubicBezTo>
                    <a:pt x="914" y="969"/>
                    <a:pt x="913" y="959"/>
                    <a:pt x="911" y="956"/>
                  </a:cubicBezTo>
                  <a:cubicBezTo>
                    <a:pt x="907" y="956"/>
                    <a:pt x="905" y="956"/>
                    <a:pt x="903" y="956"/>
                  </a:cubicBezTo>
                  <a:close/>
                  <a:moveTo>
                    <a:pt x="920" y="960"/>
                  </a:moveTo>
                  <a:cubicBezTo>
                    <a:pt x="920" y="958"/>
                    <a:pt x="923" y="959"/>
                    <a:pt x="923" y="956"/>
                  </a:cubicBezTo>
                  <a:cubicBezTo>
                    <a:pt x="921" y="956"/>
                    <a:pt x="919" y="956"/>
                    <a:pt x="917" y="956"/>
                  </a:cubicBezTo>
                  <a:cubicBezTo>
                    <a:pt x="917" y="958"/>
                    <a:pt x="917" y="960"/>
                    <a:pt x="920" y="960"/>
                  </a:cubicBezTo>
                  <a:close/>
                  <a:moveTo>
                    <a:pt x="757" y="974"/>
                  </a:moveTo>
                  <a:cubicBezTo>
                    <a:pt x="759" y="969"/>
                    <a:pt x="760" y="962"/>
                    <a:pt x="764" y="958"/>
                  </a:cubicBezTo>
                  <a:cubicBezTo>
                    <a:pt x="761" y="956"/>
                    <a:pt x="755" y="957"/>
                    <a:pt x="751" y="956"/>
                  </a:cubicBezTo>
                  <a:cubicBezTo>
                    <a:pt x="751" y="962"/>
                    <a:pt x="750" y="973"/>
                    <a:pt x="757" y="974"/>
                  </a:cubicBezTo>
                  <a:close/>
                  <a:moveTo>
                    <a:pt x="832" y="971"/>
                  </a:moveTo>
                  <a:cubicBezTo>
                    <a:pt x="835" y="966"/>
                    <a:pt x="840" y="961"/>
                    <a:pt x="842" y="957"/>
                  </a:cubicBezTo>
                  <a:cubicBezTo>
                    <a:pt x="835" y="957"/>
                    <a:pt x="826" y="958"/>
                    <a:pt x="820" y="956"/>
                  </a:cubicBezTo>
                  <a:cubicBezTo>
                    <a:pt x="823" y="962"/>
                    <a:pt x="827" y="967"/>
                    <a:pt x="832" y="971"/>
                  </a:cubicBezTo>
                  <a:close/>
                  <a:moveTo>
                    <a:pt x="851" y="957"/>
                  </a:moveTo>
                  <a:cubicBezTo>
                    <a:pt x="856" y="963"/>
                    <a:pt x="861" y="969"/>
                    <a:pt x="867" y="975"/>
                  </a:cubicBezTo>
                  <a:cubicBezTo>
                    <a:pt x="875" y="969"/>
                    <a:pt x="882" y="963"/>
                    <a:pt x="889" y="957"/>
                  </a:cubicBezTo>
                  <a:cubicBezTo>
                    <a:pt x="878" y="956"/>
                    <a:pt x="863" y="957"/>
                    <a:pt x="851" y="957"/>
                  </a:cubicBezTo>
                  <a:close/>
                  <a:moveTo>
                    <a:pt x="878" y="971"/>
                  </a:moveTo>
                  <a:cubicBezTo>
                    <a:pt x="885" y="971"/>
                    <a:pt x="892" y="971"/>
                    <a:pt x="899" y="971"/>
                  </a:cubicBezTo>
                  <a:cubicBezTo>
                    <a:pt x="898" y="966"/>
                    <a:pt x="898" y="960"/>
                    <a:pt x="897" y="956"/>
                  </a:cubicBezTo>
                  <a:cubicBezTo>
                    <a:pt x="889" y="959"/>
                    <a:pt x="884" y="965"/>
                    <a:pt x="878" y="971"/>
                  </a:cubicBezTo>
                  <a:close/>
                  <a:moveTo>
                    <a:pt x="770" y="958"/>
                  </a:moveTo>
                  <a:cubicBezTo>
                    <a:pt x="779" y="962"/>
                    <a:pt x="783" y="970"/>
                    <a:pt x="793" y="973"/>
                  </a:cubicBezTo>
                  <a:cubicBezTo>
                    <a:pt x="797" y="968"/>
                    <a:pt x="802" y="963"/>
                    <a:pt x="806" y="957"/>
                  </a:cubicBezTo>
                  <a:cubicBezTo>
                    <a:pt x="795" y="958"/>
                    <a:pt x="780" y="955"/>
                    <a:pt x="770" y="958"/>
                  </a:cubicBezTo>
                  <a:close/>
                  <a:moveTo>
                    <a:pt x="810" y="957"/>
                  </a:moveTo>
                  <a:cubicBezTo>
                    <a:pt x="805" y="962"/>
                    <a:pt x="799" y="971"/>
                    <a:pt x="795" y="977"/>
                  </a:cubicBezTo>
                  <a:cubicBezTo>
                    <a:pt x="802" y="982"/>
                    <a:pt x="808" y="987"/>
                    <a:pt x="815" y="992"/>
                  </a:cubicBezTo>
                  <a:cubicBezTo>
                    <a:pt x="820" y="985"/>
                    <a:pt x="826" y="981"/>
                    <a:pt x="829" y="973"/>
                  </a:cubicBezTo>
                  <a:cubicBezTo>
                    <a:pt x="825" y="968"/>
                    <a:pt x="820" y="963"/>
                    <a:pt x="816" y="957"/>
                  </a:cubicBezTo>
                  <a:cubicBezTo>
                    <a:pt x="814" y="957"/>
                    <a:pt x="811" y="957"/>
                    <a:pt x="810" y="957"/>
                  </a:cubicBezTo>
                  <a:close/>
                  <a:moveTo>
                    <a:pt x="846" y="958"/>
                  </a:moveTo>
                  <a:cubicBezTo>
                    <a:pt x="843" y="963"/>
                    <a:pt x="833" y="968"/>
                    <a:pt x="834" y="974"/>
                  </a:cubicBezTo>
                  <a:cubicBezTo>
                    <a:pt x="834" y="981"/>
                    <a:pt x="844" y="985"/>
                    <a:pt x="847" y="990"/>
                  </a:cubicBezTo>
                  <a:cubicBezTo>
                    <a:pt x="853" y="986"/>
                    <a:pt x="859" y="982"/>
                    <a:pt x="864" y="977"/>
                  </a:cubicBezTo>
                  <a:cubicBezTo>
                    <a:pt x="858" y="971"/>
                    <a:pt x="853" y="963"/>
                    <a:pt x="846" y="958"/>
                  </a:cubicBezTo>
                  <a:close/>
                  <a:moveTo>
                    <a:pt x="920" y="962"/>
                  </a:moveTo>
                  <a:cubicBezTo>
                    <a:pt x="920" y="966"/>
                    <a:pt x="920" y="970"/>
                    <a:pt x="922" y="973"/>
                  </a:cubicBezTo>
                  <a:cubicBezTo>
                    <a:pt x="924" y="973"/>
                    <a:pt x="925" y="972"/>
                    <a:pt x="927" y="972"/>
                  </a:cubicBezTo>
                  <a:cubicBezTo>
                    <a:pt x="925" y="968"/>
                    <a:pt x="928" y="959"/>
                    <a:pt x="924" y="958"/>
                  </a:cubicBezTo>
                  <a:cubicBezTo>
                    <a:pt x="925" y="961"/>
                    <a:pt x="921" y="960"/>
                    <a:pt x="920" y="962"/>
                  </a:cubicBezTo>
                  <a:close/>
                  <a:moveTo>
                    <a:pt x="767" y="973"/>
                  </a:moveTo>
                  <a:cubicBezTo>
                    <a:pt x="772" y="974"/>
                    <a:pt x="783" y="975"/>
                    <a:pt x="786" y="973"/>
                  </a:cubicBezTo>
                  <a:cubicBezTo>
                    <a:pt x="781" y="968"/>
                    <a:pt x="775" y="964"/>
                    <a:pt x="769" y="960"/>
                  </a:cubicBezTo>
                  <a:cubicBezTo>
                    <a:pt x="768" y="964"/>
                    <a:pt x="768" y="969"/>
                    <a:pt x="767" y="973"/>
                  </a:cubicBezTo>
                  <a:close/>
                  <a:moveTo>
                    <a:pt x="1194" y="962"/>
                  </a:moveTo>
                  <a:cubicBezTo>
                    <a:pt x="1188" y="961"/>
                    <a:pt x="1177" y="959"/>
                    <a:pt x="1169" y="962"/>
                  </a:cubicBezTo>
                  <a:cubicBezTo>
                    <a:pt x="1168" y="965"/>
                    <a:pt x="1171" y="964"/>
                    <a:pt x="1171" y="967"/>
                  </a:cubicBezTo>
                  <a:cubicBezTo>
                    <a:pt x="1168" y="967"/>
                    <a:pt x="1167" y="969"/>
                    <a:pt x="1169" y="971"/>
                  </a:cubicBezTo>
                  <a:cubicBezTo>
                    <a:pt x="1172" y="973"/>
                    <a:pt x="1180" y="968"/>
                    <a:pt x="1180" y="973"/>
                  </a:cubicBezTo>
                  <a:cubicBezTo>
                    <a:pt x="1176" y="975"/>
                    <a:pt x="1173" y="976"/>
                    <a:pt x="1169" y="975"/>
                  </a:cubicBezTo>
                  <a:cubicBezTo>
                    <a:pt x="1168" y="978"/>
                    <a:pt x="1168" y="983"/>
                    <a:pt x="1168" y="985"/>
                  </a:cubicBezTo>
                  <a:cubicBezTo>
                    <a:pt x="1177" y="986"/>
                    <a:pt x="1188" y="985"/>
                    <a:pt x="1199" y="985"/>
                  </a:cubicBezTo>
                  <a:cubicBezTo>
                    <a:pt x="1206" y="985"/>
                    <a:pt x="1214" y="987"/>
                    <a:pt x="1218" y="983"/>
                  </a:cubicBezTo>
                  <a:cubicBezTo>
                    <a:pt x="1215" y="981"/>
                    <a:pt x="1210" y="981"/>
                    <a:pt x="1210" y="975"/>
                  </a:cubicBezTo>
                  <a:cubicBezTo>
                    <a:pt x="1203" y="974"/>
                    <a:pt x="1200" y="966"/>
                    <a:pt x="1197" y="963"/>
                  </a:cubicBezTo>
                  <a:cubicBezTo>
                    <a:pt x="1202" y="965"/>
                    <a:pt x="1209" y="975"/>
                    <a:pt x="1216" y="969"/>
                  </a:cubicBezTo>
                  <a:cubicBezTo>
                    <a:pt x="1215" y="966"/>
                    <a:pt x="1211" y="969"/>
                    <a:pt x="1211" y="965"/>
                  </a:cubicBezTo>
                  <a:cubicBezTo>
                    <a:pt x="1211" y="962"/>
                    <a:pt x="1216" y="966"/>
                    <a:pt x="1216" y="962"/>
                  </a:cubicBezTo>
                  <a:cubicBezTo>
                    <a:pt x="1211" y="959"/>
                    <a:pt x="1199" y="959"/>
                    <a:pt x="1194" y="962"/>
                  </a:cubicBezTo>
                  <a:close/>
                  <a:moveTo>
                    <a:pt x="1320" y="968"/>
                  </a:moveTo>
                  <a:cubicBezTo>
                    <a:pt x="1321" y="969"/>
                    <a:pt x="1323" y="970"/>
                    <a:pt x="1325" y="971"/>
                  </a:cubicBezTo>
                  <a:cubicBezTo>
                    <a:pt x="1326" y="967"/>
                    <a:pt x="1324" y="964"/>
                    <a:pt x="1320" y="964"/>
                  </a:cubicBezTo>
                  <a:cubicBezTo>
                    <a:pt x="1320" y="965"/>
                    <a:pt x="1319" y="966"/>
                    <a:pt x="1320" y="968"/>
                  </a:cubicBezTo>
                  <a:close/>
                  <a:moveTo>
                    <a:pt x="762" y="975"/>
                  </a:moveTo>
                  <a:cubicBezTo>
                    <a:pt x="764" y="973"/>
                    <a:pt x="766" y="966"/>
                    <a:pt x="763" y="964"/>
                  </a:cubicBezTo>
                  <a:cubicBezTo>
                    <a:pt x="763" y="968"/>
                    <a:pt x="758" y="972"/>
                    <a:pt x="762" y="975"/>
                  </a:cubicBezTo>
                  <a:close/>
                  <a:moveTo>
                    <a:pt x="904" y="971"/>
                  </a:moveTo>
                  <a:cubicBezTo>
                    <a:pt x="905" y="970"/>
                    <a:pt x="905" y="966"/>
                    <a:pt x="903" y="966"/>
                  </a:cubicBezTo>
                  <a:cubicBezTo>
                    <a:pt x="903" y="968"/>
                    <a:pt x="903" y="971"/>
                    <a:pt x="904" y="971"/>
                  </a:cubicBezTo>
                  <a:close/>
                  <a:moveTo>
                    <a:pt x="1313" y="977"/>
                  </a:moveTo>
                  <a:cubicBezTo>
                    <a:pt x="1308" y="978"/>
                    <a:pt x="1308" y="972"/>
                    <a:pt x="1309" y="969"/>
                  </a:cubicBezTo>
                  <a:cubicBezTo>
                    <a:pt x="1307" y="970"/>
                    <a:pt x="1307" y="968"/>
                    <a:pt x="1304" y="969"/>
                  </a:cubicBezTo>
                  <a:cubicBezTo>
                    <a:pt x="1304" y="972"/>
                    <a:pt x="1302" y="973"/>
                    <a:pt x="1299" y="973"/>
                  </a:cubicBezTo>
                  <a:cubicBezTo>
                    <a:pt x="1299" y="982"/>
                    <a:pt x="1296" y="988"/>
                    <a:pt x="1298" y="996"/>
                  </a:cubicBezTo>
                  <a:cubicBezTo>
                    <a:pt x="1303" y="996"/>
                    <a:pt x="1307" y="995"/>
                    <a:pt x="1311" y="996"/>
                  </a:cubicBezTo>
                  <a:cubicBezTo>
                    <a:pt x="1314" y="990"/>
                    <a:pt x="1312" y="984"/>
                    <a:pt x="1313" y="977"/>
                  </a:cubicBezTo>
                  <a:close/>
                  <a:moveTo>
                    <a:pt x="909" y="971"/>
                  </a:moveTo>
                  <a:cubicBezTo>
                    <a:pt x="910" y="973"/>
                    <a:pt x="909" y="977"/>
                    <a:pt x="912" y="977"/>
                  </a:cubicBezTo>
                  <a:cubicBezTo>
                    <a:pt x="911" y="974"/>
                    <a:pt x="914" y="971"/>
                    <a:pt x="911" y="969"/>
                  </a:cubicBezTo>
                  <a:cubicBezTo>
                    <a:pt x="911" y="970"/>
                    <a:pt x="910" y="971"/>
                    <a:pt x="909" y="971"/>
                  </a:cubicBezTo>
                  <a:close/>
                  <a:moveTo>
                    <a:pt x="1421" y="971"/>
                  </a:moveTo>
                  <a:cubicBezTo>
                    <a:pt x="1421" y="973"/>
                    <a:pt x="1423" y="973"/>
                    <a:pt x="1423" y="975"/>
                  </a:cubicBezTo>
                  <a:cubicBezTo>
                    <a:pt x="1419" y="978"/>
                    <a:pt x="1419" y="986"/>
                    <a:pt x="1420" y="991"/>
                  </a:cubicBezTo>
                  <a:cubicBezTo>
                    <a:pt x="1422" y="991"/>
                    <a:pt x="1422" y="992"/>
                    <a:pt x="1423" y="992"/>
                  </a:cubicBezTo>
                  <a:cubicBezTo>
                    <a:pt x="1424" y="989"/>
                    <a:pt x="1425" y="987"/>
                    <a:pt x="1429" y="988"/>
                  </a:cubicBezTo>
                  <a:cubicBezTo>
                    <a:pt x="1425" y="983"/>
                    <a:pt x="1427" y="977"/>
                    <a:pt x="1427" y="969"/>
                  </a:cubicBezTo>
                  <a:cubicBezTo>
                    <a:pt x="1424" y="969"/>
                    <a:pt x="1422" y="970"/>
                    <a:pt x="1421" y="971"/>
                  </a:cubicBezTo>
                  <a:close/>
                  <a:moveTo>
                    <a:pt x="1320" y="988"/>
                  </a:moveTo>
                  <a:cubicBezTo>
                    <a:pt x="1323" y="985"/>
                    <a:pt x="1324" y="982"/>
                    <a:pt x="1321" y="978"/>
                  </a:cubicBezTo>
                  <a:cubicBezTo>
                    <a:pt x="1323" y="978"/>
                    <a:pt x="1324" y="977"/>
                    <a:pt x="1325" y="979"/>
                  </a:cubicBezTo>
                  <a:cubicBezTo>
                    <a:pt x="1326" y="973"/>
                    <a:pt x="1322" y="972"/>
                    <a:pt x="1319" y="971"/>
                  </a:cubicBezTo>
                  <a:cubicBezTo>
                    <a:pt x="1318" y="978"/>
                    <a:pt x="1316" y="984"/>
                    <a:pt x="1320" y="988"/>
                  </a:cubicBezTo>
                  <a:close/>
                  <a:moveTo>
                    <a:pt x="879" y="973"/>
                  </a:moveTo>
                  <a:cubicBezTo>
                    <a:pt x="882" y="977"/>
                    <a:pt x="887" y="980"/>
                    <a:pt x="892" y="982"/>
                  </a:cubicBezTo>
                  <a:cubicBezTo>
                    <a:pt x="895" y="982"/>
                    <a:pt x="896" y="977"/>
                    <a:pt x="899" y="979"/>
                  </a:cubicBezTo>
                  <a:cubicBezTo>
                    <a:pt x="902" y="967"/>
                    <a:pt x="887" y="975"/>
                    <a:pt x="879" y="973"/>
                  </a:cubicBezTo>
                  <a:close/>
                  <a:moveTo>
                    <a:pt x="726" y="988"/>
                  </a:moveTo>
                  <a:cubicBezTo>
                    <a:pt x="730" y="988"/>
                    <a:pt x="729" y="984"/>
                    <a:pt x="732" y="986"/>
                  </a:cubicBezTo>
                  <a:cubicBezTo>
                    <a:pt x="732" y="984"/>
                    <a:pt x="732" y="982"/>
                    <a:pt x="733" y="982"/>
                  </a:cubicBezTo>
                  <a:cubicBezTo>
                    <a:pt x="735" y="982"/>
                    <a:pt x="734" y="984"/>
                    <a:pt x="735" y="984"/>
                  </a:cubicBezTo>
                  <a:cubicBezTo>
                    <a:pt x="736" y="981"/>
                    <a:pt x="739" y="979"/>
                    <a:pt x="739" y="975"/>
                  </a:cubicBezTo>
                  <a:cubicBezTo>
                    <a:pt x="737" y="975"/>
                    <a:pt x="736" y="974"/>
                    <a:pt x="734" y="974"/>
                  </a:cubicBezTo>
                  <a:cubicBezTo>
                    <a:pt x="734" y="981"/>
                    <a:pt x="728" y="982"/>
                    <a:pt x="726" y="988"/>
                  </a:cubicBezTo>
                  <a:close/>
                  <a:moveTo>
                    <a:pt x="744" y="978"/>
                  </a:moveTo>
                  <a:cubicBezTo>
                    <a:pt x="744" y="977"/>
                    <a:pt x="747" y="977"/>
                    <a:pt x="746" y="975"/>
                  </a:cubicBezTo>
                  <a:cubicBezTo>
                    <a:pt x="744" y="972"/>
                    <a:pt x="741" y="977"/>
                    <a:pt x="744" y="978"/>
                  </a:cubicBezTo>
                  <a:close/>
                  <a:moveTo>
                    <a:pt x="920" y="982"/>
                  </a:moveTo>
                  <a:cubicBezTo>
                    <a:pt x="919" y="979"/>
                    <a:pt x="919" y="975"/>
                    <a:pt x="917" y="974"/>
                  </a:cubicBezTo>
                  <a:cubicBezTo>
                    <a:pt x="915" y="977"/>
                    <a:pt x="916" y="982"/>
                    <a:pt x="920" y="982"/>
                  </a:cubicBezTo>
                  <a:close/>
                  <a:moveTo>
                    <a:pt x="927" y="984"/>
                  </a:moveTo>
                  <a:cubicBezTo>
                    <a:pt x="926" y="981"/>
                    <a:pt x="926" y="977"/>
                    <a:pt x="925" y="975"/>
                  </a:cubicBezTo>
                  <a:cubicBezTo>
                    <a:pt x="924" y="975"/>
                    <a:pt x="924" y="974"/>
                    <a:pt x="923" y="974"/>
                  </a:cubicBezTo>
                  <a:cubicBezTo>
                    <a:pt x="924" y="978"/>
                    <a:pt x="923" y="983"/>
                    <a:pt x="927" y="984"/>
                  </a:cubicBezTo>
                  <a:close/>
                  <a:moveTo>
                    <a:pt x="729" y="980"/>
                  </a:moveTo>
                  <a:cubicBezTo>
                    <a:pt x="728" y="977"/>
                    <a:pt x="730" y="977"/>
                    <a:pt x="729" y="975"/>
                  </a:cubicBezTo>
                  <a:cubicBezTo>
                    <a:pt x="729" y="975"/>
                    <a:pt x="728" y="975"/>
                    <a:pt x="727" y="975"/>
                  </a:cubicBezTo>
                  <a:cubicBezTo>
                    <a:pt x="727" y="977"/>
                    <a:pt x="725" y="979"/>
                    <a:pt x="729" y="980"/>
                  </a:cubicBezTo>
                  <a:close/>
                  <a:moveTo>
                    <a:pt x="877" y="975"/>
                  </a:moveTo>
                  <a:cubicBezTo>
                    <a:pt x="873" y="975"/>
                    <a:pt x="871" y="975"/>
                    <a:pt x="869" y="977"/>
                  </a:cubicBezTo>
                  <a:cubicBezTo>
                    <a:pt x="872" y="982"/>
                    <a:pt x="876" y="987"/>
                    <a:pt x="882" y="991"/>
                  </a:cubicBezTo>
                  <a:cubicBezTo>
                    <a:pt x="884" y="989"/>
                    <a:pt x="887" y="987"/>
                    <a:pt x="889" y="985"/>
                  </a:cubicBezTo>
                  <a:cubicBezTo>
                    <a:pt x="887" y="979"/>
                    <a:pt x="879" y="980"/>
                    <a:pt x="877" y="975"/>
                  </a:cubicBezTo>
                  <a:close/>
                  <a:moveTo>
                    <a:pt x="1211" y="976"/>
                  </a:moveTo>
                  <a:cubicBezTo>
                    <a:pt x="1213" y="977"/>
                    <a:pt x="1215" y="977"/>
                    <a:pt x="1218" y="978"/>
                  </a:cubicBezTo>
                  <a:cubicBezTo>
                    <a:pt x="1219" y="973"/>
                    <a:pt x="1212" y="974"/>
                    <a:pt x="1211" y="976"/>
                  </a:cubicBezTo>
                  <a:close/>
                  <a:moveTo>
                    <a:pt x="752" y="992"/>
                  </a:moveTo>
                  <a:cubicBezTo>
                    <a:pt x="757" y="992"/>
                    <a:pt x="755" y="986"/>
                    <a:pt x="758" y="984"/>
                  </a:cubicBezTo>
                  <a:cubicBezTo>
                    <a:pt x="758" y="987"/>
                    <a:pt x="755" y="992"/>
                    <a:pt x="760" y="992"/>
                  </a:cubicBezTo>
                  <a:cubicBezTo>
                    <a:pt x="760" y="990"/>
                    <a:pt x="761" y="987"/>
                    <a:pt x="761" y="982"/>
                  </a:cubicBezTo>
                  <a:cubicBezTo>
                    <a:pt x="758" y="983"/>
                    <a:pt x="759" y="981"/>
                    <a:pt x="757" y="980"/>
                  </a:cubicBezTo>
                  <a:cubicBezTo>
                    <a:pt x="756" y="981"/>
                    <a:pt x="757" y="983"/>
                    <a:pt x="754" y="983"/>
                  </a:cubicBezTo>
                  <a:cubicBezTo>
                    <a:pt x="752" y="981"/>
                    <a:pt x="755" y="979"/>
                    <a:pt x="755" y="976"/>
                  </a:cubicBezTo>
                  <a:cubicBezTo>
                    <a:pt x="754" y="976"/>
                    <a:pt x="754" y="975"/>
                    <a:pt x="753" y="975"/>
                  </a:cubicBezTo>
                  <a:cubicBezTo>
                    <a:pt x="751" y="981"/>
                    <a:pt x="755" y="986"/>
                    <a:pt x="752" y="992"/>
                  </a:cubicBezTo>
                  <a:close/>
                  <a:moveTo>
                    <a:pt x="761" y="979"/>
                  </a:moveTo>
                  <a:cubicBezTo>
                    <a:pt x="763" y="979"/>
                    <a:pt x="763" y="976"/>
                    <a:pt x="761" y="976"/>
                  </a:cubicBezTo>
                  <a:cubicBezTo>
                    <a:pt x="761" y="977"/>
                    <a:pt x="761" y="978"/>
                    <a:pt x="761" y="979"/>
                  </a:cubicBezTo>
                  <a:close/>
                  <a:moveTo>
                    <a:pt x="767" y="986"/>
                  </a:moveTo>
                  <a:cubicBezTo>
                    <a:pt x="766" y="986"/>
                    <a:pt x="765" y="987"/>
                    <a:pt x="765" y="989"/>
                  </a:cubicBezTo>
                  <a:cubicBezTo>
                    <a:pt x="766" y="991"/>
                    <a:pt x="772" y="993"/>
                    <a:pt x="772" y="990"/>
                  </a:cubicBezTo>
                  <a:cubicBezTo>
                    <a:pt x="770" y="989"/>
                    <a:pt x="769" y="991"/>
                    <a:pt x="768" y="990"/>
                  </a:cubicBezTo>
                  <a:cubicBezTo>
                    <a:pt x="769" y="988"/>
                    <a:pt x="767" y="985"/>
                    <a:pt x="769" y="985"/>
                  </a:cubicBezTo>
                  <a:cubicBezTo>
                    <a:pt x="775" y="989"/>
                    <a:pt x="779" y="977"/>
                    <a:pt x="785" y="979"/>
                  </a:cubicBezTo>
                  <a:cubicBezTo>
                    <a:pt x="782" y="982"/>
                    <a:pt x="778" y="985"/>
                    <a:pt x="774" y="987"/>
                  </a:cubicBezTo>
                  <a:cubicBezTo>
                    <a:pt x="774" y="989"/>
                    <a:pt x="775" y="991"/>
                    <a:pt x="778" y="991"/>
                  </a:cubicBezTo>
                  <a:cubicBezTo>
                    <a:pt x="781" y="987"/>
                    <a:pt x="786" y="983"/>
                    <a:pt x="789" y="977"/>
                  </a:cubicBezTo>
                  <a:cubicBezTo>
                    <a:pt x="783" y="976"/>
                    <a:pt x="775" y="976"/>
                    <a:pt x="767" y="976"/>
                  </a:cubicBezTo>
                  <a:cubicBezTo>
                    <a:pt x="766" y="979"/>
                    <a:pt x="766" y="982"/>
                    <a:pt x="767" y="986"/>
                  </a:cubicBezTo>
                  <a:close/>
                  <a:moveTo>
                    <a:pt x="782" y="992"/>
                  </a:moveTo>
                  <a:cubicBezTo>
                    <a:pt x="791" y="991"/>
                    <a:pt x="803" y="994"/>
                    <a:pt x="810" y="990"/>
                  </a:cubicBezTo>
                  <a:cubicBezTo>
                    <a:pt x="803" y="987"/>
                    <a:pt x="799" y="982"/>
                    <a:pt x="793" y="978"/>
                  </a:cubicBezTo>
                  <a:cubicBezTo>
                    <a:pt x="790" y="984"/>
                    <a:pt x="784" y="986"/>
                    <a:pt x="782" y="992"/>
                  </a:cubicBezTo>
                  <a:close/>
                  <a:moveTo>
                    <a:pt x="738" y="991"/>
                  </a:moveTo>
                  <a:cubicBezTo>
                    <a:pt x="740" y="992"/>
                    <a:pt x="744" y="992"/>
                    <a:pt x="747" y="992"/>
                  </a:cubicBezTo>
                  <a:cubicBezTo>
                    <a:pt x="748" y="989"/>
                    <a:pt x="746" y="985"/>
                    <a:pt x="746" y="979"/>
                  </a:cubicBezTo>
                  <a:cubicBezTo>
                    <a:pt x="740" y="980"/>
                    <a:pt x="740" y="987"/>
                    <a:pt x="738" y="991"/>
                  </a:cubicBezTo>
                  <a:close/>
                  <a:moveTo>
                    <a:pt x="907" y="990"/>
                  </a:moveTo>
                  <a:cubicBezTo>
                    <a:pt x="909" y="990"/>
                    <a:pt x="911" y="991"/>
                    <a:pt x="912" y="990"/>
                  </a:cubicBezTo>
                  <a:cubicBezTo>
                    <a:pt x="912" y="985"/>
                    <a:pt x="908" y="982"/>
                    <a:pt x="907" y="979"/>
                  </a:cubicBezTo>
                  <a:cubicBezTo>
                    <a:pt x="905" y="982"/>
                    <a:pt x="907" y="988"/>
                    <a:pt x="907" y="990"/>
                  </a:cubicBezTo>
                  <a:close/>
                  <a:moveTo>
                    <a:pt x="865" y="980"/>
                  </a:moveTo>
                  <a:cubicBezTo>
                    <a:pt x="862" y="983"/>
                    <a:pt x="856" y="985"/>
                    <a:pt x="854" y="990"/>
                  </a:cubicBezTo>
                  <a:cubicBezTo>
                    <a:pt x="860" y="990"/>
                    <a:pt x="868" y="991"/>
                    <a:pt x="873" y="990"/>
                  </a:cubicBezTo>
                  <a:cubicBezTo>
                    <a:pt x="872" y="984"/>
                    <a:pt x="868" y="983"/>
                    <a:pt x="865" y="980"/>
                  </a:cubicBezTo>
                  <a:close/>
                  <a:moveTo>
                    <a:pt x="895" y="984"/>
                  </a:moveTo>
                  <a:cubicBezTo>
                    <a:pt x="897" y="985"/>
                    <a:pt x="898" y="988"/>
                    <a:pt x="901" y="988"/>
                  </a:cubicBezTo>
                  <a:cubicBezTo>
                    <a:pt x="902" y="980"/>
                    <a:pt x="897" y="978"/>
                    <a:pt x="895" y="984"/>
                  </a:cubicBezTo>
                  <a:close/>
                  <a:moveTo>
                    <a:pt x="1350" y="984"/>
                  </a:moveTo>
                  <a:cubicBezTo>
                    <a:pt x="1349" y="982"/>
                    <a:pt x="1350" y="980"/>
                    <a:pt x="1348" y="980"/>
                  </a:cubicBezTo>
                  <a:cubicBezTo>
                    <a:pt x="1349" y="983"/>
                    <a:pt x="1347" y="984"/>
                    <a:pt x="1350" y="984"/>
                  </a:cubicBezTo>
                  <a:close/>
                  <a:moveTo>
                    <a:pt x="1162" y="986"/>
                  </a:moveTo>
                  <a:cubicBezTo>
                    <a:pt x="1163" y="985"/>
                    <a:pt x="1164" y="980"/>
                    <a:pt x="1162" y="981"/>
                  </a:cubicBezTo>
                  <a:cubicBezTo>
                    <a:pt x="1162" y="982"/>
                    <a:pt x="1161" y="985"/>
                    <a:pt x="1162" y="986"/>
                  </a:cubicBezTo>
                  <a:close/>
                  <a:moveTo>
                    <a:pt x="918" y="992"/>
                  </a:moveTo>
                  <a:cubicBezTo>
                    <a:pt x="919" y="990"/>
                    <a:pt x="922" y="992"/>
                    <a:pt x="923" y="990"/>
                  </a:cubicBezTo>
                  <a:cubicBezTo>
                    <a:pt x="923" y="986"/>
                    <a:pt x="920" y="985"/>
                    <a:pt x="917" y="984"/>
                  </a:cubicBezTo>
                  <a:cubicBezTo>
                    <a:pt x="916" y="986"/>
                    <a:pt x="916" y="991"/>
                    <a:pt x="918" y="992"/>
                  </a:cubicBezTo>
                  <a:close/>
                  <a:moveTo>
                    <a:pt x="886" y="988"/>
                  </a:moveTo>
                  <a:cubicBezTo>
                    <a:pt x="887" y="994"/>
                    <a:pt x="895" y="989"/>
                    <a:pt x="899" y="991"/>
                  </a:cubicBezTo>
                  <a:cubicBezTo>
                    <a:pt x="897" y="985"/>
                    <a:pt x="891" y="986"/>
                    <a:pt x="886" y="988"/>
                  </a:cubicBezTo>
                  <a:close/>
                  <a:moveTo>
                    <a:pt x="729" y="991"/>
                  </a:moveTo>
                  <a:cubicBezTo>
                    <a:pt x="730" y="992"/>
                    <a:pt x="731" y="992"/>
                    <a:pt x="733" y="992"/>
                  </a:cubicBezTo>
                  <a:cubicBezTo>
                    <a:pt x="733" y="991"/>
                    <a:pt x="733" y="990"/>
                    <a:pt x="733" y="989"/>
                  </a:cubicBezTo>
                  <a:cubicBezTo>
                    <a:pt x="732" y="989"/>
                    <a:pt x="732" y="988"/>
                    <a:pt x="731" y="988"/>
                  </a:cubicBezTo>
                  <a:cubicBezTo>
                    <a:pt x="730" y="989"/>
                    <a:pt x="730" y="990"/>
                    <a:pt x="729" y="991"/>
                  </a:cubicBezTo>
                  <a:close/>
                  <a:moveTo>
                    <a:pt x="1194" y="990"/>
                  </a:moveTo>
                  <a:cubicBezTo>
                    <a:pt x="1187" y="990"/>
                    <a:pt x="1171" y="984"/>
                    <a:pt x="1166" y="992"/>
                  </a:cubicBezTo>
                  <a:cubicBezTo>
                    <a:pt x="1170" y="988"/>
                    <a:pt x="1173" y="994"/>
                    <a:pt x="1175" y="996"/>
                  </a:cubicBezTo>
                  <a:cubicBezTo>
                    <a:pt x="1178" y="994"/>
                    <a:pt x="1184" y="992"/>
                    <a:pt x="1186" y="995"/>
                  </a:cubicBezTo>
                  <a:cubicBezTo>
                    <a:pt x="1187" y="993"/>
                    <a:pt x="1185" y="991"/>
                    <a:pt x="1186" y="991"/>
                  </a:cubicBezTo>
                  <a:cubicBezTo>
                    <a:pt x="1190" y="991"/>
                    <a:pt x="1190" y="995"/>
                    <a:pt x="1193" y="995"/>
                  </a:cubicBezTo>
                  <a:cubicBezTo>
                    <a:pt x="1197" y="993"/>
                    <a:pt x="1200" y="993"/>
                    <a:pt x="1204" y="994"/>
                  </a:cubicBezTo>
                  <a:cubicBezTo>
                    <a:pt x="1206" y="994"/>
                    <a:pt x="1205" y="991"/>
                    <a:pt x="1207" y="991"/>
                  </a:cubicBezTo>
                  <a:cubicBezTo>
                    <a:pt x="1211" y="994"/>
                    <a:pt x="1216" y="992"/>
                    <a:pt x="1220" y="990"/>
                  </a:cubicBezTo>
                  <a:cubicBezTo>
                    <a:pt x="1212" y="986"/>
                    <a:pt x="1203" y="990"/>
                    <a:pt x="1194" y="990"/>
                  </a:cubicBezTo>
                  <a:close/>
                  <a:moveTo>
                    <a:pt x="1321" y="995"/>
                  </a:moveTo>
                  <a:cubicBezTo>
                    <a:pt x="1323" y="995"/>
                    <a:pt x="1322" y="993"/>
                    <a:pt x="1324" y="995"/>
                  </a:cubicBezTo>
                  <a:cubicBezTo>
                    <a:pt x="1324" y="993"/>
                    <a:pt x="1322" y="990"/>
                    <a:pt x="1320" y="992"/>
                  </a:cubicBezTo>
                  <a:cubicBezTo>
                    <a:pt x="1322" y="992"/>
                    <a:pt x="1321" y="994"/>
                    <a:pt x="1321" y="995"/>
                  </a:cubicBezTo>
                  <a:close/>
                  <a:moveTo>
                    <a:pt x="1133" y="998"/>
                  </a:moveTo>
                  <a:cubicBezTo>
                    <a:pt x="1136" y="998"/>
                    <a:pt x="1135" y="1000"/>
                    <a:pt x="1134" y="1001"/>
                  </a:cubicBezTo>
                  <a:cubicBezTo>
                    <a:pt x="1136" y="1001"/>
                    <a:pt x="1139" y="1004"/>
                    <a:pt x="1141" y="1001"/>
                  </a:cubicBezTo>
                  <a:cubicBezTo>
                    <a:pt x="1141" y="1002"/>
                    <a:pt x="1142" y="1003"/>
                    <a:pt x="1142" y="1003"/>
                  </a:cubicBezTo>
                  <a:cubicBezTo>
                    <a:pt x="1144" y="1002"/>
                    <a:pt x="1148" y="1003"/>
                    <a:pt x="1149" y="1001"/>
                  </a:cubicBezTo>
                  <a:cubicBezTo>
                    <a:pt x="1146" y="999"/>
                    <a:pt x="1140" y="1000"/>
                    <a:pt x="1138" y="997"/>
                  </a:cubicBezTo>
                  <a:cubicBezTo>
                    <a:pt x="1136" y="997"/>
                    <a:pt x="1133" y="996"/>
                    <a:pt x="1133" y="998"/>
                  </a:cubicBezTo>
                  <a:close/>
                  <a:moveTo>
                    <a:pt x="1102" y="1003"/>
                  </a:moveTo>
                  <a:cubicBezTo>
                    <a:pt x="1104" y="1005"/>
                    <a:pt x="1107" y="1003"/>
                    <a:pt x="1109" y="1004"/>
                  </a:cubicBezTo>
                  <a:cubicBezTo>
                    <a:pt x="1108" y="1002"/>
                    <a:pt x="1109" y="999"/>
                    <a:pt x="1106" y="999"/>
                  </a:cubicBezTo>
                  <a:cubicBezTo>
                    <a:pt x="1106" y="1002"/>
                    <a:pt x="1102" y="1000"/>
                    <a:pt x="1102" y="1003"/>
                  </a:cubicBezTo>
                  <a:close/>
                  <a:moveTo>
                    <a:pt x="1125" y="1004"/>
                  </a:moveTo>
                  <a:cubicBezTo>
                    <a:pt x="1125" y="1001"/>
                    <a:pt x="1124" y="999"/>
                    <a:pt x="1121" y="999"/>
                  </a:cubicBezTo>
                  <a:cubicBezTo>
                    <a:pt x="1122" y="1001"/>
                    <a:pt x="1122" y="1005"/>
                    <a:pt x="1125" y="1004"/>
                  </a:cubicBezTo>
                  <a:close/>
                  <a:moveTo>
                    <a:pt x="1095" y="1003"/>
                  </a:moveTo>
                  <a:cubicBezTo>
                    <a:pt x="1096" y="1003"/>
                    <a:pt x="1097" y="1004"/>
                    <a:pt x="1098" y="1003"/>
                  </a:cubicBezTo>
                  <a:cubicBezTo>
                    <a:pt x="1099" y="1002"/>
                    <a:pt x="1098" y="1002"/>
                    <a:pt x="1099" y="1000"/>
                  </a:cubicBezTo>
                  <a:cubicBezTo>
                    <a:pt x="1096" y="999"/>
                    <a:pt x="1096" y="1001"/>
                    <a:pt x="1095" y="1003"/>
                  </a:cubicBezTo>
                  <a:close/>
                  <a:moveTo>
                    <a:pt x="1177" y="1003"/>
                  </a:moveTo>
                  <a:cubicBezTo>
                    <a:pt x="1178" y="1003"/>
                    <a:pt x="1179" y="1003"/>
                    <a:pt x="1179" y="1003"/>
                  </a:cubicBezTo>
                  <a:cubicBezTo>
                    <a:pt x="1180" y="1002"/>
                    <a:pt x="1179" y="1001"/>
                    <a:pt x="1178" y="1001"/>
                  </a:cubicBezTo>
                  <a:cubicBezTo>
                    <a:pt x="1178" y="1002"/>
                    <a:pt x="1176" y="1002"/>
                    <a:pt x="1177" y="1003"/>
                  </a:cubicBezTo>
                  <a:close/>
                  <a:moveTo>
                    <a:pt x="1128" y="1002"/>
                  </a:moveTo>
                  <a:cubicBezTo>
                    <a:pt x="1128" y="1005"/>
                    <a:pt x="1133" y="1004"/>
                    <a:pt x="1133" y="1001"/>
                  </a:cubicBezTo>
                  <a:cubicBezTo>
                    <a:pt x="1131" y="1001"/>
                    <a:pt x="1130" y="1002"/>
                    <a:pt x="1128" y="1002"/>
                  </a:cubicBezTo>
                  <a:close/>
                  <a:moveTo>
                    <a:pt x="1208" y="1006"/>
                  </a:moveTo>
                  <a:cubicBezTo>
                    <a:pt x="1207" y="1004"/>
                    <a:pt x="1211" y="1005"/>
                    <a:pt x="1210" y="1003"/>
                  </a:cubicBezTo>
                  <a:cubicBezTo>
                    <a:pt x="1209" y="1003"/>
                    <a:pt x="1205" y="1002"/>
                    <a:pt x="1205" y="1003"/>
                  </a:cubicBezTo>
                  <a:cubicBezTo>
                    <a:pt x="1206" y="1004"/>
                    <a:pt x="1207" y="1006"/>
                    <a:pt x="1208" y="1006"/>
                  </a:cubicBezTo>
                  <a:close/>
                  <a:moveTo>
                    <a:pt x="889" y="1008"/>
                  </a:moveTo>
                  <a:cubicBezTo>
                    <a:pt x="889" y="1011"/>
                    <a:pt x="891" y="1010"/>
                    <a:pt x="893" y="1010"/>
                  </a:cubicBezTo>
                  <a:cubicBezTo>
                    <a:pt x="893" y="1008"/>
                    <a:pt x="890" y="1007"/>
                    <a:pt x="889" y="1008"/>
                  </a:cubicBezTo>
                  <a:close/>
                  <a:moveTo>
                    <a:pt x="994" y="1015"/>
                  </a:moveTo>
                  <a:cubicBezTo>
                    <a:pt x="997" y="1011"/>
                    <a:pt x="989" y="1007"/>
                    <a:pt x="988" y="1009"/>
                  </a:cubicBezTo>
                  <a:cubicBezTo>
                    <a:pt x="991" y="1010"/>
                    <a:pt x="992" y="1013"/>
                    <a:pt x="994" y="1015"/>
                  </a:cubicBezTo>
                  <a:close/>
                  <a:moveTo>
                    <a:pt x="1054" y="1010"/>
                  </a:moveTo>
                  <a:cubicBezTo>
                    <a:pt x="1054" y="1007"/>
                    <a:pt x="1052" y="1007"/>
                    <a:pt x="1050" y="1008"/>
                  </a:cubicBezTo>
                  <a:cubicBezTo>
                    <a:pt x="1050" y="1009"/>
                    <a:pt x="1052" y="1009"/>
                    <a:pt x="1054" y="1010"/>
                  </a:cubicBezTo>
                  <a:close/>
                  <a:moveTo>
                    <a:pt x="842" y="1015"/>
                  </a:moveTo>
                  <a:cubicBezTo>
                    <a:pt x="845" y="1018"/>
                    <a:pt x="847" y="1013"/>
                    <a:pt x="851" y="1014"/>
                  </a:cubicBezTo>
                  <a:cubicBezTo>
                    <a:pt x="849" y="1007"/>
                    <a:pt x="844" y="1011"/>
                    <a:pt x="842" y="1015"/>
                  </a:cubicBezTo>
                  <a:close/>
                  <a:moveTo>
                    <a:pt x="1002" y="1011"/>
                  </a:moveTo>
                  <a:cubicBezTo>
                    <a:pt x="1004" y="1011"/>
                    <a:pt x="1006" y="1012"/>
                    <a:pt x="1007" y="1010"/>
                  </a:cubicBezTo>
                  <a:cubicBezTo>
                    <a:pt x="1005" y="1010"/>
                    <a:pt x="1002" y="1008"/>
                    <a:pt x="1002" y="1011"/>
                  </a:cubicBezTo>
                  <a:close/>
                  <a:moveTo>
                    <a:pt x="1104" y="1012"/>
                  </a:moveTo>
                  <a:cubicBezTo>
                    <a:pt x="1105" y="1010"/>
                    <a:pt x="1103" y="1009"/>
                    <a:pt x="1102" y="1010"/>
                  </a:cubicBezTo>
                  <a:cubicBezTo>
                    <a:pt x="1101" y="1012"/>
                    <a:pt x="1103" y="1013"/>
                    <a:pt x="1104" y="1012"/>
                  </a:cubicBezTo>
                  <a:close/>
                  <a:moveTo>
                    <a:pt x="901" y="1013"/>
                  </a:moveTo>
                  <a:cubicBezTo>
                    <a:pt x="901" y="1014"/>
                    <a:pt x="904" y="1015"/>
                    <a:pt x="905" y="1014"/>
                  </a:cubicBezTo>
                  <a:cubicBezTo>
                    <a:pt x="905" y="1012"/>
                    <a:pt x="905" y="1011"/>
                    <a:pt x="903" y="1010"/>
                  </a:cubicBezTo>
                  <a:cubicBezTo>
                    <a:pt x="903" y="1012"/>
                    <a:pt x="900" y="1010"/>
                    <a:pt x="901" y="1013"/>
                  </a:cubicBezTo>
                  <a:close/>
                  <a:moveTo>
                    <a:pt x="927" y="1014"/>
                  </a:moveTo>
                  <a:cubicBezTo>
                    <a:pt x="930" y="1015"/>
                    <a:pt x="930" y="1009"/>
                    <a:pt x="927" y="1010"/>
                  </a:cubicBezTo>
                  <a:cubicBezTo>
                    <a:pt x="926" y="1011"/>
                    <a:pt x="928" y="1012"/>
                    <a:pt x="927" y="1014"/>
                  </a:cubicBezTo>
                  <a:close/>
                  <a:moveTo>
                    <a:pt x="869" y="1016"/>
                  </a:moveTo>
                  <a:cubicBezTo>
                    <a:pt x="873" y="1018"/>
                    <a:pt x="875" y="1018"/>
                    <a:pt x="880" y="1016"/>
                  </a:cubicBezTo>
                  <a:cubicBezTo>
                    <a:pt x="880" y="1018"/>
                    <a:pt x="879" y="1018"/>
                    <a:pt x="880" y="1020"/>
                  </a:cubicBezTo>
                  <a:cubicBezTo>
                    <a:pt x="881" y="1020"/>
                    <a:pt x="884" y="1022"/>
                    <a:pt x="886" y="1021"/>
                  </a:cubicBezTo>
                  <a:cubicBezTo>
                    <a:pt x="884" y="1020"/>
                    <a:pt x="883" y="1020"/>
                    <a:pt x="882" y="1019"/>
                  </a:cubicBezTo>
                  <a:cubicBezTo>
                    <a:pt x="885" y="1017"/>
                    <a:pt x="888" y="1015"/>
                    <a:pt x="892" y="1014"/>
                  </a:cubicBezTo>
                  <a:cubicBezTo>
                    <a:pt x="895" y="1016"/>
                    <a:pt x="895" y="1016"/>
                    <a:pt x="894" y="1019"/>
                  </a:cubicBezTo>
                  <a:cubicBezTo>
                    <a:pt x="900" y="1020"/>
                    <a:pt x="901" y="1019"/>
                    <a:pt x="903" y="1021"/>
                  </a:cubicBezTo>
                  <a:cubicBezTo>
                    <a:pt x="908" y="1015"/>
                    <a:pt x="894" y="1016"/>
                    <a:pt x="892" y="1012"/>
                  </a:cubicBezTo>
                  <a:cubicBezTo>
                    <a:pt x="886" y="1014"/>
                    <a:pt x="881" y="1014"/>
                    <a:pt x="875" y="1016"/>
                  </a:cubicBezTo>
                  <a:cubicBezTo>
                    <a:pt x="875" y="1015"/>
                    <a:pt x="875" y="1015"/>
                    <a:pt x="875" y="1014"/>
                  </a:cubicBezTo>
                  <a:cubicBezTo>
                    <a:pt x="877" y="1015"/>
                    <a:pt x="876" y="1013"/>
                    <a:pt x="876" y="1012"/>
                  </a:cubicBezTo>
                  <a:cubicBezTo>
                    <a:pt x="874" y="1012"/>
                    <a:pt x="873" y="1011"/>
                    <a:pt x="871" y="1011"/>
                  </a:cubicBezTo>
                  <a:cubicBezTo>
                    <a:pt x="873" y="1015"/>
                    <a:pt x="868" y="1013"/>
                    <a:pt x="869" y="1016"/>
                  </a:cubicBezTo>
                  <a:close/>
                  <a:moveTo>
                    <a:pt x="949" y="1012"/>
                  </a:moveTo>
                  <a:cubicBezTo>
                    <a:pt x="948" y="1015"/>
                    <a:pt x="951" y="1014"/>
                    <a:pt x="951" y="1016"/>
                  </a:cubicBezTo>
                  <a:cubicBezTo>
                    <a:pt x="953" y="1016"/>
                    <a:pt x="953" y="1014"/>
                    <a:pt x="955" y="1014"/>
                  </a:cubicBezTo>
                  <a:cubicBezTo>
                    <a:pt x="957" y="1015"/>
                    <a:pt x="958" y="1017"/>
                    <a:pt x="959" y="1018"/>
                  </a:cubicBezTo>
                  <a:cubicBezTo>
                    <a:pt x="960" y="1014"/>
                    <a:pt x="964" y="1018"/>
                    <a:pt x="965" y="1014"/>
                  </a:cubicBezTo>
                  <a:cubicBezTo>
                    <a:pt x="958" y="1013"/>
                    <a:pt x="955" y="1011"/>
                    <a:pt x="949" y="1012"/>
                  </a:cubicBezTo>
                  <a:close/>
                  <a:moveTo>
                    <a:pt x="918" y="1013"/>
                  </a:moveTo>
                  <a:cubicBezTo>
                    <a:pt x="918" y="1012"/>
                    <a:pt x="916" y="1012"/>
                    <a:pt x="914" y="1012"/>
                  </a:cubicBezTo>
                  <a:cubicBezTo>
                    <a:pt x="913" y="1014"/>
                    <a:pt x="918" y="1014"/>
                    <a:pt x="918" y="1013"/>
                  </a:cubicBezTo>
                  <a:close/>
                  <a:moveTo>
                    <a:pt x="1020" y="1018"/>
                  </a:moveTo>
                  <a:cubicBezTo>
                    <a:pt x="1018" y="1017"/>
                    <a:pt x="1017" y="1015"/>
                    <a:pt x="1015" y="1014"/>
                  </a:cubicBezTo>
                  <a:cubicBezTo>
                    <a:pt x="1014" y="1015"/>
                    <a:pt x="1018" y="1019"/>
                    <a:pt x="1020" y="1018"/>
                  </a:cubicBezTo>
                  <a:close/>
                  <a:moveTo>
                    <a:pt x="942" y="1019"/>
                  </a:moveTo>
                  <a:cubicBezTo>
                    <a:pt x="944" y="1019"/>
                    <a:pt x="946" y="1019"/>
                    <a:pt x="948" y="1019"/>
                  </a:cubicBezTo>
                  <a:cubicBezTo>
                    <a:pt x="946" y="1017"/>
                    <a:pt x="945" y="1015"/>
                    <a:pt x="942" y="1015"/>
                  </a:cubicBezTo>
                  <a:cubicBezTo>
                    <a:pt x="940" y="1018"/>
                    <a:pt x="943" y="1016"/>
                    <a:pt x="942" y="1019"/>
                  </a:cubicBezTo>
                  <a:close/>
                  <a:moveTo>
                    <a:pt x="866" y="1018"/>
                  </a:moveTo>
                  <a:cubicBezTo>
                    <a:pt x="865" y="1016"/>
                    <a:pt x="861" y="1015"/>
                    <a:pt x="859" y="1017"/>
                  </a:cubicBezTo>
                  <a:cubicBezTo>
                    <a:pt x="860" y="1019"/>
                    <a:pt x="865" y="1023"/>
                    <a:pt x="866" y="1018"/>
                  </a:cubicBezTo>
                  <a:close/>
                  <a:moveTo>
                    <a:pt x="1009" y="1018"/>
                  </a:moveTo>
                  <a:cubicBezTo>
                    <a:pt x="1009" y="1017"/>
                    <a:pt x="1005" y="1018"/>
                    <a:pt x="1004" y="1018"/>
                  </a:cubicBezTo>
                  <a:cubicBezTo>
                    <a:pt x="1004" y="1019"/>
                    <a:pt x="1009" y="1021"/>
                    <a:pt x="1009" y="1018"/>
                  </a:cubicBezTo>
                  <a:close/>
                  <a:moveTo>
                    <a:pt x="1035" y="1022"/>
                  </a:moveTo>
                  <a:cubicBezTo>
                    <a:pt x="1036" y="1020"/>
                    <a:pt x="1035" y="1019"/>
                    <a:pt x="1033" y="1018"/>
                  </a:cubicBezTo>
                  <a:cubicBezTo>
                    <a:pt x="1033" y="1020"/>
                    <a:pt x="1033" y="1022"/>
                    <a:pt x="1035" y="1022"/>
                  </a:cubicBezTo>
                  <a:close/>
                  <a:moveTo>
                    <a:pt x="1052" y="1020"/>
                  </a:moveTo>
                  <a:cubicBezTo>
                    <a:pt x="1050" y="1020"/>
                    <a:pt x="1050" y="1018"/>
                    <a:pt x="1048" y="1018"/>
                  </a:cubicBezTo>
                  <a:cubicBezTo>
                    <a:pt x="1048" y="1020"/>
                    <a:pt x="1051" y="1021"/>
                    <a:pt x="1052" y="1020"/>
                  </a:cubicBezTo>
                  <a:close/>
                  <a:moveTo>
                    <a:pt x="836" y="1022"/>
                  </a:moveTo>
                  <a:cubicBezTo>
                    <a:pt x="839" y="1021"/>
                    <a:pt x="840" y="1022"/>
                    <a:pt x="841" y="1023"/>
                  </a:cubicBezTo>
                  <a:cubicBezTo>
                    <a:pt x="841" y="1020"/>
                    <a:pt x="839" y="1020"/>
                    <a:pt x="836" y="1019"/>
                  </a:cubicBezTo>
                  <a:cubicBezTo>
                    <a:pt x="836" y="1020"/>
                    <a:pt x="836" y="1021"/>
                    <a:pt x="836" y="1022"/>
                  </a:cubicBezTo>
                  <a:close/>
                  <a:moveTo>
                    <a:pt x="961" y="1025"/>
                  </a:moveTo>
                  <a:cubicBezTo>
                    <a:pt x="961" y="1024"/>
                    <a:pt x="961" y="1023"/>
                    <a:pt x="961" y="1022"/>
                  </a:cubicBezTo>
                  <a:cubicBezTo>
                    <a:pt x="958" y="1021"/>
                    <a:pt x="959" y="1024"/>
                    <a:pt x="956" y="1023"/>
                  </a:cubicBezTo>
                  <a:cubicBezTo>
                    <a:pt x="957" y="1020"/>
                    <a:pt x="953" y="1021"/>
                    <a:pt x="953" y="1020"/>
                  </a:cubicBezTo>
                  <a:cubicBezTo>
                    <a:pt x="951" y="1025"/>
                    <a:pt x="956" y="1025"/>
                    <a:pt x="961" y="1025"/>
                  </a:cubicBezTo>
                  <a:close/>
                  <a:moveTo>
                    <a:pt x="855" y="1025"/>
                  </a:moveTo>
                  <a:cubicBezTo>
                    <a:pt x="855" y="1024"/>
                    <a:pt x="856" y="1023"/>
                    <a:pt x="856" y="1022"/>
                  </a:cubicBezTo>
                  <a:cubicBezTo>
                    <a:pt x="853" y="1023"/>
                    <a:pt x="854" y="1020"/>
                    <a:pt x="851" y="1021"/>
                  </a:cubicBezTo>
                  <a:cubicBezTo>
                    <a:pt x="851" y="1024"/>
                    <a:pt x="854" y="1023"/>
                    <a:pt x="855" y="1025"/>
                  </a:cubicBezTo>
                  <a:close/>
                  <a:moveTo>
                    <a:pt x="866" y="1024"/>
                  </a:moveTo>
                  <a:cubicBezTo>
                    <a:pt x="866" y="1023"/>
                    <a:pt x="866" y="1022"/>
                    <a:pt x="866" y="1021"/>
                  </a:cubicBezTo>
                  <a:cubicBezTo>
                    <a:pt x="865" y="1021"/>
                    <a:pt x="864" y="1021"/>
                    <a:pt x="862" y="1021"/>
                  </a:cubicBezTo>
                  <a:cubicBezTo>
                    <a:pt x="862" y="1024"/>
                    <a:pt x="864" y="1024"/>
                    <a:pt x="866" y="1024"/>
                  </a:cubicBezTo>
                  <a:close/>
                  <a:moveTo>
                    <a:pt x="1071" y="1025"/>
                  </a:moveTo>
                  <a:cubicBezTo>
                    <a:pt x="1072" y="1025"/>
                    <a:pt x="1074" y="1025"/>
                    <a:pt x="1075" y="1025"/>
                  </a:cubicBezTo>
                  <a:cubicBezTo>
                    <a:pt x="1075" y="1023"/>
                    <a:pt x="1074" y="1022"/>
                    <a:pt x="1073" y="1021"/>
                  </a:cubicBezTo>
                  <a:cubicBezTo>
                    <a:pt x="1072" y="1023"/>
                    <a:pt x="1071" y="1023"/>
                    <a:pt x="1071" y="1025"/>
                  </a:cubicBezTo>
                  <a:close/>
                  <a:moveTo>
                    <a:pt x="911" y="1024"/>
                  </a:moveTo>
                  <a:cubicBezTo>
                    <a:pt x="913" y="1025"/>
                    <a:pt x="917" y="1025"/>
                    <a:pt x="917" y="1023"/>
                  </a:cubicBezTo>
                  <a:cubicBezTo>
                    <a:pt x="917" y="1023"/>
                    <a:pt x="916" y="1023"/>
                    <a:pt x="916" y="1022"/>
                  </a:cubicBezTo>
                  <a:cubicBezTo>
                    <a:pt x="914" y="1023"/>
                    <a:pt x="912" y="1021"/>
                    <a:pt x="911" y="1024"/>
                  </a:cubicBezTo>
                  <a:close/>
                  <a:moveTo>
                    <a:pt x="678" y="1026"/>
                  </a:moveTo>
                  <a:cubicBezTo>
                    <a:pt x="680" y="1027"/>
                    <a:pt x="680" y="1029"/>
                    <a:pt x="683" y="1029"/>
                  </a:cubicBezTo>
                  <a:cubicBezTo>
                    <a:pt x="682" y="1027"/>
                    <a:pt x="685" y="1028"/>
                    <a:pt x="685" y="1027"/>
                  </a:cubicBezTo>
                  <a:cubicBezTo>
                    <a:pt x="684" y="1026"/>
                    <a:pt x="684" y="1025"/>
                    <a:pt x="683" y="1024"/>
                  </a:cubicBezTo>
                  <a:cubicBezTo>
                    <a:pt x="681" y="1024"/>
                    <a:pt x="679" y="1024"/>
                    <a:pt x="678" y="1026"/>
                  </a:cubicBezTo>
                  <a:close/>
                  <a:moveTo>
                    <a:pt x="892" y="1025"/>
                  </a:moveTo>
                  <a:cubicBezTo>
                    <a:pt x="892" y="1028"/>
                    <a:pt x="894" y="1025"/>
                    <a:pt x="897" y="1027"/>
                  </a:cubicBezTo>
                  <a:cubicBezTo>
                    <a:pt x="897" y="1023"/>
                    <a:pt x="894" y="1024"/>
                    <a:pt x="892" y="1025"/>
                  </a:cubicBezTo>
                  <a:close/>
                  <a:moveTo>
                    <a:pt x="1339" y="1033"/>
                  </a:moveTo>
                  <a:cubicBezTo>
                    <a:pt x="1336" y="1033"/>
                    <a:pt x="1332" y="1032"/>
                    <a:pt x="1330" y="1033"/>
                  </a:cubicBezTo>
                  <a:cubicBezTo>
                    <a:pt x="1333" y="1033"/>
                    <a:pt x="1337" y="1034"/>
                    <a:pt x="1339" y="1033"/>
                  </a:cubicBezTo>
                  <a:close/>
                  <a:moveTo>
                    <a:pt x="1159" y="1036"/>
                  </a:moveTo>
                  <a:cubicBezTo>
                    <a:pt x="1163" y="1036"/>
                    <a:pt x="1167" y="1036"/>
                    <a:pt x="1169" y="1036"/>
                  </a:cubicBezTo>
                  <a:cubicBezTo>
                    <a:pt x="1167" y="1034"/>
                    <a:pt x="1161" y="1034"/>
                    <a:pt x="1159" y="1036"/>
                  </a:cubicBezTo>
                  <a:close/>
                  <a:moveTo>
                    <a:pt x="1199" y="1041"/>
                  </a:moveTo>
                  <a:cubicBezTo>
                    <a:pt x="1198" y="1038"/>
                    <a:pt x="1193" y="1039"/>
                    <a:pt x="1194" y="1035"/>
                  </a:cubicBezTo>
                  <a:cubicBezTo>
                    <a:pt x="1192" y="1035"/>
                    <a:pt x="1188" y="1034"/>
                    <a:pt x="1187" y="1036"/>
                  </a:cubicBezTo>
                  <a:cubicBezTo>
                    <a:pt x="1190" y="1036"/>
                    <a:pt x="1191" y="1039"/>
                    <a:pt x="1194" y="1037"/>
                  </a:cubicBezTo>
                  <a:cubicBezTo>
                    <a:pt x="1194" y="1039"/>
                    <a:pt x="1195" y="1043"/>
                    <a:pt x="1199" y="1041"/>
                  </a:cubicBezTo>
                  <a:close/>
                  <a:moveTo>
                    <a:pt x="1210" y="1041"/>
                  </a:moveTo>
                  <a:cubicBezTo>
                    <a:pt x="1210" y="1039"/>
                    <a:pt x="1208" y="1038"/>
                    <a:pt x="1207" y="1036"/>
                  </a:cubicBezTo>
                  <a:cubicBezTo>
                    <a:pt x="1207" y="1036"/>
                    <a:pt x="1206" y="1036"/>
                    <a:pt x="1205" y="1036"/>
                  </a:cubicBezTo>
                  <a:cubicBezTo>
                    <a:pt x="1206" y="1038"/>
                    <a:pt x="1207" y="1041"/>
                    <a:pt x="1210" y="1041"/>
                  </a:cubicBezTo>
                  <a:close/>
                  <a:moveTo>
                    <a:pt x="1211" y="1038"/>
                  </a:moveTo>
                  <a:cubicBezTo>
                    <a:pt x="1213" y="1039"/>
                    <a:pt x="1213" y="1038"/>
                    <a:pt x="1216" y="1038"/>
                  </a:cubicBezTo>
                  <a:cubicBezTo>
                    <a:pt x="1216" y="1036"/>
                    <a:pt x="1214" y="1036"/>
                    <a:pt x="1212" y="1036"/>
                  </a:cubicBezTo>
                  <a:cubicBezTo>
                    <a:pt x="1212" y="1037"/>
                    <a:pt x="1211" y="1038"/>
                    <a:pt x="1211" y="1038"/>
                  </a:cubicBezTo>
                  <a:close/>
                  <a:moveTo>
                    <a:pt x="1233" y="1038"/>
                  </a:moveTo>
                  <a:cubicBezTo>
                    <a:pt x="1234" y="1038"/>
                    <a:pt x="1238" y="1039"/>
                    <a:pt x="1239" y="1038"/>
                  </a:cubicBezTo>
                  <a:cubicBezTo>
                    <a:pt x="1237" y="1037"/>
                    <a:pt x="1233" y="1035"/>
                    <a:pt x="1233" y="1038"/>
                  </a:cubicBezTo>
                  <a:close/>
                  <a:moveTo>
                    <a:pt x="1220" y="1038"/>
                  </a:moveTo>
                  <a:cubicBezTo>
                    <a:pt x="1221" y="1039"/>
                    <a:pt x="1221" y="1040"/>
                    <a:pt x="1221" y="1042"/>
                  </a:cubicBezTo>
                  <a:cubicBezTo>
                    <a:pt x="1222" y="1042"/>
                    <a:pt x="1223" y="1041"/>
                    <a:pt x="1224" y="1040"/>
                  </a:cubicBezTo>
                  <a:cubicBezTo>
                    <a:pt x="1222" y="1040"/>
                    <a:pt x="1224" y="1038"/>
                    <a:pt x="1223" y="1037"/>
                  </a:cubicBezTo>
                  <a:cubicBezTo>
                    <a:pt x="1221" y="1037"/>
                    <a:pt x="1220" y="1037"/>
                    <a:pt x="1220" y="1038"/>
                  </a:cubicBezTo>
                  <a:close/>
                  <a:moveTo>
                    <a:pt x="1240" y="1038"/>
                  </a:moveTo>
                  <a:cubicBezTo>
                    <a:pt x="1242" y="1038"/>
                    <a:pt x="1243" y="1038"/>
                    <a:pt x="1245" y="1038"/>
                  </a:cubicBezTo>
                  <a:cubicBezTo>
                    <a:pt x="1245" y="1038"/>
                    <a:pt x="1245" y="1037"/>
                    <a:pt x="1245" y="1037"/>
                  </a:cubicBezTo>
                  <a:cubicBezTo>
                    <a:pt x="1243" y="1037"/>
                    <a:pt x="1242" y="1037"/>
                    <a:pt x="1240" y="1037"/>
                  </a:cubicBezTo>
                  <a:cubicBezTo>
                    <a:pt x="1240" y="1037"/>
                    <a:pt x="1240" y="1038"/>
                    <a:pt x="1240" y="1038"/>
                  </a:cubicBezTo>
                  <a:close/>
                  <a:moveTo>
                    <a:pt x="1252" y="1041"/>
                  </a:moveTo>
                  <a:cubicBezTo>
                    <a:pt x="1252" y="1039"/>
                    <a:pt x="1250" y="1038"/>
                    <a:pt x="1248" y="1037"/>
                  </a:cubicBezTo>
                  <a:cubicBezTo>
                    <a:pt x="1248" y="1040"/>
                    <a:pt x="1249" y="1041"/>
                    <a:pt x="1252" y="1041"/>
                  </a:cubicBezTo>
                  <a:close/>
                  <a:moveTo>
                    <a:pt x="1285" y="1038"/>
                  </a:moveTo>
                  <a:cubicBezTo>
                    <a:pt x="1282" y="1039"/>
                    <a:pt x="1281" y="1035"/>
                    <a:pt x="1279" y="1038"/>
                  </a:cubicBezTo>
                  <a:cubicBezTo>
                    <a:pt x="1280" y="1038"/>
                    <a:pt x="1284" y="1040"/>
                    <a:pt x="1285" y="1038"/>
                  </a:cubicBezTo>
                  <a:close/>
                  <a:moveTo>
                    <a:pt x="1166" y="1042"/>
                  </a:moveTo>
                  <a:cubicBezTo>
                    <a:pt x="1163" y="1043"/>
                    <a:pt x="1160" y="1041"/>
                    <a:pt x="1159" y="1042"/>
                  </a:cubicBezTo>
                  <a:cubicBezTo>
                    <a:pt x="1159" y="1044"/>
                    <a:pt x="1166" y="1045"/>
                    <a:pt x="1166" y="1042"/>
                  </a:cubicBezTo>
                  <a:close/>
                  <a:moveTo>
                    <a:pt x="1110" y="1054"/>
                  </a:moveTo>
                  <a:cubicBezTo>
                    <a:pt x="1112" y="1055"/>
                    <a:pt x="1114" y="1048"/>
                    <a:pt x="1112" y="1049"/>
                  </a:cubicBezTo>
                  <a:cubicBezTo>
                    <a:pt x="1112" y="1052"/>
                    <a:pt x="1109" y="1051"/>
                    <a:pt x="1110" y="1054"/>
                  </a:cubicBezTo>
                  <a:close/>
                </a:path>
              </a:pathLst>
            </a:custGeom>
            <a:solidFill>
              <a:srgbClr val="DAED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463">
                <a:defRPr/>
              </a:pPr>
              <a:endParaRPr lang="en-GB" sz="1800" b="0" dirty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6" name="Freeform 6"/>
            <p:cNvSpPr>
              <a:spLocks noEditPoints="1"/>
            </p:cNvSpPr>
            <p:nvPr userDrawn="1"/>
          </p:nvSpPr>
          <p:spPr bwMode="auto">
            <a:xfrm>
              <a:off x="-2916238" y="180975"/>
              <a:ext cx="9628846" cy="7134383"/>
            </a:xfrm>
            <a:custGeom>
              <a:avLst/>
              <a:gdLst/>
              <a:ahLst/>
              <a:cxnLst>
                <a:cxn ang="0">
                  <a:pos x="715" y="279"/>
                </a:cxn>
                <a:cxn ang="0">
                  <a:pos x="907" y="349"/>
                </a:cxn>
                <a:cxn ang="0">
                  <a:pos x="1000" y="689"/>
                </a:cxn>
                <a:cxn ang="0">
                  <a:pos x="1012" y="1004"/>
                </a:cxn>
                <a:cxn ang="0">
                  <a:pos x="1142" y="801"/>
                </a:cxn>
                <a:cxn ang="0">
                  <a:pos x="1250" y="911"/>
                </a:cxn>
                <a:cxn ang="0">
                  <a:pos x="1329" y="948"/>
                </a:cxn>
                <a:cxn ang="0">
                  <a:pos x="1135" y="1044"/>
                </a:cxn>
                <a:cxn ang="0">
                  <a:pos x="710" y="1042"/>
                </a:cxn>
                <a:cxn ang="0">
                  <a:pos x="673" y="1009"/>
                </a:cxn>
                <a:cxn ang="0">
                  <a:pos x="783" y="1008"/>
                </a:cxn>
                <a:cxn ang="0">
                  <a:pos x="814" y="1003"/>
                </a:cxn>
                <a:cxn ang="0">
                  <a:pos x="768" y="519"/>
                </a:cxn>
                <a:cxn ang="0">
                  <a:pos x="505" y="346"/>
                </a:cxn>
                <a:cxn ang="0">
                  <a:pos x="825" y="236"/>
                </a:cxn>
                <a:cxn ang="0">
                  <a:pos x="862" y="282"/>
                </a:cxn>
                <a:cxn ang="0">
                  <a:pos x="804" y="333"/>
                </a:cxn>
                <a:cxn ang="0">
                  <a:pos x="831" y="333"/>
                </a:cxn>
                <a:cxn ang="0">
                  <a:pos x="825" y="379"/>
                </a:cxn>
                <a:cxn ang="0">
                  <a:pos x="812" y="407"/>
                </a:cxn>
                <a:cxn ang="0">
                  <a:pos x="921" y="417"/>
                </a:cxn>
                <a:cxn ang="0">
                  <a:pos x="825" y="422"/>
                </a:cxn>
                <a:cxn ang="0">
                  <a:pos x="820" y="457"/>
                </a:cxn>
                <a:cxn ang="0">
                  <a:pos x="816" y="480"/>
                </a:cxn>
                <a:cxn ang="0">
                  <a:pos x="835" y="521"/>
                </a:cxn>
                <a:cxn ang="0">
                  <a:pos x="809" y="527"/>
                </a:cxn>
                <a:cxn ang="0">
                  <a:pos x="851" y="538"/>
                </a:cxn>
                <a:cxn ang="0">
                  <a:pos x="842" y="558"/>
                </a:cxn>
                <a:cxn ang="0">
                  <a:pos x="817" y="584"/>
                </a:cxn>
                <a:cxn ang="0">
                  <a:pos x="799" y="602"/>
                </a:cxn>
                <a:cxn ang="0">
                  <a:pos x="853" y="619"/>
                </a:cxn>
                <a:cxn ang="0">
                  <a:pos x="818" y="645"/>
                </a:cxn>
                <a:cxn ang="0">
                  <a:pos x="802" y="672"/>
                </a:cxn>
                <a:cxn ang="0">
                  <a:pos x="780" y="687"/>
                </a:cxn>
                <a:cxn ang="0">
                  <a:pos x="870" y="702"/>
                </a:cxn>
                <a:cxn ang="0">
                  <a:pos x="811" y="722"/>
                </a:cxn>
                <a:cxn ang="0">
                  <a:pos x="870" y="764"/>
                </a:cxn>
                <a:cxn ang="0">
                  <a:pos x="1178" y="747"/>
                </a:cxn>
                <a:cxn ang="0">
                  <a:pos x="779" y="764"/>
                </a:cxn>
                <a:cxn ang="0">
                  <a:pos x="1167" y="795"/>
                </a:cxn>
                <a:cxn ang="0">
                  <a:pos x="880" y="806"/>
                </a:cxn>
                <a:cxn ang="0">
                  <a:pos x="898" y="815"/>
                </a:cxn>
                <a:cxn ang="0">
                  <a:pos x="761" y="829"/>
                </a:cxn>
                <a:cxn ang="0">
                  <a:pos x="1194" y="836"/>
                </a:cxn>
                <a:cxn ang="0">
                  <a:pos x="900" y="845"/>
                </a:cxn>
                <a:cxn ang="0">
                  <a:pos x="1193" y="857"/>
                </a:cxn>
                <a:cxn ang="0">
                  <a:pos x="886" y="877"/>
                </a:cxn>
                <a:cxn ang="0">
                  <a:pos x="1200" y="890"/>
                </a:cxn>
                <a:cxn ang="0">
                  <a:pos x="913" y="901"/>
                </a:cxn>
                <a:cxn ang="0">
                  <a:pos x="878" y="928"/>
                </a:cxn>
                <a:cxn ang="0">
                  <a:pos x="881" y="930"/>
                </a:cxn>
                <a:cxn ang="0">
                  <a:pos x="902" y="933"/>
                </a:cxn>
                <a:cxn ang="0">
                  <a:pos x="1262" y="985"/>
                </a:cxn>
                <a:cxn ang="0">
                  <a:pos x="889" y="957"/>
                </a:cxn>
                <a:cxn ang="0">
                  <a:pos x="1211" y="965"/>
                </a:cxn>
                <a:cxn ang="0">
                  <a:pos x="734" y="982"/>
                </a:cxn>
                <a:cxn ang="0">
                  <a:pos x="768" y="990"/>
                </a:cxn>
                <a:cxn ang="0">
                  <a:pos x="734" y="989"/>
                </a:cxn>
                <a:cxn ang="0">
                  <a:pos x="1208" y="1006"/>
                </a:cxn>
                <a:cxn ang="0">
                  <a:pos x="869" y="1016"/>
                </a:cxn>
                <a:cxn ang="0">
                  <a:pos x="866" y="1024"/>
                </a:cxn>
                <a:cxn ang="0">
                  <a:pos x="1220" y="1039"/>
                </a:cxn>
              </a:cxnLst>
              <a:rect l="0" t="0" r="r" b="b"/>
              <a:pathLst>
                <a:path w="1435" h="1062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20" y="12"/>
                    <a:pt x="39" y="25"/>
                    <a:pt x="56" y="37"/>
                  </a:cubicBezTo>
                  <a:cubicBezTo>
                    <a:pt x="61" y="41"/>
                    <a:pt x="66" y="46"/>
                    <a:pt x="72" y="46"/>
                  </a:cubicBezTo>
                  <a:cubicBezTo>
                    <a:pt x="53" y="30"/>
                    <a:pt x="30" y="17"/>
                    <a:pt x="11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22" y="6"/>
                    <a:pt x="31" y="12"/>
                    <a:pt x="41" y="19"/>
                  </a:cubicBezTo>
                  <a:cubicBezTo>
                    <a:pt x="52" y="27"/>
                    <a:pt x="62" y="39"/>
                    <a:pt x="76" y="33"/>
                  </a:cubicBezTo>
                  <a:cubicBezTo>
                    <a:pt x="70" y="28"/>
                    <a:pt x="64" y="23"/>
                    <a:pt x="56" y="18"/>
                  </a:cubicBezTo>
                  <a:cubicBezTo>
                    <a:pt x="49" y="12"/>
                    <a:pt x="39" y="8"/>
                    <a:pt x="34" y="0"/>
                  </a:cubicBezTo>
                  <a:cubicBezTo>
                    <a:pt x="36" y="0"/>
                    <a:pt x="37" y="0"/>
                    <a:pt x="39" y="0"/>
                  </a:cubicBezTo>
                  <a:cubicBezTo>
                    <a:pt x="52" y="11"/>
                    <a:pt x="66" y="22"/>
                    <a:pt x="81" y="31"/>
                  </a:cubicBezTo>
                  <a:cubicBezTo>
                    <a:pt x="116" y="59"/>
                    <a:pt x="155" y="84"/>
                    <a:pt x="190" y="112"/>
                  </a:cubicBezTo>
                  <a:cubicBezTo>
                    <a:pt x="290" y="183"/>
                    <a:pt x="389" y="254"/>
                    <a:pt x="489" y="324"/>
                  </a:cubicBezTo>
                  <a:cubicBezTo>
                    <a:pt x="514" y="338"/>
                    <a:pt x="535" y="356"/>
                    <a:pt x="559" y="370"/>
                  </a:cubicBezTo>
                  <a:cubicBezTo>
                    <a:pt x="567" y="379"/>
                    <a:pt x="580" y="383"/>
                    <a:pt x="587" y="392"/>
                  </a:cubicBezTo>
                  <a:cubicBezTo>
                    <a:pt x="624" y="413"/>
                    <a:pt x="657" y="437"/>
                    <a:pt x="692" y="459"/>
                  </a:cubicBezTo>
                  <a:cubicBezTo>
                    <a:pt x="695" y="452"/>
                    <a:pt x="693" y="440"/>
                    <a:pt x="691" y="435"/>
                  </a:cubicBezTo>
                  <a:cubicBezTo>
                    <a:pt x="718" y="428"/>
                    <a:pt x="741" y="416"/>
                    <a:pt x="766" y="407"/>
                  </a:cubicBezTo>
                  <a:cubicBezTo>
                    <a:pt x="758" y="392"/>
                    <a:pt x="746" y="381"/>
                    <a:pt x="738" y="367"/>
                  </a:cubicBezTo>
                  <a:cubicBezTo>
                    <a:pt x="736" y="367"/>
                    <a:pt x="735" y="366"/>
                    <a:pt x="733" y="366"/>
                  </a:cubicBezTo>
                  <a:cubicBezTo>
                    <a:pt x="732" y="364"/>
                    <a:pt x="734" y="363"/>
                    <a:pt x="734" y="362"/>
                  </a:cubicBezTo>
                  <a:cubicBezTo>
                    <a:pt x="733" y="363"/>
                    <a:pt x="727" y="361"/>
                    <a:pt x="729" y="358"/>
                  </a:cubicBezTo>
                  <a:cubicBezTo>
                    <a:pt x="731" y="356"/>
                    <a:pt x="733" y="359"/>
                    <a:pt x="734" y="361"/>
                  </a:cubicBezTo>
                  <a:cubicBezTo>
                    <a:pt x="739" y="359"/>
                    <a:pt x="731" y="355"/>
                    <a:pt x="733" y="354"/>
                  </a:cubicBezTo>
                  <a:cubicBezTo>
                    <a:pt x="733" y="350"/>
                    <a:pt x="736" y="356"/>
                    <a:pt x="737" y="353"/>
                  </a:cubicBezTo>
                  <a:cubicBezTo>
                    <a:pt x="736" y="340"/>
                    <a:pt x="737" y="322"/>
                    <a:pt x="736" y="303"/>
                  </a:cubicBezTo>
                  <a:cubicBezTo>
                    <a:pt x="734" y="299"/>
                    <a:pt x="729" y="297"/>
                    <a:pt x="727" y="293"/>
                  </a:cubicBezTo>
                  <a:cubicBezTo>
                    <a:pt x="731" y="291"/>
                    <a:pt x="730" y="297"/>
                    <a:pt x="734" y="296"/>
                  </a:cubicBezTo>
                  <a:cubicBezTo>
                    <a:pt x="723" y="284"/>
                    <a:pt x="708" y="275"/>
                    <a:pt x="699" y="261"/>
                  </a:cubicBezTo>
                  <a:cubicBezTo>
                    <a:pt x="713" y="272"/>
                    <a:pt x="725" y="286"/>
                    <a:pt x="740" y="297"/>
                  </a:cubicBezTo>
                  <a:cubicBezTo>
                    <a:pt x="741" y="297"/>
                    <a:pt x="742" y="296"/>
                    <a:pt x="743" y="295"/>
                  </a:cubicBezTo>
                  <a:cubicBezTo>
                    <a:pt x="713" y="268"/>
                    <a:pt x="678" y="233"/>
                    <a:pt x="649" y="205"/>
                  </a:cubicBezTo>
                  <a:cubicBezTo>
                    <a:pt x="645" y="201"/>
                    <a:pt x="644" y="199"/>
                    <a:pt x="639" y="202"/>
                  </a:cubicBezTo>
                  <a:cubicBezTo>
                    <a:pt x="658" y="223"/>
                    <a:pt x="680" y="241"/>
                    <a:pt x="699" y="261"/>
                  </a:cubicBezTo>
                  <a:cubicBezTo>
                    <a:pt x="692" y="259"/>
                    <a:pt x="691" y="252"/>
                    <a:pt x="684" y="250"/>
                  </a:cubicBezTo>
                  <a:cubicBezTo>
                    <a:pt x="684" y="249"/>
                    <a:pt x="683" y="248"/>
                    <a:pt x="683" y="247"/>
                  </a:cubicBezTo>
                  <a:cubicBezTo>
                    <a:pt x="668" y="234"/>
                    <a:pt x="653" y="220"/>
                    <a:pt x="639" y="206"/>
                  </a:cubicBezTo>
                  <a:cubicBezTo>
                    <a:pt x="640" y="211"/>
                    <a:pt x="647" y="216"/>
                    <a:pt x="652" y="219"/>
                  </a:cubicBezTo>
                  <a:cubicBezTo>
                    <a:pt x="655" y="225"/>
                    <a:pt x="660" y="230"/>
                    <a:pt x="666" y="233"/>
                  </a:cubicBezTo>
                  <a:cubicBezTo>
                    <a:pt x="679" y="250"/>
                    <a:pt x="698" y="262"/>
                    <a:pt x="712" y="279"/>
                  </a:cubicBezTo>
                  <a:cubicBezTo>
                    <a:pt x="713" y="279"/>
                    <a:pt x="714" y="279"/>
                    <a:pt x="715" y="279"/>
                  </a:cubicBezTo>
                  <a:cubicBezTo>
                    <a:pt x="717" y="286"/>
                    <a:pt x="726" y="286"/>
                    <a:pt x="727" y="293"/>
                  </a:cubicBezTo>
                  <a:cubicBezTo>
                    <a:pt x="623" y="199"/>
                    <a:pt x="522" y="100"/>
                    <a:pt x="422" y="0"/>
                  </a:cubicBezTo>
                  <a:cubicBezTo>
                    <a:pt x="424" y="0"/>
                    <a:pt x="425" y="0"/>
                    <a:pt x="427" y="0"/>
                  </a:cubicBezTo>
                  <a:cubicBezTo>
                    <a:pt x="443" y="19"/>
                    <a:pt x="464" y="38"/>
                    <a:pt x="482" y="56"/>
                  </a:cubicBezTo>
                  <a:cubicBezTo>
                    <a:pt x="531" y="104"/>
                    <a:pt x="581" y="154"/>
                    <a:pt x="630" y="200"/>
                  </a:cubicBezTo>
                  <a:cubicBezTo>
                    <a:pt x="627" y="194"/>
                    <a:pt x="622" y="190"/>
                    <a:pt x="618" y="186"/>
                  </a:cubicBezTo>
                  <a:cubicBezTo>
                    <a:pt x="588" y="159"/>
                    <a:pt x="559" y="128"/>
                    <a:pt x="529" y="100"/>
                  </a:cubicBezTo>
                  <a:cubicBezTo>
                    <a:pt x="495" y="67"/>
                    <a:pt x="462" y="34"/>
                    <a:pt x="429" y="0"/>
                  </a:cubicBezTo>
                  <a:cubicBezTo>
                    <a:pt x="430" y="0"/>
                    <a:pt x="432" y="0"/>
                    <a:pt x="433" y="0"/>
                  </a:cubicBezTo>
                  <a:cubicBezTo>
                    <a:pt x="433" y="1"/>
                    <a:pt x="433" y="2"/>
                    <a:pt x="434" y="2"/>
                  </a:cubicBezTo>
                  <a:cubicBezTo>
                    <a:pt x="497" y="64"/>
                    <a:pt x="558" y="128"/>
                    <a:pt x="624" y="189"/>
                  </a:cubicBezTo>
                  <a:cubicBezTo>
                    <a:pt x="628" y="193"/>
                    <a:pt x="633" y="199"/>
                    <a:pt x="639" y="197"/>
                  </a:cubicBezTo>
                  <a:cubicBezTo>
                    <a:pt x="632" y="188"/>
                    <a:pt x="623" y="180"/>
                    <a:pt x="615" y="172"/>
                  </a:cubicBezTo>
                  <a:cubicBezTo>
                    <a:pt x="590" y="148"/>
                    <a:pt x="564" y="124"/>
                    <a:pt x="540" y="99"/>
                  </a:cubicBezTo>
                  <a:cubicBezTo>
                    <a:pt x="508" y="66"/>
                    <a:pt x="474" y="34"/>
                    <a:pt x="443" y="0"/>
                  </a:cubicBezTo>
                  <a:cubicBezTo>
                    <a:pt x="444" y="0"/>
                    <a:pt x="445" y="0"/>
                    <a:pt x="447" y="0"/>
                  </a:cubicBezTo>
                  <a:cubicBezTo>
                    <a:pt x="543" y="101"/>
                    <a:pt x="644" y="198"/>
                    <a:pt x="745" y="295"/>
                  </a:cubicBezTo>
                  <a:cubicBezTo>
                    <a:pt x="767" y="287"/>
                    <a:pt x="789" y="278"/>
                    <a:pt x="810" y="270"/>
                  </a:cubicBezTo>
                  <a:cubicBezTo>
                    <a:pt x="809" y="267"/>
                    <a:pt x="811" y="262"/>
                    <a:pt x="810" y="259"/>
                  </a:cubicBezTo>
                  <a:cubicBezTo>
                    <a:pt x="809" y="254"/>
                    <a:pt x="798" y="247"/>
                    <a:pt x="794" y="243"/>
                  </a:cubicBezTo>
                  <a:cubicBezTo>
                    <a:pt x="779" y="227"/>
                    <a:pt x="763" y="210"/>
                    <a:pt x="747" y="193"/>
                  </a:cubicBezTo>
                  <a:cubicBezTo>
                    <a:pt x="730" y="176"/>
                    <a:pt x="714" y="156"/>
                    <a:pt x="697" y="138"/>
                  </a:cubicBezTo>
                  <a:cubicBezTo>
                    <a:pt x="655" y="94"/>
                    <a:pt x="612" y="47"/>
                    <a:pt x="572" y="0"/>
                  </a:cubicBezTo>
                  <a:cubicBezTo>
                    <a:pt x="574" y="0"/>
                    <a:pt x="576" y="0"/>
                    <a:pt x="577" y="0"/>
                  </a:cubicBezTo>
                  <a:cubicBezTo>
                    <a:pt x="614" y="44"/>
                    <a:pt x="653" y="86"/>
                    <a:pt x="692" y="128"/>
                  </a:cubicBezTo>
                  <a:cubicBezTo>
                    <a:pt x="710" y="147"/>
                    <a:pt x="727" y="167"/>
                    <a:pt x="745" y="187"/>
                  </a:cubicBezTo>
                  <a:cubicBezTo>
                    <a:pt x="760" y="202"/>
                    <a:pt x="775" y="217"/>
                    <a:pt x="790" y="232"/>
                  </a:cubicBezTo>
                  <a:cubicBezTo>
                    <a:pt x="793" y="236"/>
                    <a:pt x="797" y="241"/>
                    <a:pt x="802" y="244"/>
                  </a:cubicBezTo>
                  <a:cubicBezTo>
                    <a:pt x="803" y="243"/>
                    <a:pt x="803" y="241"/>
                    <a:pt x="803" y="240"/>
                  </a:cubicBezTo>
                  <a:cubicBezTo>
                    <a:pt x="799" y="237"/>
                    <a:pt x="796" y="233"/>
                    <a:pt x="792" y="230"/>
                  </a:cubicBezTo>
                  <a:cubicBezTo>
                    <a:pt x="798" y="230"/>
                    <a:pt x="801" y="239"/>
                    <a:pt x="807" y="241"/>
                  </a:cubicBezTo>
                  <a:cubicBezTo>
                    <a:pt x="808" y="245"/>
                    <a:pt x="805" y="244"/>
                    <a:pt x="805" y="247"/>
                  </a:cubicBezTo>
                  <a:cubicBezTo>
                    <a:pt x="805" y="251"/>
                    <a:pt x="808" y="252"/>
                    <a:pt x="811" y="254"/>
                  </a:cubicBezTo>
                  <a:cubicBezTo>
                    <a:pt x="812" y="247"/>
                    <a:pt x="814" y="237"/>
                    <a:pt x="816" y="229"/>
                  </a:cubicBezTo>
                  <a:cubicBezTo>
                    <a:pt x="820" y="229"/>
                    <a:pt x="824" y="229"/>
                    <a:pt x="828" y="229"/>
                  </a:cubicBezTo>
                  <a:cubicBezTo>
                    <a:pt x="831" y="241"/>
                    <a:pt x="833" y="256"/>
                    <a:pt x="835" y="270"/>
                  </a:cubicBezTo>
                  <a:cubicBezTo>
                    <a:pt x="862" y="274"/>
                    <a:pt x="888" y="282"/>
                    <a:pt x="913" y="286"/>
                  </a:cubicBezTo>
                  <a:cubicBezTo>
                    <a:pt x="914" y="288"/>
                    <a:pt x="913" y="290"/>
                    <a:pt x="910" y="290"/>
                  </a:cubicBezTo>
                  <a:cubicBezTo>
                    <a:pt x="913" y="305"/>
                    <a:pt x="908" y="327"/>
                    <a:pt x="914" y="341"/>
                  </a:cubicBezTo>
                  <a:cubicBezTo>
                    <a:pt x="915" y="344"/>
                    <a:pt x="911" y="341"/>
                    <a:pt x="911" y="343"/>
                  </a:cubicBezTo>
                  <a:cubicBezTo>
                    <a:pt x="913" y="345"/>
                    <a:pt x="915" y="347"/>
                    <a:pt x="914" y="352"/>
                  </a:cubicBezTo>
                  <a:cubicBezTo>
                    <a:pt x="913" y="350"/>
                    <a:pt x="909" y="348"/>
                    <a:pt x="907" y="349"/>
                  </a:cubicBezTo>
                  <a:cubicBezTo>
                    <a:pt x="907" y="353"/>
                    <a:pt x="910" y="353"/>
                    <a:pt x="911" y="355"/>
                  </a:cubicBezTo>
                  <a:cubicBezTo>
                    <a:pt x="914" y="364"/>
                    <a:pt x="919" y="371"/>
                    <a:pt x="924" y="379"/>
                  </a:cubicBezTo>
                  <a:cubicBezTo>
                    <a:pt x="928" y="391"/>
                    <a:pt x="938" y="401"/>
                    <a:pt x="940" y="413"/>
                  </a:cubicBezTo>
                  <a:cubicBezTo>
                    <a:pt x="928" y="395"/>
                    <a:pt x="919" y="376"/>
                    <a:pt x="909" y="357"/>
                  </a:cubicBezTo>
                  <a:cubicBezTo>
                    <a:pt x="907" y="356"/>
                    <a:pt x="907" y="354"/>
                    <a:pt x="904" y="354"/>
                  </a:cubicBezTo>
                  <a:cubicBezTo>
                    <a:pt x="904" y="353"/>
                    <a:pt x="904" y="352"/>
                    <a:pt x="904" y="351"/>
                  </a:cubicBezTo>
                  <a:cubicBezTo>
                    <a:pt x="885" y="333"/>
                    <a:pt x="866" y="315"/>
                    <a:pt x="848" y="297"/>
                  </a:cubicBezTo>
                  <a:cubicBezTo>
                    <a:pt x="845" y="297"/>
                    <a:pt x="841" y="296"/>
                    <a:pt x="839" y="297"/>
                  </a:cubicBezTo>
                  <a:cubicBezTo>
                    <a:pt x="841" y="328"/>
                    <a:pt x="843" y="366"/>
                    <a:pt x="846" y="392"/>
                  </a:cubicBezTo>
                  <a:cubicBezTo>
                    <a:pt x="885" y="402"/>
                    <a:pt x="924" y="411"/>
                    <a:pt x="963" y="420"/>
                  </a:cubicBezTo>
                  <a:cubicBezTo>
                    <a:pt x="962" y="422"/>
                    <a:pt x="960" y="422"/>
                    <a:pt x="959" y="423"/>
                  </a:cubicBezTo>
                  <a:cubicBezTo>
                    <a:pt x="956" y="451"/>
                    <a:pt x="971" y="462"/>
                    <a:pt x="979" y="480"/>
                  </a:cubicBezTo>
                  <a:cubicBezTo>
                    <a:pt x="981" y="482"/>
                    <a:pt x="981" y="476"/>
                    <a:pt x="984" y="479"/>
                  </a:cubicBezTo>
                  <a:cubicBezTo>
                    <a:pt x="986" y="483"/>
                    <a:pt x="982" y="482"/>
                    <a:pt x="982" y="485"/>
                  </a:cubicBezTo>
                  <a:cubicBezTo>
                    <a:pt x="992" y="503"/>
                    <a:pt x="1002" y="520"/>
                    <a:pt x="1012" y="538"/>
                  </a:cubicBezTo>
                  <a:cubicBezTo>
                    <a:pt x="993" y="511"/>
                    <a:pt x="978" y="480"/>
                    <a:pt x="960" y="452"/>
                  </a:cubicBezTo>
                  <a:cubicBezTo>
                    <a:pt x="960" y="457"/>
                    <a:pt x="958" y="471"/>
                    <a:pt x="963" y="474"/>
                  </a:cubicBezTo>
                  <a:cubicBezTo>
                    <a:pt x="963" y="476"/>
                    <a:pt x="960" y="475"/>
                    <a:pt x="960" y="478"/>
                  </a:cubicBezTo>
                  <a:cubicBezTo>
                    <a:pt x="961" y="480"/>
                    <a:pt x="962" y="478"/>
                    <a:pt x="964" y="478"/>
                  </a:cubicBezTo>
                  <a:cubicBezTo>
                    <a:pt x="962" y="481"/>
                    <a:pt x="964" y="483"/>
                    <a:pt x="963" y="485"/>
                  </a:cubicBezTo>
                  <a:cubicBezTo>
                    <a:pt x="960" y="487"/>
                    <a:pt x="960" y="483"/>
                    <a:pt x="956" y="484"/>
                  </a:cubicBezTo>
                  <a:cubicBezTo>
                    <a:pt x="958" y="489"/>
                    <a:pt x="964" y="496"/>
                    <a:pt x="966" y="503"/>
                  </a:cubicBezTo>
                  <a:cubicBezTo>
                    <a:pt x="959" y="500"/>
                    <a:pt x="958" y="492"/>
                    <a:pt x="954" y="487"/>
                  </a:cubicBezTo>
                  <a:cubicBezTo>
                    <a:pt x="948" y="484"/>
                    <a:pt x="945" y="478"/>
                    <a:pt x="939" y="476"/>
                  </a:cubicBezTo>
                  <a:cubicBezTo>
                    <a:pt x="944" y="471"/>
                    <a:pt x="948" y="484"/>
                    <a:pt x="954" y="481"/>
                  </a:cubicBezTo>
                  <a:cubicBezTo>
                    <a:pt x="954" y="477"/>
                    <a:pt x="951" y="476"/>
                    <a:pt x="952" y="471"/>
                  </a:cubicBezTo>
                  <a:cubicBezTo>
                    <a:pt x="953" y="470"/>
                    <a:pt x="954" y="470"/>
                    <a:pt x="955" y="470"/>
                  </a:cubicBezTo>
                  <a:cubicBezTo>
                    <a:pt x="958" y="450"/>
                    <a:pt x="953" y="433"/>
                    <a:pt x="945" y="424"/>
                  </a:cubicBezTo>
                  <a:cubicBezTo>
                    <a:pt x="928" y="424"/>
                    <a:pt x="913" y="427"/>
                    <a:pt x="897" y="428"/>
                  </a:cubicBezTo>
                  <a:cubicBezTo>
                    <a:pt x="895" y="427"/>
                    <a:pt x="895" y="430"/>
                    <a:pt x="894" y="430"/>
                  </a:cubicBezTo>
                  <a:cubicBezTo>
                    <a:pt x="892" y="430"/>
                    <a:pt x="892" y="429"/>
                    <a:pt x="890" y="428"/>
                  </a:cubicBezTo>
                  <a:cubicBezTo>
                    <a:pt x="878" y="432"/>
                    <a:pt x="859" y="429"/>
                    <a:pt x="848" y="434"/>
                  </a:cubicBezTo>
                  <a:cubicBezTo>
                    <a:pt x="852" y="460"/>
                    <a:pt x="853" y="487"/>
                    <a:pt x="856" y="513"/>
                  </a:cubicBezTo>
                  <a:cubicBezTo>
                    <a:pt x="883" y="522"/>
                    <a:pt x="910" y="530"/>
                    <a:pt x="939" y="536"/>
                  </a:cubicBezTo>
                  <a:cubicBezTo>
                    <a:pt x="940" y="539"/>
                    <a:pt x="937" y="538"/>
                    <a:pt x="937" y="540"/>
                  </a:cubicBezTo>
                  <a:cubicBezTo>
                    <a:pt x="940" y="555"/>
                    <a:pt x="934" y="578"/>
                    <a:pt x="940" y="590"/>
                  </a:cubicBezTo>
                  <a:cubicBezTo>
                    <a:pt x="938" y="595"/>
                    <a:pt x="941" y="598"/>
                    <a:pt x="941" y="603"/>
                  </a:cubicBezTo>
                  <a:cubicBezTo>
                    <a:pt x="938" y="604"/>
                    <a:pt x="939" y="602"/>
                    <a:pt x="937" y="602"/>
                  </a:cubicBezTo>
                  <a:cubicBezTo>
                    <a:pt x="941" y="616"/>
                    <a:pt x="953" y="627"/>
                    <a:pt x="962" y="640"/>
                  </a:cubicBezTo>
                  <a:cubicBezTo>
                    <a:pt x="969" y="649"/>
                    <a:pt x="973" y="660"/>
                    <a:pt x="983" y="667"/>
                  </a:cubicBezTo>
                  <a:cubicBezTo>
                    <a:pt x="985" y="679"/>
                    <a:pt x="996" y="687"/>
                    <a:pt x="1003" y="696"/>
                  </a:cubicBezTo>
                  <a:cubicBezTo>
                    <a:pt x="1006" y="693"/>
                    <a:pt x="1002" y="692"/>
                    <a:pt x="1000" y="689"/>
                  </a:cubicBezTo>
                  <a:cubicBezTo>
                    <a:pt x="996" y="684"/>
                    <a:pt x="990" y="675"/>
                    <a:pt x="984" y="670"/>
                  </a:cubicBezTo>
                  <a:cubicBezTo>
                    <a:pt x="984" y="660"/>
                    <a:pt x="973" y="657"/>
                    <a:pt x="972" y="650"/>
                  </a:cubicBezTo>
                  <a:cubicBezTo>
                    <a:pt x="984" y="661"/>
                    <a:pt x="992" y="676"/>
                    <a:pt x="1003" y="689"/>
                  </a:cubicBezTo>
                  <a:cubicBezTo>
                    <a:pt x="1006" y="689"/>
                    <a:pt x="1007" y="689"/>
                    <a:pt x="1009" y="689"/>
                  </a:cubicBezTo>
                  <a:cubicBezTo>
                    <a:pt x="1009" y="692"/>
                    <a:pt x="1007" y="697"/>
                    <a:pt x="1004" y="698"/>
                  </a:cubicBezTo>
                  <a:cubicBezTo>
                    <a:pt x="1010" y="711"/>
                    <a:pt x="1021" y="718"/>
                    <a:pt x="1027" y="730"/>
                  </a:cubicBezTo>
                  <a:cubicBezTo>
                    <a:pt x="1016" y="723"/>
                    <a:pt x="1011" y="709"/>
                    <a:pt x="1001" y="701"/>
                  </a:cubicBezTo>
                  <a:cubicBezTo>
                    <a:pt x="987" y="679"/>
                    <a:pt x="972" y="659"/>
                    <a:pt x="956" y="640"/>
                  </a:cubicBezTo>
                  <a:cubicBezTo>
                    <a:pt x="956" y="638"/>
                    <a:pt x="956" y="637"/>
                    <a:pt x="955" y="636"/>
                  </a:cubicBezTo>
                  <a:cubicBezTo>
                    <a:pt x="949" y="628"/>
                    <a:pt x="944" y="620"/>
                    <a:pt x="937" y="614"/>
                  </a:cubicBezTo>
                  <a:cubicBezTo>
                    <a:pt x="937" y="610"/>
                    <a:pt x="935" y="607"/>
                    <a:pt x="932" y="609"/>
                  </a:cubicBezTo>
                  <a:cubicBezTo>
                    <a:pt x="934" y="617"/>
                    <a:pt x="942" y="620"/>
                    <a:pt x="945" y="628"/>
                  </a:cubicBezTo>
                  <a:cubicBezTo>
                    <a:pt x="935" y="618"/>
                    <a:pt x="928" y="606"/>
                    <a:pt x="916" y="599"/>
                  </a:cubicBezTo>
                  <a:cubicBezTo>
                    <a:pt x="917" y="594"/>
                    <a:pt x="912" y="592"/>
                    <a:pt x="909" y="590"/>
                  </a:cubicBezTo>
                  <a:cubicBezTo>
                    <a:pt x="911" y="587"/>
                    <a:pt x="904" y="587"/>
                    <a:pt x="904" y="583"/>
                  </a:cubicBezTo>
                  <a:cubicBezTo>
                    <a:pt x="908" y="583"/>
                    <a:pt x="913" y="587"/>
                    <a:pt x="915" y="590"/>
                  </a:cubicBezTo>
                  <a:cubicBezTo>
                    <a:pt x="922" y="588"/>
                    <a:pt x="924" y="598"/>
                    <a:pt x="930" y="599"/>
                  </a:cubicBezTo>
                  <a:cubicBezTo>
                    <a:pt x="932" y="596"/>
                    <a:pt x="932" y="593"/>
                    <a:pt x="934" y="590"/>
                  </a:cubicBezTo>
                  <a:cubicBezTo>
                    <a:pt x="934" y="588"/>
                    <a:pt x="931" y="590"/>
                    <a:pt x="932" y="591"/>
                  </a:cubicBezTo>
                  <a:cubicBezTo>
                    <a:pt x="929" y="589"/>
                    <a:pt x="934" y="587"/>
                    <a:pt x="934" y="585"/>
                  </a:cubicBezTo>
                  <a:cubicBezTo>
                    <a:pt x="934" y="571"/>
                    <a:pt x="931" y="554"/>
                    <a:pt x="934" y="541"/>
                  </a:cubicBezTo>
                  <a:cubicBezTo>
                    <a:pt x="916" y="539"/>
                    <a:pt x="896" y="544"/>
                    <a:pt x="877" y="545"/>
                  </a:cubicBezTo>
                  <a:cubicBezTo>
                    <a:pt x="885" y="558"/>
                    <a:pt x="897" y="568"/>
                    <a:pt x="905" y="581"/>
                  </a:cubicBezTo>
                  <a:cubicBezTo>
                    <a:pt x="894" y="571"/>
                    <a:pt x="885" y="557"/>
                    <a:pt x="874" y="545"/>
                  </a:cubicBezTo>
                  <a:cubicBezTo>
                    <a:pt x="869" y="546"/>
                    <a:pt x="862" y="545"/>
                    <a:pt x="859" y="548"/>
                  </a:cubicBezTo>
                  <a:cubicBezTo>
                    <a:pt x="861" y="552"/>
                    <a:pt x="859" y="561"/>
                    <a:pt x="863" y="562"/>
                  </a:cubicBezTo>
                  <a:cubicBezTo>
                    <a:pt x="863" y="563"/>
                    <a:pt x="861" y="563"/>
                    <a:pt x="861" y="564"/>
                  </a:cubicBezTo>
                  <a:cubicBezTo>
                    <a:pt x="879" y="707"/>
                    <a:pt x="908" y="843"/>
                    <a:pt x="933" y="980"/>
                  </a:cubicBezTo>
                  <a:cubicBezTo>
                    <a:pt x="935" y="982"/>
                    <a:pt x="935" y="976"/>
                    <a:pt x="938" y="978"/>
                  </a:cubicBezTo>
                  <a:cubicBezTo>
                    <a:pt x="939" y="983"/>
                    <a:pt x="940" y="989"/>
                    <a:pt x="938" y="993"/>
                  </a:cubicBezTo>
                  <a:cubicBezTo>
                    <a:pt x="939" y="995"/>
                    <a:pt x="941" y="993"/>
                    <a:pt x="942" y="994"/>
                  </a:cubicBezTo>
                  <a:cubicBezTo>
                    <a:pt x="942" y="1000"/>
                    <a:pt x="932" y="1000"/>
                    <a:pt x="930" y="995"/>
                  </a:cubicBezTo>
                  <a:cubicBezTo>
                    <a:pt x="928" y="995"/>
                    <a:pt x="930" y="998"/>
                    <a:pt x="928" y="999"/>
                  </a:cubicBezTo>
                  <a:cubicBezTo>
                    <a:pt x="930" y="999"/>
                    <a:pt x="931" y="1000"/>
                    <a:pt x="933" y="1000"/>
                  </a:cubicBezTo>
                  <a:cubicBezTo>
                    <a:pt x="931" y="1002"/>
                    <a:pt x="935" y="1004"/>
                    <a:pt x="937" y="1006"/>
                  </a:cubicBezTo>
                  <a:cubicBezTo>
                    <a:pt x="940" y="1003"/>
                    <a:pt x="941" y="1005"/>
                    <a:pt x="945" y="1006"/>
                  </a:cubicBezTo>
                  <a:cubicBezTo>
                    <a:pt x="950" y="1003"/>
                    <a:pt x="960" y="1004"/>
                    <a:pt x="964" y="1007"/>
                  </a:cubicBezTo>
                  <a:cubicBezTo>
                    <a:pt x="971" y="1005"/>
                    <a:pt x="976" y="1004"/>
                    <a:pt x="982" y="1004"/>
                  </a:cubicBezTo>
                  <a:cubicBezTo>
                    <a:pt x="982" y="1001"/>
                    <a:pt x="980" y="1001"/>
                    <a:pt x="982" y="998"/>
                  </a:cubicBezTo>
                  <a:cubicBezTo>
                    <a:pt x="987" y="1001"/>
                    <a:pt x="990" y="1005"/>
                    <a:pt x="997" y="1006"/>
                  </a:cubicBezTo>
                  <a:cubicBezTo>
                    <a:pt x="998" y="1005"/>
                    <a:pt x="996" y="1003"/>
                    <a:pt x="997" y="1001"/>
                  </a:cubicBezTo>
                  <a:cubicBezTo>
                    <a:pt x="999" y="1007"/>
                    <a:pt x="1008" y="1002"/>
                    <a:pt x="1012" y="1004"/>
                  </a:cubicBezTo>
                  <a:cubicBezTo>
                    <a:pt x="1012" y="1010"/>
                    <a:pt x="1005" y="1005"/>
                    <a:pt x="1004" y="1008"/>
                  </a:cubicBezTo>
                  <a:cubicBezTo>
                    <a:pt x="1007" y="1010"/>
                    <a:pt x="1010" y="1008"/>
                    <a:pt x="1014" y="1007"/>
                  </a:cubicBezTo>
                  <a:cubicBezTo>
                    <a:pt x="1015" y="1006"/>
                    <a:pt x="1014" y="1004"/>
                    <a:pt x="1014" y="1002"/>
                  </a:cubicBezTo>
                  <a:cubicBezTo>
                    <a:pt x="1018" y="1002"/>
                    <a:pt x="1019" y="1004"/>
                    <a:pt x="1021" y="1006"/>
                  </a:cubicBezTo>
                  <a:cubicBezTo>
                    <a:pt x="1024" y="1002"/>
                    <a:pt x="1032" y="998"/>
                    <a:pt x="1035" y="1004"/>
                  </a:cubicBezTo>
                  <a:cubicBezTo>
                    <a:pt x="1037" y="1003"/>
                    <a:pt x="1038" y="1003"/>
                    <a:pt x="1040" y="1002"/>
                  </a:cubicBezTo>
                  <a:cubicBezTo>
                    <a:pt x="1039" y="999"/>
                    <a:pt x="1038" y="997"/>
                    <a:pt x="1034" y="997"/>
                  </a:cubicBezTo>
                  <a:cubicBezTo>
                    <a:pt x="1035" y="994"/>
                    <a:pt x="1041" y="996"/>
                    <a:pt x="1043" y="995"/>
                  </a:cubicBezTo>
                  <a:cubicBezTo>
                    <a:pt x="1044" y="998"/>
                    <a:pt x="1045" y="1002"/>
                    <a:pt x="1046" y="1004"/>
                  </a:cubicBezTo>
                  <a:cubicBezTo>
                    <a:pt x="1049" y="1005"/>
                    <a:pt x="1049" y="1002"/>
                    <a:pt x="1052" y="1002"/>
                  </a:cubicBezTo>
                  <a:cubicBezTo>
                    <a:pt x="1053" y="999"/>
                    <a:pt x="1046" y="999"/>
                    <a:pt x="1049" y="996"/>
                  </a:cubicBezTo>
                  <a:cubicBezTo>
                    <a:pt x="1052" y="996"/>
                    <a:pt x="1051" y="998"/>
                    <a:pt x="1052" y="1000"/>
                  </a:cubicBezTo>
                  <a:cubicBezTo>
                    <a:pt x="1053" y="1000"/>
                    <a:pt x="1053" y="998"/>
                    <a:pt x="1055" y="999"/>
                  </a:cubicBezTo>
                  <a:cubicBezTo>
                    <a:pt x="1052" y="1004"/>
                    <a:pt x="1057" y="1004"/>
                    <a:pt x="1060" y="1006"/>
                  </a:cubicBezTo>
                  <a:cubicBezTo>
                    <a:pt x="1061" y="1005"/>
                    <a:pt x="1060" y="1002"/>
                    <a:pt x="1062" y="1002"/>
                  </a:cubicBezTo>
                  <a:cubicBezTo>
                    <a:pt x="1067" y="1004"/>
                    <a:pt x="1074" y="1005"/>
                    <a:pt x="1079" y="1006"/>
                  </a:cubicBezTo>
                  <a:cubicBezTo>
                    <a:pt x="1077" y="1004"/>
                    <a:pt x="1077" y="1000"/>
                    <a:pt x="1074" y="1000"/>
                  </a:cubicBezTo>
                  <a:cubicBezTo>
                    <a:pt x="1072" y="1000"/>
                    <a:pt x="1071" y="1002"/>
                    <a:pt x="1068" y="1002"/>
                  </a:cubicBezTo>
                  <a:cubicBezTo>
                    <a:pt x="1067" y="999"/>
                    <a:pt x="1063" y="1000"/>
                    <a:pt x="1062" y="998"/>
                  </a:cubicBezTo>
                  <a:cubicBezTo>
                    <a:pt x="1067" y="995"/>
                    <a:pt x="1076" y="998"/>
                    <a:pt x="1083" y="996"/>
                  </a:cubicBezTo>
                  <a:cubicBezTo>
                    <a:pt x="1082" y="999"/>
                    <a:pt x="1085" y="998"/>
                    <a:pt x="1086" y="999"/>
                  </a:cubicBezTo>
                  <a:cubicBezTo>
                    <a:pt x="1087" y="1001"/>
                    <a:pt x="1083" y="999"/>
                    <a:pt x="1083" y="1001"/>
                  </a:cubicBezTo>
                  <a:cubicBezTo>
                    <a:pt x="1084" y="1007"/>
                    <a:pt x="1088" y="999"/>
                    <a:pt x="1092" y="1003"/>
                  </a:cubicBezTo>
                  <a:cubicBezTo>
                    <a:pt x="1091" y="999"/>
                    <a:pt x="1085" y="998"/>
                    <a:pt x="1087" y="993"/>
                  </a:cubicBezTo>
                  <a:cubicBezTo>
                    <a:pt x="1090" y="993"/>
                    <a:pt x="1096" y="997"/>
                    <a:pt x="1096" y="1000"/>
                  </a:cubicBezTo>
                  <a:cubicBezTo>
                    <a:pt x="1097" y="1000"/>
                    <a:pt x="1098" y="1000"/>
                    <a:pt x="1099" y="1000"/>
                  </a:cubicBezTo>
                  <a:cubicBezTo>
                    <a:pt x="1101" y="999"/>
                    <a:pt x="1098" y="998"/>
                    <a:pt x="1099" y="996"/>
                  </a:cubicBezTo>
                  <a:cubicBezTo>
                    <a:pt x="1105" y="997"/>
                    <a:pt x="1111" y="999"/>
                    <a:pt x="1114" y="995"/>
                  </a:cubicBezTo>
                  <a:cubicBezTo>
                    <a:pt x="1120" y="999"/>
                    <a:pt x="1128" y="991"/>
                    <a:pt x="1132" y="996"/>
                  </a:cubicBezTo>
                  <a:cubicBezTo>
                    <a:pt x="1132" y="994"/>
                    <a:pt x="1133" y="992"/>
                    <a:pt x="1135" y="990"/>
                  </a:cubicBezTo>
                  <a:cubicBezTo>
                    <a:pt x="1137" y="990"/>
                    <a:pt x="1138" y="992"/>
                    <a:pt x="1139" y="993"/>
                  </a:cubicBezTo>
                  <a:cubicBezTo>
                    <a:pt x="1141" y="993"/>
                    <a:pt x="1140" y="989"/>
                    <a:pt x="1142" y="989"/>
                  </a:cubicBezTo>
                  <a:cubicBezTo>
                    <a:pt x="1144" y="993"/>
                    <a:pt x="1149" y="994"/>
                    <a:pt x="1152" y="996"/>
                  </a:cubicBezTo>
                  <a:cubicBezTo>
                    <a:pt x="1161" y="994"/>
                    <a:pt x="1159" y="988"/>
                    <a:pt x="1160" y="978"/>
                  </a:cubicBezTo>
                  <a:cubicBezTo>
                    <a:pt x="1161" y="969"/>
                    <a:pt x="1164" y="958"/>
                    <a:pt x="1166" y="946"/>
                  </a:cubicBezTo>
                  <a:cubicBezTo>
                    <a:pt x="1168" y="939"/>
                    <a:pt x="1166" y="930"/>
                    <a:pt x="1168" y="924"/>
                  </a:cubicBezTo>
                  <a:cubicBezTo>
                    <a:pt x="1175" y="899"/>
                    <a:pt x="1174" y="869"/>
                    <a:pt x="1178" y="842"/>
                  </a:cubicBezTo>
                  <a:cubicBezTo>
                    <a:pt x="1169" y="840"/>
                    <a:pt x="1154" y="844"/>
                    <a:pt x="1148" y="842"/>
                  </a:cubicBezTo>
                  <a:cubicBezTo>
                    <a:pt x="1151" y="838"/>
                    <a:pt x="1158" y="838"/>
                    <a:pt x="1163" y="836"/>
                  </a:cubicBezTo>
                  <a:cubicBezTo>
                    <a:pt x="1169" y="835"/>
                    <a:pt x="1175" y="832"/>
                    <a:pt x="1179" y="830"/>
                  </a:cubicBezTo>
                  <a:cubicBezTo>
                    <a:pt x="1179" y="820"/>
                    <a:pt x="1179" y="810"/>
                    <a:pt x="1180" y="801"/>
                  </a:cubicBezTo>
                  <a:cubicBezTo>
                    <a:pt x="1171" y="801"/>
                    <a:pt x="1155" y="800"/>
                    <a:pt x="1142" y="801"/>
                  </a:cubicBezTo>
                  <a:cubicBezTo>
                    <a:pt x="1141" y="811"/>
                    <a:pt x="1144" y="818"/>
                    <a:pt x="1142" y="826"/>
                  </a:cubicBezTo>
                  <a:cubicBezTo>
                    <a:pt x="1136" y="823"/>
                    <a:pt x="1142" y="808"/>
                    <a:pt x="1139" y="799"/>
                  </a:cubicBezTo>
                  <a:cubicBezTo>
                    <a:pt x="1154" y="796"/>
                    <a:pt x="1166" y="790"/>
                    <a:pt x="1180" y="786"/>
                  </a:cubicBezTo>
                  <a:cubicBezTo>
                    <a:pt x="1182" y="777"/>
                    <a:pt x="1180" y="761"/>
                    <a:pt x="1182" y="752"/>
                  </a:cubicBezTo>
                  <a:cubicBezTo>
                    <a:pt x="1176" y="750"/>
                    <a:pt x="1167" y="753"/>
                    <a:pt x="1158" y="752"/>
                  </a:cubicBezTo>
                  <a:cubicBezTo>
                    <a:pt x="1157" y="753"/>
                    <a:pt x="1159" y="756"/>
                    <a:pt x="1157" y="758"/>
                  </a:cubicBezTo>
                  <a:cubicBezTo>
                    <a:pt x="1157" y="759"/>
                    <a:pt x="1158" y="765"/>
                    <a:pt x="1157" y="763"/>
                  </a:cubicBezTo>
                  <a:cubicBezTo>
                    <a:pt x="1157" y="759"/>
                    <a:pt x="1155" y="757"/>
                    <a:pt x="1157" y="755"/>
                  </a:cubicBezTo>
                  <a:cubicBezTo>
                    <a:pt x="1156" y="753"/>
                    <a:pt x="1155" y="752"/>
                    <a:pt x="1155" y="750"/>
                  </a:cubicBezTo>
                  <a:cubicBezTo>
                    <a:pt x="1163" y="746"/>
                    <a:pt x="1174" y="745"/>
                    <a:pt x="1183" y="741"/>
                  </a:cubicBezTo>
                  <a:cubicBezTo>
                    <a:pt x="1185" y="734"/>
                    <a:pt x="1182" y="726"/>
                    <a:pt x="1189" y="726"/>
                  </a:cubicBezTo>
                  <a:cubicBezTo>
                    <a:pt x="1190" y="730"/>
                    <a:pt x="1193" y="733"/>
                    <a:pt x="1192" y="739"/>
                  </a:cubicBezTo>
                  <a:cubicBezTo>
                    <a:pt x="1195" y="742"/>
                    <a:pt x="1200" y="743"/>
                    <a:pt x="1204" y="744"/>
                  </a:cubicBezTo>
                  <a:cubicBezTo>
                    <a:pt x="1202" y="749"/>
                    <a:pt x="1196" y="743"/>
                    <a:pt x="1193" y="745"/>
                  </a:cubicBezTo>
                  <a:cubicBezTo>
                    <a:pt x="1193" y="750"/>
                    <a:pt x="1200" y="746"/>
                    <a:pt x="1205" y="747"/>
                  </a:cubicBezTo>
                  <a:cubicBezTo>
                    <a:pt x="1207" y="746"/>
                    <a:pt x="1204" y="745"/>
                    <a:pt x="1206" y="744"/>
                  </a:cubicBezTo>
                  <a:cubicBezTo>
                    <a:pt x="1211" y="745"/>
                    <a:pt x="1216" y="747"/>
                    <a:pt x="1221" y="748"/>
                  </a:cubicBezTo>
                  <a:cubicBezTo>
                    <a:pt x="1220" y="756"/>
                    <a:pt x="1222" y="767"/>
                    <a:pt x="1221" y="775"/>
                  </a:cubicBezTo>
                  <a:cubicBezTo>
                    <a:pt x="1214" y="773"/>
                    <a:pt x="1222" y="758"/>
                    <a:pt x="1219" y="750"/>
                  </a:cubicBezTo>
                  <a:cubicBezTo>
                    <a:pt x="1212" y="749"/>
                    <a:pt x="1203" y="750"/>
                    <a:pt x="1194" y="751"/>
                  </a:cubicBezTo>
                  <a:cubicBezTo>
                    <a:pt x="1195" y="760"/>
                    <a:pt x="1196" y="774"/>
                    <a:pt x="1197" y="786"/>
                  </a:cubicBezTo>
                  <a:cubicBezTo>
                    <a:pt x="1206" y="788"/>
                    <a:pt x="1217" y="792"/>
                    <a:pt x="1226" y="793"/>
                  </a:cubicBezTo>
                  <a:cubicBezTo>
                    <a:pt x="1229" y="796"/>
                    <a:pt x="1237" y="795"/>
                    <a:pt x="1239" y="799"/>
                  </a:cubicBezTo>
                  <a:cubicBezTo>
                    <a:pt x="1227" y="800"/>
                    <a:pt x="1210" y="798"/>
                    <a:pt x="1198" y="801"/>
                  </a:cubicBezTo>
                  <a:cubicBezTo>
                    <a:pt x="1198" y="811"/>
                    <a:pt x="1201" y="820"/>
                    <a:pt x="1200" y="829"/>
                  </a:cubicBezTo>
                  <a:cubicBezTo>
                    <a:pt x="1202" y="834"/>
                    <a:pt x="1217" y="831"/>
                    <a:pt x="1217" y="837"/>
                  </a:cubicBezTo>
                  <a:cubicBezTo>
                    <a:pt x="1223" y="835"/>
                    <a:pt x="1226" y="838"/>
                    <a:pt x="1231" y="838"/>
                  </a:cubicBezTo>
                  <a:cubicBezTo>
                    <a:pt x="1229" y="848"/>
                    <a:pt x="1234" y="860"/>
                    <a:pt x="1230" y="866"/>
                  </a:cubicBezTo>
                  <a:cubicBezTo>
                    <a:pt x="1227" y="861"/>
                    <a:pt x="1230" y="850"/>
                    <a:pt x="1230" y="841"/>
                  </a:cubicBezTo>
                  <a:cubicBezTo>
                    <a:pt x="1222" y="839"/>
                    <a:pt x="1210" y="842"/>
                    <a:pt x="1203" y="840"/>
                  </a:cubicBezTo>
                  <a:cubicBezTo>
                    <a:pt x="1201" y="849"/>
                    <a:pt x="1204" y="866"/>
                    <a:pt x="1208" y="874"/>
                  </a:cubicBezTo>
                  <a:cubicBezTo>
                    <a:pt x="1206" y="885"/>
                    <a:pt x="1212" y="918"/>
                    <a:pt x="1216" y="929"/>
                  </a:cubicBezTo>
                  <a:cubicBezTo>
                    <a:pt x="1219" y="952"/>
                    <a:pt x="1223" y="973"/>
                    <a:pt x="1228" y="995"/>
                  </a:cubicBezTo>
                  <a:cubicBezTo>
                    <a:pt x="1231" y="992"/>
                    <a:pt x="1235" y="997"/>
                    <a:pt x="1236" y="992"/>
                  </a:cubicBezTo>
                  <a:cubicBezTo>
                    <a:pt x="1241" y="997"/>
                    <a:pt x="1249" y="994"/>
                    <a:pt x="1254" y="996"/>
                  </a:cubicBezTo>
                  <a:cubicBezTo>
                    <a:pt x="1261" y="982"/>
                    <a:pt x="1259" y="959"/>
                    <a:pt x="1262" y="942"/>
                  </a:cubicBezTo>
                  <a:cubicBezTo>
                    <a:pt x="1258" y="938"/>
                    <a:pt x="1249" y="943"/>
                    <a:pt x="1245" y="941"/>
                  </a:cubicBezTo>
                  <a:cubicBezTo>
                    <a:pt x="1247" y="937"/>
                    <a:pt x="1256" y="939"/>
                    <a:pt x="1259" y="935"/>
                  </a:cubicBezTo>
                  <a:cubicBezTo>
                    <a:pt x="1260" y="934"/>
                    <a:pt x="1261" y="934"/>
                    <a:pt x="1261" y="936"/>
                  </a:cubicBezTo>
                  <a:cubicBezTo>
                    <a:pt x="1264" y="930"/>
                    <a:pt x="1262" y="924"/>
                    <a:pt x="1264" y="917"/>
                  </a:cubicBezTo>
                  <a:cubicBezTo>
                    <a:pt x="1257" y="913"/>
                    <a:pt x="1247" y="917"/>
                    <a:pt x="1239" y="916"/>
                  </a:cubicBezTo>
                  <a:cubicBezTo>
                    <a:pt x="1241" y="913"/>
                    <a:pt x="1247" y="913"/>
                    <a:pt x="1250" y="911"/>
                  </a:cubicBezTo>
                  <a:cubicBezTo>
                    <a:pt x="1254" y="913"/>
                    <a:pt x="1263" y="916"/>
                    <a:pt x="1265" y="911"/>
                  </a:cubicBezTo>
                  <a:cubicBezTo>
                    <a:pt x="1262" y="906"/>
                    <a:pt x="1258" y="914"/>
                    <a:pt x="1254" y="911"/>
                  </a:cubicBezTo>
                  <a:cubicBezTo>
                    <a:pt x="1257" y="909"/>
                    <a:pt x="1262" y="909"/>
                    <a:pt x="1265" y="906"/>
                  </a:cubicBezTo>
                  <a:cubicBezTo>
                    <a:pt x="1264" y="897"/>
                    <a:pt x="1265" y="893"/>
                    <a:pt x="1265" y="886"/>
                  </a:cubicBezTo>
                  <a:cubicBezTo>
                    <a:pt x="1261" y="887"/>
                    <a:pt x="1253" y="884"/>
                    <a:pt x="1249" y="887"/>
                  </a:cubicBezTo>
                  <a:cubicBezTo>
                    <a:pt x="1252" y="881"/>
                    <a:pt x="1264" y="880"/>
                    <a:pt x="1270" y="879"/>
                  </a:cubicBezTo>
                  <a:cubicBezTo>
                    <a:pt x="1270" y="878"/>
                    <a:pt x="1269" y="877"/>
                    <a:pt x="1269" y="877"/>
                  </a:cubicBezTo>
                  <a:cubicBezTo>
                    <a:pt x="1271" y="875"/>
                    <a:pt x="1272" y="880"/>
                    <a:pt x="1273" y="881"/>
                  </a:cubicBezTo>
                  <a:cubicBezTo>
                    <a:pt x="1278" y="883"/>
                    <a:pt x="1286" y="880"/>
                    <a:pt x="1288" y="885"/>
                  </a:cubicBezTo>
                  <a:cubicBezTo>
                    <a:pt x="1286" y="887"/>
                    <a:pt x="1277" y="884"/>
                    <a:pt x="1273" y="886"/>
                  </a:cubicBezTo>
                  <a:cubicBezTo>
                    <a:pt x="1274" y="894"/>
                    <a:pt x="1274" y="900"/>
                    <a:pt x="1273" y="906"/>
                  </a:cubicBezTo>
                  <a:cubicBezTo>
                    <a:pt x="1275" y="908"/>
                    <a:pt x="1280" y="907"/>
                    <a:pt x="1282" y="910"/>
                  </a:cubicBezTo>
                  <a:cubicBezTo>
                    <a:pt x="1280" y="915"/>
                    <a:pt x="1276" y="906"/>
                    <a:pt x="1274" y="911"/>
                  </a:cubicBezTo>
                  <a:cubicBezTo>
                    <a:pt x="1277" y="915"/>
                    <a:pt x="1291" y="915"/>
                    <a:pt x="1290" y="907"/>
                  </a:cubicBezTo>
                  <a:cubicBezTo>
                    <a:pt x="1293" y="910"/>
                    <a:pt x="1294" y="914"/>
                    <a:pt x="1299" y="914"/>
                  </a:cubicBezTo>
                  <a:cubicBezTo>
                    <a:pt x="1293" y="918"/>
                    <a:pt x="1280" y="912"/>
                    <a:pt x="1275" y="916"/>
                  </a:cubicBezTo>
                  <a:cubicBezTo>
                    <a:pt x="1277" y="920"/>
                    <a:pt x="1275" y="929"/>
                    <a:pt x="1277" y="937"/>
                  </a:cubicBezTo>
                  <a:cubicBezTo>
                    <a:pt x="1278" y="938"/>
                    <a:pt x="1280" y="935"/>
                    <a:pt x="1282" y="935"/>
                  </a:cubicBezTo>
                  <a:cubicBezTo>
                    <a:pt x="1285" y="938"/>
                    <a:pt x="1295" y="937"/>
                    <a:pt x="1298" y="938"/>
                  </a:cubicBezTo>
                  <a:cubicBezTo>
                    <a:pt x="1301" y="936"/>
                    <a:pt x="1300" y="932"/>
                    <a:pt x="1297" y="930"/>
                  </a:cubicBezTo>
                  <a:cubicBezTo>
                    <a:pt x="1298" y="928"/>
                    <a:pt x="1298" y="925"/>
                    <a:pt x="1299" y="924"/>
                  </a:cubicBezTo>
                  <a:cubicBezTo>
                    <a:pt x="1298" y="923"/>
                    <a:pt x="1296" y="922"/>
                    <a:pt x="1295" y="920"/>
                  </a:cubicBezTo>
                  <a:cubicBezTo>
                    <a:pt x="1293" y="920"/>
                    <a:pt x="1294" y="924"/>
                    <a:pt x="1290" y="922"/>
                  </a:cubicBezTo>
                  <a:cubicBezTo>
                    <a:pt x="1290" y="918"/>
                    <a:pt x="1294" y="918"/>
                    <a:pt x="1297" y="918"/>
                  </a:cubicBezTo>
                  <a:cubicBezTo>
                    <a:pt x="1302" y="914"/>
                    <a:pt x="1305" y="905"/>
                    <a:pt x="1300" y="901"/>
                  </a:cubicBezTo>
                  <a:cubicBezTo>
                    <a:pt x="1301" y="899"/>
                    <a:pt x="1303" y="898"/>
                    <a:pt x="1303" y="895"/>
                  </a:cubicBezTo>
                  <a:cubicBezTo>
                    <a:pt x="1306" y="896"/>
                    <a:pt x="1305" y="900"/>
                    <a:pt x="1309" y="899"/>
                  </a:cubicBezTo>
                  <a:cubicBezTo>
                    <a:pt x="1309" y="901"/>
                    <a:pt x="1307" y="900"/>
                    <a:pt x="1307" y="903"/>
                  </a:cubicBezTo>
                  <a:cubicBezTo>
                    <a:pt x="1308" y="917"/>
                    <a:pt x="1310" y="924"/>
                    <a:pt x="1310" y="935"/>
                  </a:cubicBezTo>
                  <a:cubicBezTo>
                    <a:pt x="1313" y="939"/>
                    <a:pt x="1317" y="937"/>
                    <a:pt x="1321" y="936"/>
                  </a:cubicBezTo>
                  <a:cubicBezTo>
                    <a:pt x="1322" y="934"/>
                    <a:pt x="1318" y="936"/>
                    <a:pt x="1319" y="933"/>
                  </a:cubicBezTo>
                  <a:cubicBezTo>
                    <a:pt x="1320" y="934"/>
                    <a:pt x="1321" y="935"/>
                    <a:pt x="1322" y="933"/>
                  </a:cubicBezTo>
                  <a:cubicBezTo>
                    <a:pt x="1324" y="930"/>
                    <a:pt x="1318" y="930"/>
                    <a:pt x="1320" y="929"/>
                  </a:cubicBezTo>
                  <a:cubicBezTo>
                    <a:pt x="1327" y="924"/>
                    <a:pt x="1322" y="940"/>
                    <a:pt x="1327" y="942"/>
                  </a:cubicBezTo>
                  <a:cubicBezTo>
                    <a:pt x="1326" y="943"/>
                    <a:pt x="1325" y="944"/>
                    <a:pt x="1324" y="945"/>
                  </a:cubicBezTo>
                  <a:cubicBezTo>
                    <a:pt x="1326" y="948"/>
                    <a:pt x="1326" y="955"/>
                    <a:pt x="1329" y="957"/>
                  </a:cubicBezTo>
                  <a:cubicBezTo>
                    <a:pt x="1329" y="957"/>
                    <a:pt x="1328" y="957"/>
                    <a:pt x="1327" y="957"/>
                  </a:cubicBezTo>
                  <a:cubicBezTo>
                    <a:pt x="1329" y="963"/>
                    <a:pt x="1328" y="967"/>
                    <a:pt x="1329" y="973"/>
                  </a:cubicBezTo>
                  <a:cubicBezTo>
                    <a:pt x="1332" y="970"/>
                    <a:pt x="1331" y="962"/>
                    <a:pt x="1334" y="959"/>
                  </a:cubicBezTo>
                  <a:cubicBezTo>
                    <a:pt x="1333" y="958"/>
                    <a:pt x="1333" y="957"/>
                    <a:pt x="1331" y="957"/>
                  </a:cubicBezTo>
                  <a:cubicBezTo>
                    <a:pt x="1331" y="955"/>
                    <a:pt x="1333" y="955"/>
                    <a:pt x="1334" y="953"/>
                  </a:cubicBezTo>
                  <a:cubicBezTo>
                    <a:pt x="1334" y="950"/>
                    <a:pt x="1329" y="951"/>
                    <a:pt x="1329" y="948"/>
                  </a:cubicBezTo>
                  <a:cubicBezTo>
                    <a:pt x="1333" y="947"/>
                    <a:pt x="1336" y="947"/>
                    <a:pt x="1340" y="948"/>
                  </a:cubicBezTo>
                  <a:cubicBezTo>
                    <a:pt x="1340" y="951"/>
                    <a:pt x="1338" y="950"/>
                    <a:pt x="1336" y="950"/>
                  </a:cubicBezTo>
                  <a:cubicBezTo>
                    <a:pt x="1339" y="955"/>
                    <a:pt x="1335" y="958"/>
                    <a:pt x="1338" y="963"/>
                  </a:cubicBezTo>
                  <a:cubicBezTo>
                    <a:pt x="1342" y="961"/>
                    <a:pt x="1341" y="955"/>
                    <a:pt x="1344" y="952"/>
                  </a:cubicBezTo>
                  <a:cubicBezTo>
                    <a:pt x="1347" y="954"/>
                    <a:pt x="1345" y="957"/>
                    <a:pt x="1344" y="959"/>
                  </a:cubicBezTo>
                  <a:cubicBezTo>
                    <a:pt x="1347" y="963"/>
                    <a:pt x="1354" y="962"/>
                    <a:pt x="1355" y="966"/>
                  </a:cubicBezTo>
                  <a:cubicBezTo>
                    <a:pt x="1355" y="970"/>
                    <a:pt x="1354" y="965"/>
                    <a:pt x="1351" y="966"/>
                  </a:cubicBezTo>
                  <a:cubicBezTo>
                    <a:pt x="1350" y="971"/>
                    <a:pt x="1352" y="978"/>
                    <a:pt x="1354" y="981"/>
                  </a:cubicBezTo>
                  <a:cubicBezTo>
                    <a:pt x="1354" y="983"/>
                    <a:pt x="1351" y="982"/>
                    <a:pt x="1351" y="983"/>
                  </a:cubicBezTo>
                  <a:cubicBezTo>
                    <a:pt x="1353" y="986"/>
                    <a:pt x="1353" y="989"/>
                    <a:pt x="1354" y="993"/>
                  </a:cubicBezTo>
                  <a:cubicBezTo>
                    <a:pt x="1358" y="995"/>
                    <a:pt x="1363" y="994"/>
                    <a:pt x="1364" y="990"/>
                  </a:cubicBezTo>
                  <a:cubicBezTo>
                    <a:pt x="1367" y="990"/>
                    <a:pt x="1365" y="994"/>
                    <a:pt x="1366" y="995"/>
                  </a:cubicBezTo>
                  <a:cubicBezTo>
                    <a:pt x="1375" y="995"/>
                    <a:pt x="1378" y="989"/>
                    <a:pt x="1382" y="984"/>
                  </a:cubicBezTo>
                  <a:cubicBezTo>
                    <a:pt x="1386" y="984"/>
                    <a:pt x="1384" y="989"/>
                    <a:pt x="1383" y="991"/>
                  </a:cubicBezTo>
                  <a:cubicBezTo>
                    <a:pt x="1385" y="995"/>
                    <a:pt x="1390" y="994"/>
                    <a:pt x="1394" y="993"/>
                  </a:cubicBezTo>
                  <a:cubicBezTo>
                    <a:pt x="1394" y="991"/>
                    <a:pt x="1392" y="989"/>
                    <a:pt x="1394" y="987"/>
                  </a:cubicBezTo>
                  <a:cubicBezTo>
                    <a:pt x="1398" y="987"/>
                    <a:pt x="1397" y="992"/>
                    <a:pt x="1398" y="993"/>
                  </a:cubicBezTo>
                  <a:cubicBezTo>
                    <a:pt x="1402" y="994"/>
                    <a:pt x="1400" y="989"/>
                    <a:pt x="1401" y="987"/>
                  </a:cubicBezTo>
                  <a:cubicBezTo>
                    <a:pt x="1404" y="987"/>
                    <a:pt x="1403" y="992"/>
                    <a:pt x="1405" y="993"/>
                  </a:cubicBezTo>
                  <a:cubicBezTo>
                    <a:pt x="1409" y="993"/>
                    <a:pt x="1412" y="992"/>
                    <a:pt x="1415" y="991"/>
                  </a:cubicBezTo>
                  <a:cubicBezTo>
                    <a:pt x="1414" y="986"/>
                    <a:pt x="1415" y="979"/>
                    <a:pt x="1412" y="976"/>
                  </a:cubicBezTo>
                  <a:cubicBezTo>
                    <a:pt x="1417" y="966"/>
                    <a:pt x="1411" y="947"/>
                    <a:pt x="1418" y="937"/>
                  </a:cubicBezTo>
                  <a:cubicBezTo>
                    <a:pt x="1418" y="942"/>
                    <a:pt x="1423" y="948"/>
                    <a:pt x="1420" y="952"/>
                  </a:cubicBezTo>
                  <a:cubicBezTo>
                    <a:pt x="1421" y="955"/>
                    <a:pt x="1422" y="957"/>
                    <a:pt x="1424" y="959"/>
                  </a:cubicBezTo>
                  <a:cubicBezTo>
                    <a:pt x="1425" y="961"/>
                    <a:pt x="1423" y="962"/>
                    <a:pt x="1422" y="963"/>
                  </a:cubicBezTo>
                  <a:cubicBezTo>
                    <a:pt x="1426" y="966"/>
                    <a:pt x="1430" y="962"/>
                    <a:pt x="1431" y="959"/>
                  </a:cubicBezTo>
                  <a:cubicBezTo>
                    <a:pt x="1434" y="967"/>
                    <a:pt x="1429" y="981"/>
                    <a:pt x="1435" y="989"/>
                  </a:cubicBezTo>
                  <a:cubicBezTo>
                    <a:pt x="1435" y="1012"/>
                    <a:pt x="1435" y="1036"/>
                    <a:pt x="1435" y="1060"/>
                  </a:cubicBezTo>
                  <a:cubicBezTo>
                    <a:pt x="1349" y="1060"/>
                    <a:pt x="1254" y="1060"/>
                    <a:pt x="1165" y="1060"/>
                  </a:cubicBezTo>
                  <a:cubicBezTo>
                    <a:pt x="1155" y="1060"/>
                    <a:pt x="1132" y="1062"/>
                    <a:pt x="1127" y="1059"/>
                  </a:cubicBezTo>
                  <a:cubicBezTo>
                    <a:pt x="1125" y="1057"/>
                    <a:pt x="1130" y="1054"/>
                    <a:pt x="1127" y="1052"/>
                  </a:cubicBezTo>
                  <a:cubicBezTo>
                    <a:pt x="1128" y="1052"/>
                    <a:pt x="1129" y="1055"/>
                    <a:pt x="1129" y="1053"/>
                  </a:cubicBezTo>
                  <a:cubicBezTo>
                    <a:pt x="1130" y="1051"/>
                    <a:pt x="1129" y="1046"/>
                    <a:pt x="1126" y="1047"/>
                  </a:cubicBezTo>
                  <a:cubicBezTo>
                    <a:pt x="1127" y="1049"/>
                    <a:pt x="1123" y="1056"/>
                    <a:pt x="1122" y="1052"/>
                  </a:cubicBezTo>
                  <a:cubicBezTo>
                    <a:pt x="1120" y="1057"/>
                    <a:pt x="1126" y="1054"/>
                    <a:pt x="1126" y="1058"/>
                  </a:cubicBezTo>
                  <a:cubicBezTo>
                    <a:pt x="1125" y="1059"/>
                    <a:pt x="1125" y="1059"/>
                    <a:pt x="1125" y="1060"/>
                  </a:cubicBezTo>
                  <a:cubicBezTo>
                    <a:pt x="1115" y="1059"/>
                    <a:pt x="1103" y="1061"/>
                    <a:pt x="1094" y="1059"/>
                  </a:cubicBezTo>
                  <a:cubicBezTo>
                    <a:pt x="1093" y="1048"/>
                    <a:pt x="1108" y="1052"/>
                    <a:pt x="1112" y="1046"/>
                  </a:cubicBezTo>
                  <a:cubicBezTo>
                    <a:pt x="1112" y="1049"/>
                    <a:pt x="1118" y="1046"/>
                    <a:pt x="1118" y="1049"/>
                  </a:cubicBezTo>
                  <a:cubicBezTo>
                    <a:pt x="1120" y="1047"/>
                    <a:pt x="1123" y="1046"/>
                    <a:pt x="1124" y="1043"/>
                  </a:cubicBezTo>
                  <a:cubicBezTo>
                    <a:pt x="1127" y="1043"/>
                    <a:pt x="1131" y="1045"/>
                    <a:pt x="1134" y="1041"/>
                  </a:cubicBezTo>
                  <a:cubicBezTo>
                    <a:pt x="1135" y="1042"/>
                    <a:pt x="1135" y="1043"/>
                    <a:pt x="1135" y="1044"/>
                  </a:cubicBezTo>
                  <a:cubicBezTo>
                    <a:pt x="1137" y="1043"/>
                    <a:pt x="1140" y="1040"/>
                    <a:pt x="1138" y="1044"/>
                  </a:cubicBezTo>
                  <a:cubicBezTo>
                    <a:pt x="1141" y="1044"/>
                    <a:pt x="1139" y="1039"/>
                    <a:pt x="1142" y="1039"/>
                  </a:cubicBezTo>
                  <a:cubicBezTo>
                    <a:pt x="1143" y="1039"/>
                    <a:pt x="1142" y="1042"/>
                    <a:pt x="1144" y="1042"/>
                  </a:cubicBezTo>
                  <a:cubicBezTo>
                    <a:pt x="1145" y="1041"/>
                    <a:pt x="1146" y="1039"/>
                    <a:pt x="1148" y="1039"/>
                  </a:cubicBezTo>
                  <a:cubicBezTo>
                    <a:pt x="1148" y="1040"/>
                    <a:pt x="1148" y="1042"/>
                    <a:pt x="1150" y="1043"/>
                  </a:cubicBezTo>
                  <a:cubicBezTo>
                    <a:pt x="1152" y="1041"/>
                    <a:pt x="1147" y="1039"/>
                    <a:pt x="1150" y="1039"/>
                  </a:cubicBezTo>
                  <a:cubicBezTo>
                    <a:pt x="1153" y="1038"/>
                    <a:pt x="1150" y="1043"/>
                    <a:pt x="1154" y="1041"/>
                  </a:cubicBezTo>
                  <a:cubicBezTo>
                    <a:pt x="1155" y="1038"/>
                    <a:pt x="1155" y="1038"/>
                    <a:pt x="1157" y="1035"/>
                  </a:cubicBezTo>
                  <a:cubicBezTo>
                    <a:pt x="1154" y="1036"/>
                    <a:pt x="1148" y="1034"/>
                    <a:pt x="1146" y="1038"/>
                  </a:cubicBezTo>
                  <a:cubicBezTo>
                    <a:pt x="1145" y="1037"/>
                    <a:pt x="1145" y="1036"/>
                    <a:pt x="1144" y="1036"/>
                  </a:cubicBezTo>
                  <a:cubicBezTo>
                    <a:pt x="1127" y="1038"/>
                    <a:pt x="1111" y="1039"/>
                    <a:pt x="1090" y="1039"/>
                  </a:cubicBezTo>
                  <a:cubicBezTo>
                    <a:pt x="1091" y="1044"/>
                    <a:pt x="1089" y="1044"/>
                    <a:pt x="1090" y="1048"/>
                  </a:cubicBezTo>
                  <a:cubicBezTo>
                    <a:pt x="1082" y="1050"/>
                    <a:pt x="1074" y="1049"/>
                    <a:pt x="1070" y="1044"/>
                  </a:cubicBezTo>
                  <a:cubicBezTo>
                    <a:pt x="1074" y="1045"/>
                    <a:pt x="1076" y="1042"/>
                    <a:pt x="1078" y="1040"/>
                  </a:cubicBezTo>
                  <a:cubicBezTo>
                    <a:pt x="1065" y="1041"/>
                    <a:pt x="1059" y="1040"/>
                    <a:pt x="1049" y="1043"/>
                  </a:cubicBezTo>
                  <a:cubicBezTo>
                    <a:pt x="1043" y="1039"/>
                    <a:pt x="1029" y="1046"/>
                    <a:pt x="1023" y="1041"/>
                  </a:cubicBezTo>
                  <a:cubicBezTo>
                    <a:pt x="1017" y="1044"/>
                    <a:pt x="1008" y="1037"/>
                    <a:pt x="1000" y="1041"/>
                  </a:cubicBezTo>
                  <a:cubicBezTo>
                    <a:pt x="998" y="1036"/>
                    <a:pt x="993" y="1039"/>
                    <a:pt x="991" y="1037"/>
                  </a:cubicBezTo>
                  <a:cubicBezTo>
                    <a:pt x="984" y="1041"/>
                    <a:pt x="974" y="1037"/>
                    <a:pt x="965" y="1038"/>
                  </a:cubicBezTo>
                  <a:cubicBezTo>
                    <a:pt x="961" y="1038"/>
                    <a:pt x="956" y="1041"/>
                    <a:pt x="952" y="1039"/>
                  </a:cubicBezTo>
                  <a:cubicBezTo>
                    <a:pt x="951" y="1039"/>
                    <a:pt x="950" y="1041"/>
                    <a:pt x="948" y="1041"/>
                  </a:cubicBezTo>
                  <a:cubicBezTo>
                    <a:pt x="936" y="1038"/>
                    <a:pt x="926" y="1044"/>
                    <a:pt x="913" y="1041"/>
                  </a:cubicBezTo>
                  <a:cubicBezTo>
                    <a:pt x="903" y="1041"/>
                    <a:pt x="889" y="1045"/>
                    <a:pt x="877" y="1039"/>
                  </a:cubicBezTo>
                  <a:cubicBezTo>
                    <a:pt x="873" y="1039"/>
                    <a:pt x="866" y="1039"/>
                    <a:pt x="863" y="1036"/>
                  </a:cubicBezTo>
                  <a:cubicBezTo>
                    <a:pt x="861" y="1039"/>
                    <a:pt x="854" y="1036"/>
                    <a:pt x="851" y="1034"/>
                  </a:cubicBezTo>
                  <a:cubicBezTo>
                    <a:pt x="846" y="1037"/>
                    <a:pt x="839" y="1033"/>
                    <a:pt x="834" y="1034"/>
                  </a:cubicBezTo>
                  <a:cubicBezTo>
                    <a:pt x="831" y="1032"/>
                    <a:pt x="826" y="1031"/>
                    <a:pt x="821" y="1031"/>
                  </a:cubicBezTo>
                  <a:cubicBezTo>
                    <a:pt x="820" y="1030"/>
                    <a:pt x="819" y="1028"/>
                    <a:pt x="818" y="1027"/>
                  </a:cubicBezTo>
                  <a:cubicBezTo>
                    <a:pt x="821" y="1025"/>
                    <a:pt x="825" y="1024"/>
                    <a:pt x="827" y="1022"/>
                  </a:cubicBezTo>
                  <a:cubicBezTo>
                    <a:pt x="822" y="1021"/>
                    <a:pt x="815" y="1022"/>
                    <a:pt x="809" y="1021"/>
                  </a:cubicBezTo>
                  <a:cubicBezTo>
                    <a:pt x="808" y="1018"/>
                    <a:pt x="806" y="1014"/>
                    <a:pt x="803" y="1015"/>
                  </a:cubicBezTo>
                  <a:cubicBezTo>
                    <a:pt x="800" y="1017"/>
                    <a:pt x="803" y="1017"/>
                    <a:pt x="803" y="1020"/>
                  </a:cubicBezTo>
                  <a:cubicBezTo>
                    <a:pt x="801" y="1024"/>
                    <a:pt x="799" y="1019"/>
                    <a:pt x="797" y="1022"/>
                  </a:cubicBezTo>
                  <a:cubicBezTo>
                    <a:pt x="799" y="1022"/>
                    <a:pt x="801" y="1026"/>
                    <a:pt x="800" y="1028"/>
                  </a:cubicBezTo>
                  <a:cubicBezTo>
                    <a:pt x="792" y="1023"/>
                    <a:pt x="780" y="1029"/>
                    <a:pt x="773" y="1028"/>
                  </a:cubicBezTo>
                  <a:cubicBezTo>
                    <a:pt x="771" y="1029"/>
                    <a:pt x="774" y="1031"/>
                    <a:pt x="771" y="1032"/>
                  </a:cubicBezTo>
                  <a:cubicBezTo>
                    <a:pt x="753" y="1027"/>
                    <a:pt x="739" y="1033"/>
                    <a:pt x="722" y="1035"/>
                  </a:cubicBezTo>
                  <a:cubicBezTo>
                    <a:pt x="721" y="1039"/>
                    <a:pt x="718" y="1042"/>
                    <a:pt x="718" y="1044"/>
                  </a:cubicBezTo>
                  <a:cubicBezTo>
                    <a:pt x="721" y="1045"/>
                    <a:pt x="719" y="1041"/>
                    <a:pt x="721" y="1042"/>
                  </a:cubicBezTo>
                  <a:cubicBezTo>
                    <a:pt x="726" y="1047"/>
                    <a:pt x="713" y="1048"/>
                    <a:pt x="711" y="1044"/>
                  </a:cubicBezTo>
                  <a:cubicBezTo>
                    <a:pt x="712" y="1042"/>
                    <a:pt x="714" y="1044"/>
                    <a:pt x="714" y="1041"/>
                  </a:cubicBezTo>
                  <a:cubicBezTo>
                    <a:pt x="712" y="1041"/>
                    <a:pt x="712" y="1042"/>
                    <a:pt x="710" y="1042"/>
                  </a:cubicBezTo>
                  <a:cubicBezTo>
                    <a:pt x="709" y="1041"/>
                    <a:pt x="709" y="1038"/>
                    <a:pt x="707" y="1039"/>
                  </a:cubicBezTo>
                  <a:cubicBezTo>
                    <a:pt x="698" y="1041"/>
                    <a:pt x="691" y="1037"/>
                    <a:pt x="686" y="1036"/>
                  </a:cubicBezTo>
                  <a:cubicBezTo>
                    <a:pt x="688" y="1038"/>
                    <a:pt x="685" y="1037"/>
                    <a:pt x="684" y="1038"/>
                  </a:cubicBezTo>
                  <a:cubicBezTo>
                    <a:pt x="673" y="1034"/>
                    <a:pt x="663" y="1034"/>
                    <a:pt x="650" y="1031"/>
                  </a:cubicBezTo>
                  <a:cubicBezTo>
                    <a:pt x="639" y="1024"/>
                    <a:pt x="618" y="1032"/>
                    <a:pt x="609" y="1025"/>
                  </a:cubicBezTo>
                  <a:cubicBezTo>
                    <a:pt x="610" y="1022"/>
                    <a:pt x="613" y="1022"/>
                    <a:pt x="613" y="1018"/>
                  </a:cubicBezTo>
                  <a:cubicBezTo>
                    <a:pt x="610" y="1017"/>
                    <a:pt x="609" y="1020"/>
                    <a:pt x="609" y="1017"/>
                  </a:cubicBezTo>
                  <a:cubicBezTo>
                    <a:pt x="611" y="1015"/>
                    <a:pt x="613" y="1019"/>
                    <a:pt x="615" y="1017"/>
                  </a:cubicBezTo>
                  <a:cubicBezTo>
                    <a:pt x="613" y="1015"/>
                    <a:pt x="613" y="1012"/>
                    <a:pt x="616" y="1011"/>
                  </a:cubicBezTo>
                  <a:cubicBezTo>
                    <a:pt x="614" y="1009"/>
                    <a:pt x="611" y="1010"/>
                    <a:pt x="611" y="1008"/>
                  </a:cubicBezTo>
                  <a:cubicBezTo>
                    <a:pt x="613" y="1003"/>
                    <a:pt x="607" y="1004"/>
                    <a:pt x="606" y="1000"/>
                  </a:cubicBezTo>
                  <a:cubicBezTo>
                    <a:pt x="607" y="999"/>
                    <a:pt x="608" y="998"/>
                    <a:pt x="610" y="998"/>
                  </a:cubicBezTo>
                  <a:cubicBezTo>
                    <a:pt x="612" y="1000"/>
                    <a:pt x="613" y="1003"/>
                    <a:pt x="614" y="1006"/>
                  </a:cubicBezTo>
                  <a:cubicBezTo>
                    <a:pt x="619" y="1006"/>
                    <a:pt x="623" y="1006"/>
                    <a:pt x="624" y="1010"/>
                  </a:cubicBezTo>
                  <a:cubicBezTo>
                    <a:pt x="621" y="1012"/>
                    <a:pt x="619" y="1007"/>
                    <a:pt x="617" y="1011"/>
                  </a:cubicBezTo>
                  <a:cubicBezTo>
                    <a:pt x="619" y="1016"/>
                    <a:pt x="622" y="1017"/>
                    <a:pt x="621" y="1025"/>
                  </a:cubicBezTo>
                  <a:cubicBezTo>
                    <a:pt x="627" y="1019"/>
                    <a:pt x="636" y="1026"/>
                    <a:pt x="642" y="1024"/>
                  </a:cubicBezTo>
                  <a:cubicBezTo>
                    <a:pt x="643" y="1021"/>
                    <a:pt x="640" y="1023"/>
                    <a:pt x="641" y="1021"/>
                  </a:cubicBezTo>
                  <a:cubicBezTo>
                    <a:pt x="642" y="1021"/>
                    <a:pt x="647" y="1018"/>
                    <a:pt x="648" y="1022"/>
                  </a:cubicBezTo>
                  <a:cubicBezTo>
                    <a:pt x="650" y="1023"/>
                    <a:pt x="649" y="1019"/>
                    <a:pt x="652" y="1019"/>
                  </a:cubicBezTo>
                  <a:cubicBezTo>
                    <a:pt x="654" y="1022"/>
                    <a:pt x="655" y="1025"/>
                    <a:pt x="657" y="1028"/>
                  </a:cubicBezTo>
                  <a:cubicBezTo>
                    <a:pt x="657" y="1024"/>
                    <a:pt x="659" y="1023"/>
                    <a:pt x="660" y="1021"/>
                  </a:cubicBezTo>
                  <a:cubicBezTo>
                    <a:pt x="663" y="1020"/>
                    <a:pt x="665" y="1024"/>
                    <a:pt x="667" y="1021"/>
                  </a:cubicBezTo>
                  <a:cubicBezTo>
                    <a:pt x="665" y="1020"/>
                    <a:pt x="662" y="1020"/>
                    <a:pt x="662" y="1018"/>
                  </a:cubicBezTo>
                  <a:cubicBezTo>
                    <a:pt x="662" y="1015"/>
                    <a:pt x="662" y="1011"/>
                    <a:pt x="665" y="1012"/>
                  </a:cubicBezTo>
                  <a:cubicBezTo>
                    <a:pt x="667" y="1012"/>
                    <a:pt x="668" y="1017"/>
                    <a:pt x="666" y="1017"/>
                  </a:cubicBezTo>
                  <a:cubicBezTo>
                    <a:pt x="668" y="1018"/>
                    <a:pt x="669" y="1014"/>
                    <a:pt x="670" y="1017"/>
                  </a:cubicBezTo>
                  <a:cubicBezTo>
                    <a:pt x="670" y="1012"/>
                    <a:pt x="667" y="1011"/>
                    <a:pt x="663" y="1009"/>
                  </a:cubicBezTo>
                  <a:cubicBezTo>
                    <a:pt x="660" y="1011"/>
                    <a:pt x="657" y="1015"/>
                    <a:pt x="653" y="1012"/>
                  </a:cubicBezTo>
                  <a:cubicBezTo>
                    <a:pt x="653" y="1011"/>
                    <a:pt x="654" y="1008"/>
                    <a:pt x="652" y="1009"/>
                  </a:cubicBezTo>
                  <a:cubicBezTo>
                    <a:pt x="652" y="1009"/>
                    <a:pt x="652" y="1010"/>
                    <a:pt x="652" y="1011"/>
                  </a:cubicBezTo>
                  <a:cubicBezTo>
                    <a:pt x="651" y="1009"/>
                    <a:pt x="649" y="1008"/>
                    <a:pt x="648" y="1007"/>
                  </a:cubicBezTo>
                  <a:cubicBezTo>
                    <a:pt x="653" y="1007"/>
                    <a:pt x="657" y="1009"/>
                    <a:pt x="661" y="1005"/>
                  </a:cubicBezTo>
                  <a:cubicBezTo>
                    <a:pt x="663" y="1006"/>
                    <a:pt x="664" y="1008"/>
                    <a:pt x="667" y="1008"/>
                  </a:cubicBezTo>
                  <a:cubicBezTo>
                    <a:pt x="667" y="1005"/>
                    <a:pt x="669" y="1007"/>
                    <a:pt x="671" y="1005"/>
                  </a:cubicBezTo>
                  <a:cubicBezTo>
                    <a:pt x="670" y="1001"/>
                    <a:pt x="665" y="1002"/>
                    <a:pt x="663" y="999"/>
                  </a:cubicBezTo>
                  <a:cubicBezTo>
                    <a:pt x="665" y="999"/>
                    <a:pt x="675" y="997"/>
                    <a:pt x="676" y="1002"/>
                  </a:cubicBezTo>
                  <a:cubicBezTo>
                    <a:pt x="677" y="1004"/>
                    <a:pt x="673" y="1002"/>
                    <a:pt x="673" y="1005"/>
                  </a:cubicBezTo>
                  <a:cubicBezTo>
                    <a:pt x="681" y="1012"/>
                    <a:pt x="693" y="1005"/>
                    <a:pt x="701" y="1012"/>
                  </a:cubicBezTo>
                  <a:cubicBezTo>
                    <a:pt x="695" y="1014"/>
                    <a:pt x="692" y="1011"/>
                    <a:pt x="687" y="1010"/>
                  </a:cubicBezTo>
                  <a:cubicBezTo>
                    <a:pt x="686" y="1011"/>
                    <a:pt x="686" y="1014"/>
                    <a:pt x="685" y="1015"/>
                  </a:cubicBezTo>
                  <a:cubicBezTo>
                    <a:pt x="680" y="1015"/>
                    <a:pt x="679" y="1006"/>
                    <a:pt x="673" y="1009"/>
                  </a:cubicBezTo>
                  <a:cubicBezTo>
                    <a:pt x="680" y="1010"/>
                    <a:pt x="676" y="1019"/>
                    <a:pt x="683" y="1020"/>
                  </a:cubicBezTo>
                  <a:cubicBezTo>
                    <a:pt x="685" y="1019"/>
                    <a:pt x="684" y="1015"/>
                    <a:pt x="687" y="1015"/>
                  </a:cubicBezTo>
                  <a:cubicBezTo>
                    <a:pt x="689" y="1015"/>
                    <a:pt x="689" y="1017"/>
                    <a:pt x="690" y="1017"/>
                  </a:cubicBezTo>
                  <a:cubicBezTo>
                    <a:pt x="690" y="1019"/>
                    <a:pt x="687" y="1018"/>
                    <a:pt x="688" y="1020"/>
                  </a:cubicBezTo>
                  <a:cubicBezTo>
                    <a:pt x="693" y="1016"/>
                    <a:pt x="696" y="1026"/>
                    <a:pt x="698" y="1020"/>
                  </a:cubicBezTo>
                  <a:cubicBezTo>
                    <a:pt x="696" y="1019"/>
                    <a:pt x="692" y="1019"/>
                    <a:pt x="691" y="1017"/>
                  </a:cubicBezTo>
                  <a:cubicBezTo>
                    <a:pt x="693" y="1015"/>
                    <a:pt x="696" y="1016"/>
                    <a:pt x="699" y="1014"/>
                  </a:cubicBezTo>
                  <a:cubicBezTo>
                    <a:pt x="701" y="1016"/>
                    <a:pt x="704" y="1017"/>
                    <a:pt x="705" y="1020"/>
                  </a:cubicBezTo>
                  <a:cubicBezTo>
                    <a:pt x="706" y="1017"/>
                    <a:pt x="703" y="1017"/>
                    <a:pt x="704" y="1015"/>
                  </a:cubicBezTo>
                  <a:cubicBezTo>
                    <a:pt x="710" y="1014"/>
                    <a:pt x="712" y="1020"/>
                    <a:pt x="717" y="1021"/>
                  </a:cubicBezTo>
                  <a:cubicBezTo>
                    <a:pt x="717" y="1015"/>
                    <a:pt x="707" y="1015"/>
                    <a:pt x="704" y="1011"/>
                  </a:cubicBezTo>
                  <a:cubicBezTo>
                    <a:pt x="705" y="1010"/>
                    <a:pt x="709" y="1011"/>
                    <a:pt x="709" y="1009"/>
                  </a:cubicBezTo>
                  <a:cubicBezTo>
                    <a:pt x="707" y="1008"/>
                    <a:pt x="702" y="1010"/>
                    <a:pt x="701" y="1007"/>
                  </a:cubicBezTo>
                  <a:cubicBezTo>
                    <a:pt x="704" y="1005"/>
                    <a:pt x="710" y="1006"/>
                    <a:pt x="712" y="1008"/>
                  </a:cubicBezTo>
                  <a:cubicBezTo>
                    <a:pt x="711" y="1010"/>
                    <a:pt x="711" y="1011"/>
                    <a:pt x="712" y="1013"/>
                  </a:cubicBezTo>
                  <a:cubicBezTo>
                    <a:pt x="714" y="1014"/>
                    <a:pt x="715" y="1011"/>
                    <a:pt x="719" y="1012"/>
                  </a:cubicBezTo>
                  <a:cubicBezTo>
                    <a:pt x="720" y="1015"/>
                    <a:pt x="724" y="1015"/>
                    <a:pt x="724" y="1019"/>
                  </a:cubicBezTo>
                  <a:cubicBezTo>
                    <a:pt x="729" y="1020"/>
                    <a:pt x="732" y="1016"/>
                    <a:pt x="736" y="1014"/>
                  </a:cubicBezTo>
                  <a:cubicBezTo>
                    <a:pt x="733" y="1013"/>
                    <a:pt x="732" y="1011"/>
                    <a:pt x="730" y="1009"/>
                  </a:cubicBezTo>
                  <a:cubicBezTo>
                    <a:pt x="730" y="1012"/>
                    <a:pt x="727" y="1010"/>
                    <a:pt x="726" y="1011"/>
                  </a:cubicBezTo>
                  <a:cubicBezTo>
                    <a:pt x="726" y="1012"/>
                    <a:pt x="727" y="1015"/>
                    <a:pt x="725" y="1015"/>
                  </a:cubicBezTo>
                  <a:cubicBezTo>
                    <a:pt x="722" y="1013"/>
                    <a:pt x="717" y="1012"/>
                    <a:pt x="713" y="1009"/>
                  </a:cubicBezTo>
                  <a:cubicBezTo>
                    <a:pt x="720" y="1003"/>
                    <a:pt x="732" y="1007"/>
                    <a:pt x="740" y="1007"/>
                  </a:cubicBezTo>
                  <a:cubicBezTo>
                    <a:pt x="740" y="1002"/>
                    <a:pt x="734" y="1004"/>
                    <a:pt x="734" y="1000"/>
                  </a:cubicBezTo>
                  <a:cubicBezTo>
                    <a:pt x="735" y="1000"/>
                    <a:pt x="734" y="997"/>
                    <a:pt x="736" y="997"/>
                  </a:cubicBezTo>
                  <a:cubicBezTo>
                    <a:pt x="740" y="996"/>
                    <a:pt x="739" y="1000"/>
                    <a:pt x="741" y="1000"/>
                  </a:cubicBezTo>
                  <a:cubicBezTo>
                    <a:pt x="741" y="1000"/>
                    <a:pt x="740" y="1004"/>
                    <a:pt x="741" y="1006"/>
                  </a:cubicBezTo>
                  <a:cubicBezTo>
                    <a:pt x="746" y="1006"/>
                    <a:pt x="751" y="1008"/>
                    <a:pt x="751" y="1012"/>
                  </a:cubicBezTo>
                  <a:cubicBezTo>
                    <a:pt x="753" y="1008"/>
                    <a:pt x="762" y="1007"/>
                    <a:pt x="764" y="1012"/>
                  </a:cubicBezTo>
                  <a:cubicBezTo>
                    <a:pt x="762" y="1015"/>
                    <a:pt x="756" y="1009"/>
                    <a:pt x="755" y="1013"/>
                  </a:cubicBezTo>
                  <a:cubicBezTo>
                    <a:pt x="759" y="1014"/>
                    <a:pt x="758" y="1016"/>
                    <a:pt x="759" y="1017"/>
                  </a:cubicBezTo>
                  <a:cubicBezTo>
                    <a:pt x="764" y="1017"/>
                    <a:pt x="765" y="1015"/>
                    <a:pt x="770" y="1015"/>
                  </a:cubicBezTo>
                  <a:cubicBezTo>
                    <a:pt x="772" y="1017"/>
                    <a:pt x="771" y="1019"/>
                    <a:pt x="771" y="1021"/>
                  </a:cubicBezTo>
                  <a:cubicBezTo>
                    <a:pt x="773" y="1022"/>
                    <a:pt x="771" y="1019"/>
                    <a:pt x="773" y="1019"/>
                  </a:cubicBezTo>
                  <a:cubicBezTo>
                    <a:pt x="777" y="1023"/>
                    <a:pt x="781" y="1022"/>
                    <a:pt x="785" y="1024"/>
                  </a:cubicBezTo>
                  <a:cubicBezTo>
                    <a:pt x="783" y="1019"/>
                    <a:pt x="781" y="1016"/>
                    <a:pt x="774" y="1017"/>
                  </a:cubicBezTo>
                  <a:cubicBezTo>
                    <a:pt x="773" y="1014"/>
                    <a:pt x="770" y="1012"/>
                    <a:pt x="768" y="1013"/>
                  </a:cubicBezTo>
                  <a:cubicBezTo>
                    <a:pt x="769" y="1010"/>
                    <a:pt x="764" y="1009"/>
                    <a:pt x="766" y="1008"/>
                  </a:cubicBezTo>
                  <a:cubicBezTo>
                    <a:pt x="769" y="1008"/>
                    <a:pt x="770" y="1010"/>
                    <a:pt x="772" y="1013"/>
                  </a:cubicBezTo>
                  <a:cubicBezTo>
                    <a:pt x="779" y="1013"/>
                    <a:pt x="787" y="1016"/>
                    <a:pt x="792" y="1020"/>
                  </a:cubicBezTo>
                  <a:cubicBezTo>
                    <a:pt x="793" y="1018"/>
                    <a:pt x="794" y="1015"/>
                    <a:pt x="793" y="1013"/>
                  </a:cubicBezTo>
                  <a:cubicBezTo>
                    <a:pt x="788" y="1016"/>
                    <a:pt x="784" y="1013"/>
                    <a:pt x="783" y="1008"/>
                  </a:cubicBezTo>
                  <a:cubicBezTo>
                    <a:pt x="786" y="1006"/>
                    <a:pt x="792" y="1008"/>
                    <a:pt x="790" y="1012"/>
                  </a:cubicBezTo>
                  <a:cubicBezTo>
                    <a:pt x="793" y="1008"/>
                    <a:pt x="797" y="1014"/>
                    <a:pt x="799" y="1009"/>
                  </a:cubicBezTo>
                  <a:cubicBezTo>
                    <a:pt x="797" y="1007"/>
                    <a:pt x="792" y="1008"/>
                    <a:pt x="792" y="1004"/>
                  </a:cubicBezTo>
                  <a:cubicBezTo>
                    <a:pt x="797" y="1005"/>
                    <a:pt x="802" y="1003"/>
                    <a:pt x="803" y="1007"/>
                  </a:cubicBezTo>
                  <a:cubicBezTo>
                    <a:pt x="803" y="1009"/>
                    <a:pt x="801" y="1008"/>
                    <a:pt x="802" y="1010"/>
                  </a:cubicBezTo>
                  <a:cubicBezTo>
                    <a:pt x="809" y="1009"/>
                    <a:pt x="812" y="1017"/>
                    <a:pt x="818" y="1019"/>
                  </a:cubicBezTo>
                  <a:cubicBezTo>
                    <a:pt x="818" y="1014"/>
                    <a:pt x="825" y="1017"/>
                    <a:pt x="825" y="1013"/>
                  </a:cubicBezTo>
                  <a:cubicBezTo>
                    <a:pt x="823" y="1013"/>
                    <a:pt x="821" y="1015"/>
                    <a:pt x="820" y="1013"/>
                  </a:cubicBezTo>
                  <a:cubicBezTo>
                    <a:pt x="820" y="1010"/>
                    <a:pt x="824" y="1011"/>
                    <a:pt x="825" y="1009"/>
                  </a:cubicBezTo>
                  <a:cubicBezTo>
                    <a:pt x="821" y="1008"/>
                    <a:pt x="815" y="1009"/>
                    <a:pt x="809" y="1011"/>
                  </a:cubicBezTo>
                  <a:cubicBezTo>
                    <a:pt x="810" y="1009"/>
                    <a:pt x="809" y="1009"/>
                    <a:pt x="809" y="1007"/>
                  </a:cubicBezTo>
                  <a:cubicBezTo>
                    <a:pt x="815" y="1006"/>
                    <a:pt x="824" y="1004"/>
                    <a:pt x="829" y="1008"/>
                  </a:cubicBezTo>
                  <a:cubicBezTo>
                    <a:pt x="829" y="1013"/>
                    <a:pt x="834" y="1012"/>
                    <a:pt x="835" y="1016"/>
                  </a:cubicBezTo>
                  <a:cubicBezTo>
                    <a:pt x="834" y="1017"/>
                    <a:pt x="828" y="1016"/>
                    <a:pt x="831" y="1019"/>
                  </a:cubicBezTo>
                  <a:cubicBezTo>
                    <a:pt x="834" y="1021"/>
                    <a:pt x="834" y="1014"/>
                    <a:pt x="837" y="1018"/>
                  </a:cubicBezTo>
                  <a:cubicBezTo>
                    <a:pt x="838" y="1016"/>
                    <a:pt x="842" y="1016"/>
                    <a:pt x="840" y="1013"/>
                  </a:cubicBezTo>
                  <a:cubicBezTo>
                    <a:pt x="837" y="1013"/>
                    <a:pt x="838" y="1016"/>
                    <a:pt x="835" y="1014"/>
                  </a:cubicBezTo>
                  <a:cubicBezTo>
                    <a:pt x="838" y="1011"/>
                    <a:pt x="836" y="1011"/>
                    <a:pt x="835" y="1006"/>
                  </a:cubicBezTo>
                  <a:cubicBezTo>
                    <a:pt x="840" y="1010"/>
                    <a:pt x="845" y="1005"/>
                    <a:pt x="850" y="1006"/>
                  </a:cubicBezTo>
                  <a:cubicBezTo>
                    <a:pt x="852" y="1009"/>
                    <a:pt x="857" y="1013"/>
                    <a:pt x="862" y="1011"/>
                  </a:cubicBezTo>
                  <a:cubicBezTo>
                    <a:pt x="860" y="1008"/>
                    <a:pt x="855" y="1010"/>
                    <a:pt x="855" y="1006"/>
                  </a:cubicBezTo>
                  <a:cubicBezTo>
                    <a:pt x="862" y="1010"/>
                    <a:pt x="869" y="1007"/>
                    <a:pt x="877" y="1006"/>
                  </a:cubicBezTo>
                  <a:cubicBezTo>
                    <a:pt x="879" y="1006"/>
                    <a:pt x="877" y="1009"/>
                    <a:pt x="879" y="1009"/>
                  </a:cubicBezTo>
                  <a:cubicBezTo>
                    <a:pt x="881" y="1007"/>
                    <a:pt x="882" y="1005"/>
                    <a:pt x="884" y="1004"/>
                  </a:cubicBezTo>
                  <a:cubicBezTo>
                    <a:pt x="892" y="1007"/>
                    <a:pt x="897" y="1004"/>
                    <a:pt x="906" y="1007"/>
                  </a:cubicBezTo>
                  <a:cubicBezTo>
                    <a:pt x="906" y="1003"/>
                    <a:pt x="907" y="1000"/>
                    <a:pt x="910" y="999"/>
                  </a:cubicBezTo>
                  <a:cubicBezTo>
                    <a:pt x="911" y="999"/>
                    <a:pt x="912" y="999"/>
                    <a:pt x="913" y="1000"/>
                  </a:cubicBezTo>
                  <a:cubicBezTo>
                    <a:pt x="912" y="1003"/>
                    <a:pt x="911" y="1004"/>
                    <a:pt x="913" y="1006"/>
                  </a:cubicBezTo>
                  <a:cubicBezTo>
                    <a:pt x="917" y="1005"/>
                    <a:pt x="928" y="1008"/>
                    <a:pt x="930" y="1002"/>
                  </a:cubicBezTo>
                  <a:cubicBezTo>
                    <a:pt x="926" y="999"/>
                    <a:pt x="926" y="994"/>
                    <a:pt x="918" y="995"/>
                  </a:cubicBezTo>
                  <a:cubicBezTo>
                    <a:pt x="916" y="995"/>
                    <a:pt x="918" y="998"/>
                    <a:pt x="915" y="998"/>
                  </a:cubicBezTo>
                  <a:cubicBezTo>
                    <a:pt x="912" y="999"/>
                    <a:pt x="913" y="994"/>
                    <a:pt x="911" y="995"/>
                  </a:cubicBezTo>
                  <a:cubicBezTo>
                    <a:pt x="907" y="998"/>
                    <a:pt x="903" y="998"/>
                    <a:pt x="899" y="996"/>
                  </a:cubicBezTo>
                  <a:cubicBezTo>
                    <a:pt x="898" y="998"/>
                    <a:pt x="896" y="996"/>
                    <a:pt x="892" y="997"/>
                  </a:cubicBezTo>
                  <a:cubicBezTo>
                    <a:pt x="891" y="1000"/>
                    <a:pt x="895" y="1000"/>
                    <a:pt x="893" y="1000"/>
                  </a:cubicBezTo>
                  <a:cubicBezTo>
                    <a:pt x="892" y="1000"/>
                    <a:pt x="891" y="1000"/>
                    <a:pt x="889" y="1000"/>
                  </a:cubicBezTo>
                  <a:cubicBezTo>
                    <a:pt x="890" y="999"/>
                    <a:pt x="889" y="998"/>
                    <a:pt x="889" y="997"/>
                  </a:cubicBezTo>
                  <a:cubicBezTo>
                    <a:pt x="877" y="995"/>
                    <a:pt x="861" y="995"/>
                    <a:pt x="846" y="996"/>
                  </a:cubicBezTo>
                  <a:cubicBezTo>
                    <a:pt x="843" y="988"/>
                    <a:pt x="837" y="982"/>
                    <a:pt x="831" y="977"/>
                  </a:cubicBezTo>
                  <a:cubicBezTo>
                    <a:pt x="826" y="984"/>
                    <a:pt x="820" y="988"/>
                    <a:pt x="817" y="996"/>
                  </a:cubicBezTo>
                  <a:cubicBezTo>
                    <a:pt x="821" y="997"/>
                    <a:pt x="822" y="999"/>
                    <a:pt x="824" y="999"/>
                  </a:cubicBezTo>
                  <a:cubicBezTo>
                    <a:pt x="822" y="1003"/>
                    <a:pt x="815" y="999"/>
                    <a:pt x="814" y="1003"/>
                  </a:cubicBezTo>
                  <a:cubicBezTo>
                    <a:pt x="814" y="1001"/>
                    <a:pt x="812" y="1002"/>
                    <a:pt x="812" y="1000"/>
                  </a:cubicBezTo>
                  <a:cubicBezTo>
                    <a:pt x="813" y="1000"/>
                    <a:pt x="815" y="999"/>
                    <a:pt x="816" y="998"/>
                  </a:cubicBezTo>
                  <a:cubicBezTo>
                    <a:pt x="811" y="995"/>
                    <a:pt x="797" y="995"/>
                    <a:pt x="793" y="998"/>
                  </a:cubicBezTo>
                  <a:cubicBezTo>
                    <a:pt x="794" y="1000"/>
                    <a:pt x="797" y="998"/>
                    <a:pt x="797" y="1000"/>
                  </a:cubicBezTo>
                  <a:cubicBezTo>
                    <a:pt x="795" y="1004"/>
                    <a:pt x="788" y="998"/>
                    <a:pt x="789" y="996"/>
                  </a:cubicBezTo>
                  <a:cubicBezTo>
                    <a:pt x="777" y="998"/>
                    <a:pt x="759" y="994"/>
                    <a:pt x="748" y="996"/>
                  </a:cubicBezTo>
                  <a:cubicBezTo>
                    <a:pt x="751" y="997"/>
                    <a:pt x="754" y="999"/>
                    <a:pt x="757" y="1000"/>
                  </a:cubicBezTo>
                  <a:cubicBezTo>
                    <a:pt x="753" y="1000"/>
                    <a:pt x="750" y="1001"/>
                    <a:pt x="748" y="1003"/>
                  </a:cubicBezTo>
                  <a:cubicBezTo>
                    <a:pt x="748" y="1002"/>
                    <a:pt x="746" y="1003"/>
                    <a:pt x="746" y="1002"/>
                  </a:cubicBezTo>
                  <a:cubicBezTo>
                    <a:pt x="744" y="1000"/>
                    <a:pt x="748" y="1001"/>
                    <a:pt x="747" y="998"/>
                  </a:cubicBezTo>
                  <a:cubicBezTo>
                    <a:pt x="744" y="995"/>
                    <a:pt x="737" y="995"/>
                    <a:pt x="730" y="996"/>
                  </a:cubicBezTo>
                  <a:cubicBezTo>
                    <a:pt x="729" y="1000"/>
                    <a:pt x="733" y="998"/>
                    <a:pt x="733" y="1000"/>
                  </a:cubicBezTo>
                  <a:cubicBezTo>
                    <a:pt x="730" y="1001"/>
                    <a:pt x="730" y="1003"/>
                    <a:pt x="727" y="1002"/>
                  </a:cubicBezTo>
                  <a:cubicBezTo>
                    <a:pt x="726" y="1000"/>
                    <a:pt x="726" y="998"/>
                    <a:pt x="725" y="996"/>
                  </a:cubicBezTo>
                  <a:cubicBezTo>
                    <a:pt x="722" y="995"/>
                    <a:pt x="718" y="996"/>
                    <a:pt x="719" y="991"/>
                  </a:cubicBezTo>
                  <a:cubicBezTo>
                    <a:pt x="720" y="989"/>
                    <a:pt x="722" y="993"/>
                    <a:pt x="722" y="990"/>
                  </a:cubicBezTo>
                  <a:cubicBezTo>
                    <a:pt x="726" y="962"/>
                    <a:pt x="731" y="936"/>
                    <a:pt x="736" y="909"/>
                  </a:cubicBezTo>
                  <a:cubicBezTo>
                    <a:pt x="746" y="854"/>
                    <a:pt x="756" y="797"/>
                    <a:pt x="764" y="742"/>
                  </a:cubicBezTo>
                  <a:cubicBezTo>
                    <a:pt x="768" y="719"/>
                    <a:pt x="775" y="696"/>
                    <a:pt x="775" y="674"/>
                  </a:cubicBezTo>
                  <a:cubicBezTo>
                    <a:pt x="775" y="666"/>
                    <a:pt x="777" y="662"/>
                    <a:pt x="778" y="656"/>
                  </a:cubicBezTo>
                  <a:cubicBezTo>
                    <a:pt x="781" y="636"/>
                    <a:pt x="782" y="618"/>
                    <a:pt x="785" y="599"/>
                  </a:cubicBezTo>
                  <a:cubicBezTo>
                    <a:pt x="770" y="583"/>
                    <a:pt x="755" y="568"/>
                    <a:pt x="740" y="552"/>
                  </a:cubicBezTo>
                  <a:cubicBezTo>
                    <a:pt x="745" y="552"/>
                    <a:pt x="747" y="555"/>
                    <a:pt x="747" y="559"/>
                  </a:cubicBezTo>
                  <a:cubicBezTo>
                    <a:pt x="762" y="570"/>
                    <a:pt x="771" y="585"/>
                    <a:pt x="785" y="596"/>
                  </a:cubicBezTo>
                  <a:cubicBezTo>
                    <a:pt x="788" y="582"/>
                    <a:pt x="789" y="565"/>
                    <a:pt x="792" y="550"/>
                  </a:cubicBezTo>
                  <a:cubicBezTo>
                    <a:pt x="775" y="549"/>
                    <a:pt x="753" y="548"/>
                    <a:pt x="738" y="551"/>
                  </a:cubicBezTo>
                  <a:cubicBezTo>
                    <a:pt x="732" y="548"/>
                    <a:pt x="724" y="550"/>
                    <a:pt x="719" y="551"/>
                  </a:cubicBezTo>
                  <a:cubicBezTo>
                    <a:pt x="724" y="565"/>
                    <a:pt x="717" y="586"/>
                    <a:pt x="723" y="601"/>
                  </a:cubicBezTo>
                  <a:cubicBezTo>
                    <a:pt x="721" y="601"/>
                    <a:pt x="721" y="603"/>
                    <a:pt x="721" y="605"/>
                  </a:cubicBezTo>
                  <a:cubicBezTo>
                    <a:pt x="722" y="606"/>
                    <a:pt x="724" y="607"/>
                    <a:pt x="723" y="611"/>
                  </a:cubicBezTo>
                  <a:cubicBezTo>
                    <a:pt x="722" y="613"/>
                    <a:pt x="720" y="607"/>
                    <a:pt x="719" y="612"/>
                  </a:cubicBezTo>
                  <a:cubicBezTo>
                    <a:pt x="721" y="616"/>
                    <a:pt x="729" y="622"/>
                    <a:pt x="732" y="627"/>
                  </a:cubicBezTo>
                  <a:cubicBezTo>
                    <a:pt x="731" y="627"/>
                    <a:pt x="730" y="626"/>
                    <a:pt x="727" y="627"/>
                  </a:cubicBezTo>
                  <a:cubicBezTo>
                    <a:pt x="724" y="623"/>
                    <a:pt x="721" y="619"/>
                    <a:pt x="717" y="616"/>
                  </a:cubicBezTo>
                  <a:cubicBezTo>
                    <a:pt x="714" y="618"/>
                    <a:pt x="713" y="618"/>
                    <a:pt x="712" y="614"/>
                  </a:cubicBezTo>
                  <a:cubicBezTo>
                    <a:pt x="715" y="613"/>
                    <a:pt x="717" y="617"/>
                    <a:pt x="717" y="614"/>
                  </a:cubicBezTo>
                  <a:cubicBezTo>
                    <a:pt x="717" y="611"/>
                    <a:pt x="713" y="612"/>
                    <a:pt x="714" y="608"/>
                  </a:cubicBezTo>
                  <a:cubicBezTo>
                    <a:pt x="720" y="592"/>
                    <a:pt x="715" y="570"/>
                    <a:pt x="717" y="551"/>
                  </a:cubicBezTo>
                  <a:cubicBezTo>
                    <a:pt x="717" y="549"/>
                    <a:pt x="714" y="551"/>
                    <a:pt x="714" y="548"/>
                  </a:cubicBezTo>
                  <a:cubicBezTo>
                    <a:pt x="719" y="544"/>
                    <a:pt x="728" y="545"/>
                    <a:pt x="730" y="540"/>
                  </a:cubicBezTo>
                  <a:cubicBezTo>
                    <a:pt x="746" y="536"/>
                    <a:pt x="759" y="529"/>
                    <a:pt x="773" y="523"/>
                  </a:cubicBezTo>
                  <a:cubicBezTo>
                    <a:pt x="773" y="521"/>
                    <a:pt x="767" y="520"/>
                    <a:pt x="768" y="519"/>
                  </a:cubicBezTo>
                  <a:cubicBezTo>
                    <a:pt x="773" y="518"/>
                    <a:pt x="774" y="524"/>
                    <a:pt x="778" y="521"/>
                  </a:cubicBezTo>
                  <a:cubicBezTo>
                    <a:pt x="779" y="519"/>
                    <a:pt x="775" y="520"/>
                    <a:pt x="776" y="518"/>
                  </a:cubicBezTo>
                  <a:cubicBezTo>
                    <a:pt x="778" y="519"/>
                    <a:pt x="781" y="521"/>
                    <a:pt x="783" y="519"/>
                  </a:cubicBezTo>
                  <a:cubicBezTo>
                    <a:pt x="785" y="519"/>
                    <a:pt x="781" y="517"/>
                    <a:pt x="783" y="517"/>
                  </a:cubicBezTo>
                  <a:cubicBezTo>
                    <a:pt x="787" y="519"/>
                    <a:pt x="789" y="516"/>
                    <a:pt x="794" y="515"/>
                  </a:cubicBezTo>
                  <a:cubicBezTo>
                    <a:pt x="796" y="504"/>
                    <a:pt x="796" y="489"/>
                    <a:pt x="797" y="475"/>
                  </a:cubicBezTo>
                  <a:cubicBezTo>
                    <a:pt x="798" y="469"/>
                    <a:pt x="800" y="454"/>
                    <a:pt x="799" y="450"/>
                  </a:cubicBezTo>
                  <a:cubicBezTo>
                    <a:pt x="798" y="443"/>
                    <a:pt x="790" y="440"/>
                    <a:pt x="788" y="435"/>
                  </a:cubicBezTo>
                  <a:cubicBezTo>
                    <a:pt x="756" y="436"/>
                    <a:pt x="725" y="437"/>
                    <a:pt x="696" y="439"/>
                  </a:cubicBezTo>
                  <a:cubicBezTo>
                    <a:pt x="700" y="447"/>
                    <a:pt x="694" y="459"/>
                    <a:pt x="699" y="465"/>
                  </a:cubicBezTo>
                  <a:cubicBezTo>
                    <a:pt x="706" y="468"/>
                    <a:pt x="712" y="471"/>
                    <a:pt x="717" y="476"/>
                  </a:cubicBezTo>
                  <a:cubicBezTo>
                    <a:pt x="737" y="487"/>
                    <a:pt x="756" y="499"/>
                    <a:pt x="775" y="512"/>
                  </a:cubicBezTo>
                  <a:cubicBezTo>
                    <a:pt x="777" y="511"/>
                    <a:pt x="780" y="514"/>
                    <a:pt x="779" y="515"/>
                  </a:cubicBezTo>
                  <a:cubicBezTo>
                    <a:pt x="772" y="512"/>
                    <a:pt x="767" y="507"/>
                    <a:pt x="759" y="504"/>
                  </a:cubicBezTo>
                  <a:cubicBezTo>
                    <a:pt x="756" y="499"/>
                    <a:pt x="749" y="499"/>
                    <a:pt x="746" y="494"/>
                  </a:cubicBezTo>
                  <a:cubicBezTo>
                    <a:pt x="733" y="490"/>
                    <a:pt x="726" y="481"/>
                    <a:pt x="714" y="476"/>
                  </a:cubicBezTo>
                  <a:cubicBezTo>
                    <a:pt x="709" y="472"/>
                    <a:pt x="703" y="467"/>
                    <a:pt x="697" y="466"/>
                  </a:cubicBezTo>
                  <a:cubicBezTo>
                    <a:pt x="695" y="472"/>
                    <a:pt x="706" y="472"/>
                    <a:pt x="706" y="476"/>
                  </a:cubicBezTo>
                  <a:cubicBezTo>
                    <a:pt x="702" y="476"/>
                    <a:pt x="701" y="473"/>
                    <a:pt x="698" y="472"/>
                  </a:cubicBezTo>
                  <a:cubicBezTo>
                    <a:pt x="698" y="475"/>
                    <a:pt x="697" y="480"/>
                    <a:pt x="697" y="486"/>
                  </a:cubicBezTo>
                  <a:cubicBezTo>
                    <a:pt x="699" y="488"/>
                    <a:pt x="701" y="488"/>
                    <a:pt x="702" y="491"/>
                  </a:cubicBezTo>
                  <a:cubicBezTo>
                    <a:pt x="700" y="493"/>
                    <a:pt x="698" y="498"/>
                    <a:pt x="701" y="501"/>
                  </a:cubicBezTo>
                  <a:cubicBezTo>
                    <a:pt x="699" y="500"/>
                    <a:pt x="697" y="497"/>
                    <a:pt x="695" y="499"/>
                  </a:cubicBezTo>
                  <a:cubicBezTo>
                    <a:pt x="703" y="513"/>
                    <a:pt x="719" y="525"/>
                    <a:pt x="730" y="540"/>
                  </a:cubicBezTo>
                  <a:cubicBezTo>
                    <a:pt x="719" y="531"/>
                    <a:pt x="711" y="519"/>
                    <a:pt x="699" y="511"/>
                  </a:cubicBezTo>
                  <a:cubicBezTo>
                    <a:pt x="699" y="510"/>
                    <a:pt x="698" y="509"/>
                    <a:pt x="698" y="507"/>
                  </a:cubicBezTo>
                  <a:cubicBezTo>
                    <a:pt x="696" y="503"/>
                    <a:pt x="690" y="506"/>
                    <a:pt x="689" y="502"/>
                  </a:cubicBezTo>
                  <a:cubicBezTo>
                    <a:pt x="691" y="500"/>
                    <a:pt x="693" y="505"/>
                    <a:pt x="693" y="502"/>
                  </a:cubicBezTo>
                  <a:cubicBezTo>
                    <a:pt x="690" y="497"/>
                    <a:pt x="691" y="494"/>
                    <a:pt x="693" y="490"/>
                  </a:cubicBezTo>
                  <a:cubicBezTo>
                    <a:pt x="692" y="482"/>
                    <a:pt x="695" y="471"/>
                    <a:pt x="691" y="467"/>
                  </a:cubicBezTo>
                  <a:cubicBezTo>
                    <a:pt x="692" y="467"/>
                    <a:pt x="694" y="467"/>
                    <a:pt x="693" y="464"/>
                  </a:cubicBezTo>
                  <a:cubicBezTo>
                    <a:pt x="685" y="454"/>
                    <a:pt x="671" y="451"/>
                    <a:pt x="663" y="441"/>
                  </a:cubicBezTo>
                  <a:cubicBezTo>
                    <a:pt x="642" y="431"/>
                    <a:pt x="626" y="416"/>
                    <a:pt x="605" y="406"/>
                  </a:cubicBezTo>
                  <a:cubicBezTo>
                    <a:pt x="605" y="407"/>
                    <a:pt x="604" y="408"/>
                    <a:pt x="603" y="408"/>
                  </a:cubicBezTo>
                  <a:cubicBezTo>
                    <a:pt x="627" y="428"/>
                    <a:pt x="653" y="440"/>
                    <a:pt x="678" y="458"/>
                  </a:cubicBezTo>
                  <a:cubicBezTo>
                    <a:pt x="652" y="445"/>
                    <a:pt x="628" y="426"/>
                    <a:pt x="601" y="411"/>
                  </a:cubicBezTo>
                  <a:cubicBezTo>
                    <a:pt x="610" y="423"/>
                    <a:pt x="626" y="427"/>
                    <a:pt x="637" y="437"/>
                  </a:cubicBezTo>
                  <a:cubicBezTo>
                    <a:pt x="638" y="437"/>
                    <a:pt x="639" y="437"/>
                    <a:pt x="640" y="437"/>
                  </a:cubicBezTo>
                  <a:cubicBezTo>
                    <a:pt x="644" y="444"/>
                    <a:pt x="657" y="447"/>
                    <a:pt x="660" y="452"/>
                  </a:cubicBezTo>
                  <a:cubicBezTo>
                    <a:pt x="637" y="439"/>
                    <a:pt x="614" y="425"/>
                    <a:pt x="594" y="410"/>
                  </a:cubicBezTo>
                  <a:cubicBezTo>
                    <a:pt x="595" y="409"/>
                    <a:pt x="593" y="408"/>
                    <a:pt x="594" y="406"/>
                  </a:cubicBezTo>
                  <a:cubicBezTo>
                    <a:pt x="564" y="385"/>
                    <a:pt x="533" y="367"/>
                    <a:pt x="505" y="346"/>
                  </a:cubicBezTo>
                  <a:cubicBezTo>
                    <a:pt x="476" y="330"/>
                    <a:pt x="452" y="309"/>
                    <a:pt x="423" y="292"/>
                  </a:cubicBezTo>
                  <a:cubicBezTo>
                    <a:pt x="415" y="286"/>
                    <a:pt x="407" y="280"/>
                    <a:pt x="397" y="275"/>
                  </a:cubicBezTo>
                  <a:cubicBezTo>
                    <a:pt x="396" y="271"/>
                    <a:pt x="393" y="270"/>
                    <a:pt x="389" y="269"/>
                  </a:cubicBezTo>
                  <a:cubicBezTo>
                    <a:pt x="315" y="216"/>
                    <a:pt x="240" y="164"/>
                    <a:pt x="166" y="113"/>
                  </a:cubicBezTo>
                  <a:cubicBezTo>
                    <a:pt x="144" y="96"/>
                    <a:pt x="121" y="80"/>
                    <a:pt x="99" y="64"/>
                  </a:cubicBezTo>
                  <a:cubicBezTo>
                    <a:pt x="91" y="59"/>
                    <a:pt x="84" y="52"/>
                    <a:pt x="75" y="49"/>
                  </a:cubicBezTo>
                  <a:cubicBezTo>
                    <a:pt x="128" y="90"/>
                    <a:pt x="184" y="128"/>
                    <a:pt x="240" y="166"/>
                  </a:cubicBezTo>
                  <a:cubicBezTo>
                    <a:pt x="309" y="217"/>
                    <a:pt x="382" y="264"/>
                    <a:pt x="451" y="314"/>
                  </a:cubicBezTo>
                  <a:cubicBezTo>
                    <a:pt x="471" y="325"/>
                    <a:pt x="487" y="339"/>
                    <a:pt x="507" y="350"/>
                  </a:cubicBezTo>
                  <a:cubicBezTo>
                    <a:pt x="513" y="356"/>
                    <a:pt x="520" y="360"/>
                    <a:pt x="528" y="364"/>
                  </a:cubicBezTo>
                  <a:cubicBezTo>
                    <a:pt x="528" y="366"/>
                    <a:pt x="530" y="366"/>
                    <a:pt x="531" y="368"/>
                  </a:cubicBezTo>
                  <a:cubicBezTo>
                    <a:pt x="540" y="373"/>
                    <a:pt x="549" y="379"/>
                    <a:pt x="557" y="385"/>
                  </a:cubicBezTo>
                  <a:cubicBezTo>
                    <a:pt x="569" y="391"/>
                    <a:pt x="579" y="398"/>
                    <a:pt x="588" y="406"/>
                  </a:cubicBezTo>
                  <a:cubicBezTo>
                    <a:pt x="591" y="405"/>
                    <a:pt x="594" y="408"/>
                    <a:pt x="592" y="409"/>
                  </a:cubicBezTo>
                  <a:cubicBezTo>
                    <a:pt x="490" y="344"/>
                    <a:pt x="392" y="275"/>
                    <a:pt x="292" y="208"/>
                  </a:cubicBezTo>
                  <a:cubicBezTo>
                    <a:pt x="220" y="156"/>
                    <a:pt x="146" y="106"/>
                    <a:pt x="75" y="54"/>
                  </a:cubicBezTo>
                  <a:cubicBezTo>
                    <a:pt x="73" y="54"/>
                    <a:pt x="71" y="53"/>
                    <a:pt x="69" y="53"/>
                  </a:cubicBezTo>
                  <a:cubicBezTo>
                    <a:pt x="69" y="51"/>
                    <a:pt x="68" y="51"/>
                    <a:pt x="68" y="49"/>
                  </a:cubicBezTo>
                  <a:cubicBezTo>
                    <a:pt x="60" y="44"/>
                    <a:pt x="52" y="39"/>
                    <a:pt x="45" y="34"/>
                  </a:cubicBezTo>
                  <a:cubicBezTo>
                    <a:pt x="38" y="30"/>
                    <a:pt x="32" y="23"/>
                    <a:pt x="25" y="18"/>
                  </a:cubicBezTo>
                  <a:cubicBezTo>
                    <a:pt x="17" y="13"/>
                    <a:pt x="5" y="7"/>
                    <a:pt x="0" y="0"/>
                  </a:cubicBezTo>
                  <a:close/>
                  <a:moveTo>
                    <a:pt x="918" y="593"/>
                  </a:moveTo>
                  <a:cubicBezTo>
                    <a:pt x="918" y="595"/>
                    <a:pt x="920" y="595"/>
                    <a:pt x="921" y="596"/>
                  </a:cubicBezTo>
                  <a:cubicBezTo>
                    <a:pt x="921" y="595"/>
                    <a:pt x="922" y="595"/>
                    <a:pt x="922" y="593"/>
                  </a:cubicBezTo>
                  <a:cubicBezTo>
                    <a:pt x="920" y="593"/>
                    <a:pt x="919" y="593"/>
                    <a:pt x="918" y="593"/>
                  </a:cubicBezTo>
                  <a:close/>
                  <a:moveTo>
                    <a:pt x="721" y="1021"/>
                  </a:moveTo>
                  <a:cubicBezTo>
                    <a:pt x="723" y="1021"/>
                    <a:pt x="724" y="1022"/>
                    <a:pt x="726" y="1022"/>
                  </a:cubicBezTo>
                  <a:cubicBezTo>
                    <a:pt x="726" y="1019"/>
                    <a:pt x="722" y="1019"/>
                    <a:pt x="721" y="1021"/>
                  </a:cubicBezTo>
                  <a:close/>
                  <a:moveTo>
                    <a:pt x="587" y="393"/>
                  </a:moveTo>
                  <a:cubicBezTo>
                    <a:pt x="548" y="366"/>
                    <a:pt x="510" y="340"/>
                    <a:pt x="471" y="314"/>
                  </a:cubicBezTo>
                  <a:cubicBezTo>
                    <a:pt x="362" y="238"/>
                    <a:pt x="252" y="160"/>
                    <a:pt x="145" y="83"/>
                  </a:cubicBezTo>
                  <a:cubicBezTo>
                    <a:pt x="124" y="67"/>
                    <a:pt x="103" y="50"/>
                    <a:pt x="80" y="36"/>
                  </a:cubicBezTo>
                  <a:cubicBezTo>
                    <a:pt x="80" y="36"/>
                    <a:pt x="79" y="36"/>
                    <a:pt x="79" y="36"/>
                  </a:cubicBezTo>
                  <a:cubicBezTo>
                    <a:pt x="80" y="40"/>
                    <a:pt x="78" y="42"/>
                    <a:pt x="78" y="45"/>
                  </a:cubicBezTo>
                  <a:cubicBezTo>
                    <a:pt x="229" y="153"/>
                    <a:pt x="380" y="261"/>
                    <a:pt x="535" y="364"/>
                  </a:cubicBezTo>
                  <a:cubicBezTo>
                    <a:pt x="553" y="376"/>
                    <a:pt x="573" y="392"/>
                    <a:pt x="593" y="402"/>
                  </a:cubicBezTo>
                  <a:cubicBezTo>
                    <a:pt x="595" y="403"/>
                    <a:pt x="599" y="408"/>
                    <a:pt x="602" y="404"/>
                  </a:cubicBezTo>
                  <a:cubicBezTo>
                    <a:pt x="598" y="399"/>
                    <a:pt x="592" y="396"/>
                    <a:pt x="587" y="393"/>
                  </a:cubicBezTo>
                  <a:close/>
                  <a:moveTo>
                    <a:pt x="75" y="42"/>
                  </a:moveTo>
                  <a:cubicBezTo>
                    <a:pt x="75" y="39"/>
                    <a:pt x="74" y="38"/>
                    <a:pt x="70" y="38"/>
                  </a:cubicBezTo>
                  <a:cubicBezTo>
                    <a:pt x="70" y="41"/>
                    <a:pt x="72" y="42"/>
                    <a:pt x="75" y="42"/>
                  </a:cubicBezTo>
                  <a:close/>
                  <a:moveTo>
                    <a:pt x="825" y="236"/>
                  </a:moveTo>
                  <a:cubicBezTo>
                    <a:pt x="825" y="235"/>
                    <a:pt x="826" y="232"/>
                    <a:pt x="824" y="232"/>
                  </a:cubicBezTo>
                  <a:cubicBezTo>
                    <a:pt x="823" y="232"/>
                    <a:pt x="823" y="237"/>
                    <a:pt x="825" y="236"/>
                  </a:cubicBezTo>
                  <a:close/>
                  <a:moveTo>
                    <a:pt x="819" y="257"/>
                  </a:moveTo>
                  <a:cubicBezTo>
                    <a:pt x="825" y="255"/>
                    <a:pt x="823" y="262"/>
                    <a:pt x="827" y="262"/>
                  </a:cubicBezTo>
                  <a:cubicBezTo>
                    <a:pt x="829" y="253"/>
                    <a:pt x="826" y="247"/>
                    <a:pt x="820" y="243"/>
                  </a:cubicBezTo>
                  <a:cubicBezTo>
                    <a:pt x="820" y="240"/>
                    <a:pt x="821" y="235"/>
                    <a:pt x="819" y="234"/>
                  </a:cubicBezTo>
                  <a:cubicBezTo>
                    <a:pt x="818" y="243"/>
                    <a:pt x="819" y="250"/>
                    <a:pt x="819" y="257"/>
                  </a:cubicBezTo>
                  <a:close/>
                  <a:moveTo>
                    <a:pt x="817" y="271"/>
                  </a:moveTo>
                  <a:cubicBezTo>
                    <a:pt x="818" y="271"/>
                    <a:pt x="818" y="270"/>
                    <a:pt x="820" y="270"/>
                  </a:cubicBezTo>
                  <a:cubicBezTo>
                    <a:pt x="820" y="268"/>
                    <a:pt x="820" y="267"/>
                    <a:pt x="819" y="266"/>
                  </a:cubicBezTo>
                  <a:cubicBezTo>
                    <a:pt x="818" y="266"/>
                    <a:pt x="818" y="266"/>
                    <a:pt x="817" y="266"/>
                  </a:cubicBezTo>
                  <a:cubicBezTo>
                    <a:pt x="817" y="268"/>
                    <a:pt x="817" y="269"/>
                    <a:pt x="817" y="271"/>
                  </a:cubicBezTo>
                  <a:close/>
                  <a:moveTo>
                    <a:pt x="827" y="270"/>
                  </a:moveTo>
                  <a:cubicBezTo>
                    <a:pt x="827" y="268"/>
                    <a:pt x="826" y="267"/>
                    <a:pt x="824" y="267"/>
                  </a:cubicBezTo>
                  <a:cubicBezTo>
                    <a:pt x="824" y="269"/>
                    <a:pt x="826" y="269"/>
                    <a:pt x="827" y="270"/>
                  </a:cubicBezTo>
                  <a:close/>
                  <a:moveTo>
                    <a:pt x="790" y="282"/>
                  </a:moveTo>
                  <a:cubicBezTo>
                    <a:pt x="797" y="281"/>
                    <a:pt x="805" y="280"/>
                    <a:pt x="809" y="275"/>
                  </a:cubicBezTo>
                  <a:cubicBezTo>
                    <a:pt x="801" y="276"/>
                    <a:pt x="795" y="279"/>
                    <a:pt x="790" y="282"/>
                  </a:cubicBezTo>
                  <a:close/>
                  <a:moveTo>
                    <a:pt x="831" y="282"/>
                  </a:moveTo>
                  <a:cubicBezTo>
                    <a:pt x="830" y="280"/>
                    <a:pt x="830" y="279"/>
                    <a:pt x="829" y="278"/>
                  </a:cubicBezTo>
                  <a:cubicBezTo>
                    <a:pt x="827" y="280"/>
                    <a:pt x="829" y="282"/>
                    <a:pt x="831" y="282"/>
                  </a:cubicBezTo>
                  <a:close/>
                  <a:moveTo>
                    <a:pt x="817" y="288"/>
                  </a:moveTo>
                  <a:cubicBezTo>
                    <a:pt x="818" y="285"/>
                    <a:pt x="820" y="283"/>
                    <a:pt x="821" y="279"/>
                  </a:cubicBezTo>
                  <a:cubicBezTo>
                    <a:pt x="816" y="277"/>
                    <a:pt x="814" y="285"/>
                    <a:pt x="817" y="288"/>
                  </a:cubicBezTo>
                  <a:close/>
                  <a:moveTo>
                    <a:pt x="836" y="279"/>
                  </a:moveTo>
                  <a:cubicBezTo>
                    <a:pt x="836" y="282"/>
                    <a:pt x="838" y="284"/>
                    <a:pt x="841" y="284"/>
                  </a:cubicBezTo>
                  <a:cubicBezTo>
                    <a:pt x="842" y="282"/>
                    <a:pt x="845" y="281"/>
                    <a:pt x="847" y="279"/>
                  </a:cubicBezTo>
                  <a:cubicBezTo>
                    <a:pt x="843" y="280"/>
                    <a:pt x="839" y="278"/>
                    <a:pt x="836" y="279"/>
                  </a:cubicBezTo>
                  <a:close/>
                  <a:moveTo>
                    <a:pt x="820" y="288"/>
                  </a:moveTo>
                  <a:cubicBezTo>
                    <a:pt x="822" y="289"/>
                    <a:pt x="826" y="287"/>
                    <a:pt x="829" y="287"/>
                  </a:cubicBezTo>
                  <a:cubicBezTo>
                    <a:pt x="828" y="284"/>
                    <a:pt x="826" y="282"/>
                    <a:pt x="824" y="280"/>
                  </a:cubicBezTo>
                  <a:cubicBezTo>
                    <a:pt x="823" y="282"/>
                    <a:pt x="822" y="285"/>
                    <a:pt x="820" y="288"/>
                  </a:cubicBezTo>
                  <a:close/>
                  <a:moveTo>
                    <a:pt x="842" y="286"/>
                  </a:moveTo>
                  <a:cubicBezTo>
                    <a:pt x="847" y="287"/>
                    <a:pt x="854" y="285"/>
                    <a:pt x="855" y="281"/>
                  </a:cubicBezTo>
                  <a:cubicBezTo>
                    <a:pt x="849" y="281"/>
                    <a:pt x="847" y="284"/>
                    <a:pt x="842" y="286"/>
                  </a:cubicBezTo>
                  <a:close/>
                  <a:moveTo>
                    <a:pt x="794" y="287"/>
                  </a:moveTo>
                  <a:cubicBezTo>
                    <a:pt x="799" y="287"/>
                    <a:pt x="802" y="288"/>
                    <a:pt x="807" y="288"/>
                  </a:cubicBezTo>
                  <a:cubicBezTo>
                    <a:pt x="807" y="286"/>
                    <a:pt x="807" y="283"/>
                    <a:pt x="808" y="282"/>
                  </a:cubicBezTo>
                  <a:cubicBezTo>
                    <a:pt x="803" y="284"/>
                    <a:pt x="797" y="282"/>
                    <a:pt x="794" y="287"/>
                  </a:cubicBezTo>
                  <a:close/>
                  <a:moveTo>
                    <a:pt x="861" y="286"/>
                  </a:moveTo>
                  <a:cubicBezTo>
                    <a:pt x="866" y="285"/>
                    <a:pt x="871" y="286"/>
                    <a:pt x="874" y="284"/>
                  </a:cubicBezTo>
                  <a:cubicBezTo>
                    <a:pt x="871" y="282"/>
                    <a:pt x="865" y="283"/>
                    <a:pt x="862" y="282"/>
                  </a:cubicBezTo>
                  <a:cubicBezTo>
                    <a:pt x="861" y="283"/>
                    <a:pt x="861" y="284"/>
                    <a:pt x="861" y="286"/>
                  </a:cubicBezTo>
                  <a:close/>
                  <a:moveTo>
                    <a:pt x="854" y="286"/>
                  </a:moveTo>
                  <a:cubicBezTo>
                    <a:pt x="855" y="287"/>
                    <a:pt x="860" y="284"/>
                    <a:pt x="857" y="284"/>
                  </a:cubicBezTo>
                  <a:cubicBezTo>
                    <a:pt x="856" y="285"/>
                    <a:pt x="854" y="284"/>
                    <a:pt x="854" y="286"/>
                  </a:cubicBezTo>
                  <a:close/>
                  <a:moveTo>
                    <a:pt x="788" y="288"/>
                  </a:moveTo>
                  <a:cubicBezTo>
                    <a:pt x="788" y="289"/>
                    <a:pt x="788" y="290"/>
                    <a:pt x="788" y="290"/>
                  </a:cubicBezTo>
                  <a:cubicBezTo>
                    <a:pt x="792" y="290"/>
                    <a:pt x="795" y="291"/>
                    <a:pt x="796" y="288"/>
                  </a:cubicBezTo>
                  <a:cubicBezTo>
                    <a:pt x="793" y="289"/>
                    <a:pt x="790" y="286"/>
                    <a:pt x="788" y="288"/>
                  </a:cubicBezTo>
                  <a:close/>
                  <a:moveTo>
                    <a:pt x="772" y="292"/>
                  </a:moveTo>
                  <a:cubicBezTo>
                    <a:pt x="775" y="293"/>
                    <a:pt x="784" y="294"/>
                    <a:pt x="783" y="289"/>
                  </a:cubicBezTo>
                  <a:cubicBezTo>
                    <a:pt x="779" y="289"/>
                    <a:pt x="775" y="290"/>
                    <a:pt x="772" y="292"/>
                  </a:cubicBezTo>
                  <a:close/>
                  <a:moveTo>
                    <a:pt x="855" y="290"/>
                  </a:moveTo>
                  <a:cubicBezTo>
                    <a:pt x="856" y="291"/>
                    <a:pt x="857" y="291"/>
                    <a:pt x="859" y="290"/>
                  </a:cubicBezTo>
                  <a:cubicBezTo>
                    <a:pt x="858" y="289"/>
                    <a:pt x="855" y="289"/>
                    <a:pt x="855" y="290"/>
                  </a:cubicBezTo>
                  <a:close/>
                  <a:moveTo>
                    <a:pt x="848" y="291"/>
                  </a:moveTo>
                  <a:cubicBezTo>
                    <a:pt x="848" y="293"/>
                    <a:pt x="851" y="291"/>
                    <a:pt x="852" y="292"/>
                  </a:cubicBezTo>
                  <a:cubicBezTo>
                    <a:pt x="853" y="289"/>
                    <a:pt x="847" y="289"/>
                    <a:pt x="848" y="291"/>
                  </a:cubicBezTo>
                  <a:close/>
                  <a:moveTo>
                    <a:pt x="902" y="292"/>
                  </a:moveTo>
                  <a:cubicBezTo>
                    <a:pt x="885" y="289"/>
                    <a:pt x="870" y="295"/>
                    <a:pt x="853" y="295"/>
                  </a:cubicBezTo>
                  <a:cubicBezTo>
                    <a:pt x="852" y="299"/>
                    <a:pt x="856" y="300"/>
                    <a:pt x="858" y="301"/>
                  </a:cubicBezTo>
                  <a:cubicBezTo>
                    <a:pt x="865" y="308"/>
                    <a:pt x="873" y="317"/>
                    <a:pt x="881" y="325"/>
                  </a:cubicBezTo>
                  <a:cubicBezTo>
                    <a:pt x="888" y="333"/>
                    <a:pt x="897" y="341"/>
                    <a:pt x="906" y="347"/>
                  </a:cubicBezTo>
                  <a:cubicBezTo>
                    <a:pt x="906" y="343"/>
                    <a:pt x="902" y="343"/>
                    <a:pt x="902" y="340"/>
                  </a:cubicBezTo>
                  <a:cubicBezTo>
                    <a:pt x="911" y="332"/>
                    <a:pt x="905" y="306"/>
                    <a:pt x="906" y="290"/>
                  </a:cubicBezTo>
                  <a:cubicBezTo>
                    <a:pt x="904" y="289"/>
                    <a:pt x="903" y="291"/>
                    <a:pt x="902" y="292"/>
                  </a:cubicBezTo>
                  <a:close/>
                  <a:moveTo>
                    <a:pt x="817" y="295"/>
                  </a:moveTo>
                  <a:cubicBezTo>
                    <a:pt x="820" y="294"/>
                    <a:pt x="826" y="296"/>
                    <a:pt x="826" y="292"/>
                  </a:cubicBezTo>
                  <a:cubicBezTo>
                    <a:pt x="823" y="292"/>
                    <a:pt x="817" y="290"/>
                    <a:pt x="817" y="295"/>
                  </a:cubicBezTo>
                  <a:close/>
                  <a:moveTo>
                    <a:pt x="823" y="301"/>
                  </a:moveTo>
                  <a:cubicBezTo>
                    <a:pt x="824" y="302"/>
                    <a:pt x="825" y="303"/>
                    <a:pt x="827" y="303"/>
                  </a:cubicBezTo>
                  <a:cubicBezTo>
                    <a:pt x="829" y="302"/>
                    <a:pt x="832" y="301"/>
                    <a:pt x="831" y="297"/>
                  </a:cubicBezTo>
                  <a:cubicBezTo>
                    <a:pt x="827" y="297"/>
                    <a:pt x="824" y="297"/>
                    <a:pt x="823" y="301"/>
                  </a:cubicBezTo>
                  <a:close/>
                  <a:moveTo>
                    <a:pt x="741" y="303"/>
                  </a:moveTo>
                  <a:cubicBezTo>
                    <a:pt x="741" y="315"/>
                    <a:pt x="741" y="334"/>
                    <a:pt x="741" y="350"/>
                  </a:cubicBezTo>
                  <a:cubicBezTo>
                    <a:pt x="742" y="352"/>
                    <a:pt x="746" y="353"/>
                    <a:pt x="744" y="356"/>
                  </a:cubicBezTo>
                  <a:cubicBezTo>
                    <a:pt x="742" y="356"/>
                    <a:pt x="744" y="352"/>
                    <a:pt x="742" y="353"/>
                  </a:cubicBezTo>
                  <a:cubicBezTo>
                    <a:pt x="739" y="356"/>
                    <a:pt x="746" y="359"/>
                    <a:pt x="742" y="363"/>
                  </a:cubicBezTo>
                  <a:cubicBezTo>
                    <a:pt x="741" y="363"/>
                    <a:pt x="739" y="360"/>
                    <a:pt x="737" y="362"/>
                  </a:cubicBezTo>
                  <a:cubicBezTo>
                    <a:pt x="749" y="376"/>
                    <a:pt x="758" y="392"/>
                    <a:pt x="770" y="405"/>
                  </a:cubicBezTo>
                  <a:cubicBezTo>
                    <a:pt x="781" y="401"/>
                    <a:pt x="791" y="397"/>
                    <a:pt x="802" y="393"/>
                  </a:cubicBezTo>
                  <a:cubicBezTo>
                    <a:pt x="801" y="383"/>
                    <a:pt x="806" y="368"/>
                    <a:pt x="801" y="361"/>
                  </a:cubicBezTo>
                  <a:cubicBezTo>
                    <a:pt x="805" y="354"/>
                    <a:pt x="803" y="342"/>
                    <a:pt x="804" y="333"/>
                  </a:cubicBezTo>
                  <a:cubicBezTo>
                    <a:pt x="805" y="322"/>
                    <a:pt x="807" y="311"/>
                    <a:pt x="807" y="299"/>
                  </a:cubicBezTo>
                  <a:cubicBezTo>
                    <a:pt x="787" y="300"/>
                    <a:pt x="770" y="300"/>
                    <a:pt x="752" y="302"/>
                  </a:cubicBezTo>
                  <a:cubicBezTo>
                    <a:pt x="765" y="311"/>
                    <a:pt x="774" y="323"/>
                    <a:pt x="786" y="332"/>
                  </a:cubicBezTo>
                  <a:cubicBezTo>
                    <a:pt x="790" y="339"/>
                    <a:pt x="800" y="342"/>
                    <a:pt x="801" y="349"/>
                  </a:cubicBezTo>
                  <a:cubicBezTo>
                    <a:pt x="800" y="347"/>
                    <a:pt x="796" y="347"/>
                    <a:pt x="796" y="343"/>
                  </a:cubicBezTo>
                  <a:cubicBezTo>
                    <a:pt x="780" y="332"/>
                    <a:pt x="768" y="316"/>
                    <a:pt x="751" y="304"/>
                  </a:cubicBezTo>
                  <a:cubicBezTo>
                    <a:pt x="751" y="303"/>
                    <a:pt x="751" y="302"/>
                    <a:pt x="751" y="301"/>
                  </a:cubicBezTo>
                  <a:cubicBezTo>
                    <a:pt x="749" y="302"/>
                    <a:pt x="744" y="300"/>
                    <a:pt x="745" y="303"/>
                  </a:cubicBezTo>
                  <a:cubicBezTo>
                    <a:pt x="750" y="307"/>
                    <a:pt x="755" y="313"/>
                    <a:pt x="760" y="318"/>
                  </a:cubicBezTo>
                  <a:cubicBezTo>
                    <a:pt x="756" y="318"/>
                    <a:pt x="756" y="315"/>
                    <a:pt x="753" y="314"/>
                  </a:cubicBezTo>
                  <a:cubicBezTo>
                    <a:pt x="753" y="315"/>
                    <a:pt x="754" y="317"/>
                    <a:pt x="753" y="317"/>
                  </a:cubicBezTo>
                  <a:cubicBezTo>
                    <a:pt x="750" y="314"/>
                    <a:pt x="745" y="312"/>
                    <a:pt x="743" y="307"/>
                  </a:cubicBezTo>
                  <a:cubicBezTo>
                    <a:pt x="747" y="308"/>
                    <a:pt x="749" y="314"/>
                    <a:pt x="753" y="313"/>
                  </a:cubicBezTo>
                  <a:cubicBezTo>
                    <a:pt x="748" y="310"/>
                    <a:pt x="747" y="305"/>
                    <a:pt x="741" y="303"/>
                  </a:cubicBezTo>
                  <a:close/>
                  <a:moveTo>
                    <a:pt x="823" y="307"/>
                  </a:moveTo>
                  <a:cubicBezTo>
                    <a:pt x="822" y="301"/>
                    <a:pt x="811" y="305"/>
                    <a:pt x="815" y="315"/>
                  </a:cubicBezTo>
                  <a:cubicBezTo>
                    <a:pt x="817" y="313"/>
                    <a:pt x="824" y="309"/>
                    <a:pt x="823" y="307"/>
                  </a:cubicBezTo>
                  <a:close/>
                  <a:moveTo>
                    <a:pt x="831" y="307"/>
                  </a:moveTo>
                  <a:cubicBezTo>
                    <a:pt x="831" y="306"/>
                    <a:pt x="831" y="305"/>
                    <a:pt x="831" y="304"/>
                  </a:cubicBezTo>
                  <a:cubicBezTo>
                    <a:pt x="829" y="304"/>
                    <a:pt x="829" y="307"/>
                    <a:pt x="831" y="307"/>
                  </a:cubicBezTo>
                  <a:close/>
                  <a:moveTo>
                    <a:pt x="818" y="319"/>
                  </a:moveTo>
                  <a:cubicBezTo>
                    <a:pt x="823" y="321"/>
                    <a:pt x="825" y="314"/>
                    <a:pt x="829" y="313"/>
                  </a:cubicBezTo>
                  <a:cubicBezTo>
                    <a:pt x="829" y="311"/>
                    <a:pt x="827" y="310"/>
                    <a:pt x="826" y="309"/>
                  </a:cubicBezTo>
                  <a:cubicBezTo>
                    <a:pt x="823" y="312"/>
                    <a:pt x="818" y="313"/>
                    <a:pt x="818" y="319"/>
                  </a:cubicBezTo>
                  <a:close/>
                  <a:moveTo>
                    <a:pt x="823" y="323"/>
                  </a:moveTo>
                  <a:cubicBezTo>
                    <a:pt x="825" y="323"/>
                    <a:pt x="826" y="325"/>
                    <a:pt x="829" y="325"/>
                  </a:cubicBezTo>
                  <a:cubicBezTo>
                    <a:pt x="833" y="323"/>
                    <a:pt x="831" y="319"/>
                    <a:pt x="832" y="315"/>
                  </a:cubicBezTo>
                  <a:cubicBezTo>
                    <a:pt x="828" y="316"/>
                    <a:pt x="825" y="319"/>
                    <a:pt x="823" y="323"/>
                  </a:cubicBezTo>
                  <a:close/>
                  <a:moveTo>
                    <a:pt x="814" y="337"/>
                  </a:moveTo>
                  <a:cubicBezTo>
                    <a:pt x="818" y="335"/>
                    <a:pt x="819" y="332"/>
                    <a:pt x="823" y="330"/>
                  </a:cubicBezTo>
                  <a:cubicBezTo>
                    <a:pt x="822" y="328"/>
                    <a:pt x="821" y="326"/>
                    <a:pt x="818" y="325"/>
                  </a:cubicBezTo>
                  <a:cubicBezTo>
                    <a:pt x="815" y="328"/>
                    <a:pt x="814" y="330"/>
                    <a:pt x="814" y="337"/>
                  </a:cubicBezTo>
                  <a:close/>
                  <a:moveTo>
                    <a:pt x="830" y="327"/>
                  </a:moveTo>
                  <a:cubicBezTo>
                    <a:pt x="830" y="328"/>
                    <a:pt x="830" y="328"/>
                    <a:pt x="831" y="329"/>
                  </a:cubicBezTo>
                  <a:cubicBezTo>
                    <a:pt x="832" y="329"/>
                    <a:pt x="833" y="328"/>
                    <a:pt x="833" y="326"/>
                  </a:cubicBezTo>
                  <a:cubicBezTo>
                    <a:pt x="831" y="326"/>
                    <a:pt x="831" y="326"/>
                    <a:pt x="830" y="327"/>
                  </a:cubicBezTo>
                  <a:close/>
                  <a:moveTo>
                    <a:pt x="838" y="332"/>
                  </a:moveTo>
                  <a:cubicBezTo>
                    <a:pt x="838" y="330"/>
                    <a:pt x="838" y="329"/>
                    <a:pt x="837" y="328"/>
                  </a:cubicBezTo>
                  <a:cubicBezTo>
                    <a:pt x="836" y="329"/>
                    <a:pt x="836" y="333"/>
                    <a:pt x="838" y="332"/>
                  </a:cubicBezTo>
                  <a:close/>
                  <a:moveTo>
                    <a:pt x="817" y="340"/>
                  </a:moveTo>
                  <a:cubicBezTo>
                    <a:pt x="819" y="340"/>
                    <a:pt x="818" y="342"/>
                    <a:pt x="820" y="342"/>
                  </a:cubicBezTo>
                  <a:cubicBezTo>
                    <a:pt x="824" y="338"/>
                    <a:pt x="828" y="337"/>
                    <a:pt x="831" y="333"/>
                  </a:cubicBezTo>
                  <a:cubicBezTo>
                    <a:pt x="824" y="329"/>
                    <a:pt x="820" y="336"/>
                    <a:pt x="817" y="340"/>
                  </a:cubicBezTo>
                  <a:close/>
                  <a:moveTo>
                    <a:pt x="823" y="344"/>
                  </a:moveTo>
                  <a:cubicBezTo>
                    <a:pt x="825" y="345"/>
                    <a:pt x="827" y="346"/>
                    <a:pt x="829" y="346"/>
                  </a:cubicBezTo>
                  <a:cubicBezTo>
                    <a:pt x="833" y="345"/>
                    <a:pt x="835" y="340"/>
                    <a:pt x="833" y="336"/>
                  </a:cubicBezTo>
                  <a:cubicBezTo>
                    <a:pt x="828" y="338"/>
                    <a:pt x="826" y="341"/>
                    <a:pt x="823" y="344"/>
                  </a:cubicBezTo>
                  <a:close/>
                  <a:moveTo>
                    <a:pt x="809" y="342"/>
                  </a:moveTo>
                  <a:cubicBezTo>
                    <a:pt x="810" y="341"/>
                    <a:pt x="811" y="338"/>
                    <a:pt x="809" y="338"/>
                  </a:cubicBezTo>
                  <a:cubicBezTo>
                    <a:pt x="808" y="339"/>
                    <a:pt x="808" y="341"/>
                    <a:pt x="809" y="342"/>
                  </a:cubicBezTo>
                  <a:close/>
                  <a:moveTo>
                    <a:pt x="814" y="357"/>
                  </a:moveTo>
                  <a:cubicBezTo>
                    <a:pt x="817" y="358"/>
                    <a:pt x="821" y="353"/>
                    <a:pt x="824" y="351"/>
                  </a:cubicBezTo>
                  <a:cubicBezTo>
                    <a:pt x="822" y="349"/>
                    <a:pt x="820" y="348"/>
                    <a:pt x="818" y="346"/>
                  </a:cubicBezTo>
                  <a:cubicBezTo>
                    <a:pt x="815" y="348"/>
                    <a:pt x="813" y="354"/>
                    <a:pt x="814" y="357"/>
                  </a:cubicBezTo>
                  <a:close/>
                  <a:moveTo>
                    <a:pt x="831" y="350"/>
                  </a:moveTo>
                  <a:cubicBezTo>
                    <a:pt x="835" y="351"/>
                    <a:pt x="835" y="346"/>
                    <a:pt x="832" y="346"/>
                  </a:cubicBezTo>
                  <a:cubicBezTo>
                    <a:pt x="832" y="348"/>
                    <a:pt x="831" y="348"/>
                    <a:pt x="831" y="350"/>
                  </a:cubicBezTo>
                  <a:close/>
                  <a:moveTo>
                    <a:pt x="839" y="355"/>
                  </a:moveTo>
                  <a:cubicBezTo>
                    <a:pt x="840" y="353"/>
                    <a:pt x="840" y="350"/>
                    <a:pt x="838" y="350"/>
                  </a:cubicBezTo>
                  <a:cubicBezTo>
                    <a:pt x="839" y="351"/>
                    <a:pt x="837" y="354"/>
                    <a:pt x="839" y="355"/>
                  </a:cubicBezTo>
                  <a:close/>
                  <a:moveTo>
                    <a:pt x="818" y="361"/>
                  </a:moveTo>
                  <a:cubicBezTo>
                    <a:pt x="820" y="361"/>
                    <a:pt x="819" y="362"/>
                    <a:pt x="821" y="362"/>
                  </a:cubicBezTo>
                  <a:cubicBezTo>
                    <a:pt x="824" y="359"/>
                    <a:pt x="828" y="358"/>
                    <a:pt x="831" y="355"/>
                  </a:cubicBezTo>
                  <a:cubicBezTo>
                    <a:pt x="826" y="350"/>
                    <a:pt x="819" y="356"/>
                    <a:pt x="818" y="361"/>
                  </a:cubicBezTo>
                  <a:close/>
                  <a:moveTo>
                    <a:pt x="824" y="364"/>
                  </a:moveTo>
                  <a:cubicBezTo>
                    <a:pt x="829" y="371"/>
                    <a:pt x="837" y="364"/>
                    <a:pt x="834" y="357"/>
                  </a:cubicBezTo>
                  <a:cubicBezTo>
                    <a:pt x="830" y="358"/>
                    <a:pt x="826" y="360"/>
                    <a:pt x="824" y="364"/>
                  </a:cubicBezTo>
                  <a:close/>
                  <a:moveTo>
                    <a:pt x="819" y="374"/>
                  </a:moveTo>
                  <a:cubicBezTo>
                    <a:pt x="819" y="371"/>
                    <a:pt x="822" y="373"/>
                    <a:pt x="824" y="372"/>
                  </a:cubicBezTo>
                  <a:cubicBezTo>
                    <a:pt x="823" y="370"/>
                    <a:pt x="821" y="369"/>
                    <a:pt x="818" y="368"/>
                  </a:cubicBezTo>
                  <a:cubicBezTo>
                    <a:pt x="815" y="370"/>
                    <a:pt x="812" y="372"/>
                    <a:pt x="813" y="379"/>
                  </a:cubicBezTo>
                  <a:cubicBezTo>
                    <a:pt x="816" y="379"/>
                    <a:pt x="818" y="378"/>
                    <a:pt x="818" y="376"/>
                  </a:cubicBezTo>
                  <a:cubicBezTo>
                    <a:pt x="818" y="373"/>
                    <a:pt x="815" y="374"/>
                    <a:pt x="816" y="372"/>
                  </a:cubicBezTo>
                  <a:cubicBezTo>
                    <a:pt x="818" y="373"/>
                    <a:pt x="818" y="368"/>
                    <a:pt x="820" y="371"/>
                  </a:cubicBezTo>
                  <a:cubicBezTo>
                    <a:pt x="819" y="371"/>
                    <a:pt x="816" y="375"/>
                    <a:pt x="819" y="374"/>
                  </a:cubicBezTo>
                  <a:close/>
                  <a:moveTo>
                    <a:pt x="842" y="377"/>
                  </a:moveTo>
                  <a:cubicBezTo>
                    <a:pt x="841" y="375"/>
                    <a:pt x="842" y="372"/>
                    <a:pt x="840" y="372"/>
                  </a:cubicBezTo>
                  <a:cubicBezTo>
                    <a:pt x="840" y="374"/>
                    <a:pt x="839" y="377"/>
                    <a:pt x="842" y="377"/>
                  </a:cubicBezTo>
                  <a:close/>
                  <a:moveTo>
                    <a:pt x="825" y="374"/>
                  </a:moveTo>
                  <a:cubicBezTo>
                    <a:pt x="825" y="375"/>
                    <a:pt x="825" y="376"/>
                    <a:pt x="825" y="376"/>
                  </a:cubicBezTo>
                  <a:cubicBezTo>
                    <a:pt x="826" y="377"/>
                    <a:pt x="830" y="378"/>
                    <a:pt x="831" y="376"/>
                  </a:cubicBezTo>
                  <a:cubicBezTo>
                    <a:pt x="830" y="375"/>
                    <a:pt x="828" y="372"/>
                    <a:pt x="825" y="374"/>
                  </a:cubicBezTo>
                  <a:close/>
                  <a:moveTo>
                    <a:pt x="818" y="381"/>
                  </a:moveTo>
                  <a:cubicBezTo>
                    <a:pt x="822" y="385"/>
                    <a:pt x="822" y="377"/>
                    <a:pt x="825" y="379"/>
                  </a:cubicBezTo>
                  <a:cubicBezTo>
                    <a:pt x="825" y="377"/>
                    <a:pt x="825" y="376"/>
                    <a:pt x="822" y="376"/>
                  </a:cubicBezTo>
                  <a:cubicBezTo>
                    <a:pt x="823" y="380"/>
                    <a:pt x="817" y="377"/>
                    <a:pt x="818" y="381"/>
                  </a:cubicBezTo>
                  <a:close/>
                  <a:moveTo>
                    <a:pt x="824" y="383"/>
                  </a:moveTo>
                  <a:cubicBezTo>
                    <a:pt x="828" y="389"/>
                    <a:pt x="838" y="387"/>
                    <a:pt x="835" y="379"/>
                  </a:cubicBezTo>
                  <a:cubicBezTo>
                    <a:pt x="829" y="378"/>
                    <a:pt x="830" y="384"/>
                    <a:pt x="824" y="383"/>
                  </a:cubicBezTo>
                  <a:close/>
                  <a:moveTo>
                    <a:pt x="809" y="383"/>
                  </a:moveTo>
                  <a:cubicBezTo>
                    <a:pt x="810" y="380"/>
                    <a:pt x="809" y="379"/>
                    <a:pt x="807" y="379"/>
                  </a:cubicBezTo>
                  <a:cubicBezTo>
                    <a:pt x="807" y="381"/>
                    <a:pt x="807" y="383"/>
                    <a:pt x="809" y="383"/>
                  </a:cubicBezTo>
                  <a:close/>
                  <a:moveTo>
                    <a:pt x="813" y="393"/>
                  </a:moveTo>
                  <a:cubicBezTo>
                    <a:pt x="816" y="391"/>
                    <a:pt x="821" y="393"/>
                    <a:pt x="823" y="390"/>
                  </a:cubicBezTo>
                  <a:cubicBezTo>
                    <a:pt x="820" y="389"/>
                    <a:pt x="812" y="386"/>
                    <a:pt x="813" y="393"/>
                  </a:cubicBezTo>
                  <a:close/>
                  <a:moveTo>
                    <a:pt x="817" y="401"/>
                  </a:moveTo>
                  <a:cubicBezTo>
                    <a:pt x="824" y="400"/>
                    <a:pt x="829" y="401"/>
                    <a:pt x="832" y="396"/>
                  </a:cubicBezTo>
                  <a:cubicBezTo>
                    <a:pt x="826" y="393"/>
                    <a:pt x="820" y="397"/>
                    <a:pt x="817" y="401"/>
                  </a:cubicBezTo>
                  <a:close/>
                  <a:moveTo>
                    <a:pt x="812" y="396"/>
                  </a:moveTo>
                  <a:cubicBezTo>
                    <a:pt x="812" y="397"/>
                    <a:pt x="812" y="398"/>
                    <a:pt x="812" y="399"/>
                  </a:cubicBezTo>
                  <a:cubicBezTo>
                    <a:pt x="815" y="399"/>
                    <a:pt x="816" y="398"/>
                    <a:pt x="818" y="396"/>
                  </a:cubicBezTo>
                  <a:cubicBezTo>
                    <a:pt x="817" y="395"/>
                    <a:pt x="813" y="395"/>
                    <a:pt x="812" y="396"/>
                  </a:cubicBezTo>
                  <a:close/>
                  <a:moveTo>
                    <a:pt x="865" y="400"/>
                  </a:moveTo>
                  <a:cubicBezTo>
                    <a:pt x="859" y="401"/>
                    <a:pt x="856" y="398"/>
                    <a:pt x="849" y="397"/>
                  </a:cubicBezTo>
                  <a:cubicBezTo>
                    <a:pt x="852" y="400"/>
                    <a:pt x="862" y="403"/>
                    <a:pt x="865" y="400"/>
                  </a:cubicBezTo>
                  <a:close/>
                  <a:moveTo>
                    <a:pt x="778" y="407"/>
                  </a:moveTo>
                  <a:cubicBezTo>
                    <a:pt x="785" y="411"/>
                    <a:pt x="793" y="404"/>
                    <a:pt x="801" y="403"/>
                  </a:cubicBezTo>
                  <a:cubicBezTo>
                    <a:pt x="801" y="400"/>
                    <a:pt x="802" y="400"/>
                    <a:pt x="801" y="398"/>
                  </a:cubicBezTo>
                  <a:cubicBezTo>
                    <a:pt x="792" y="400"/>
                    <a:pt x="784" y="402"/>
                    <a:pt x="778" y="407"/>
                  </a:cubicBezTo>
                  <a:close/>
                  <a:moveTo>
                    <a:pt x="824" y="404"/>
                  </a:moveTo>
                  <a:cubicBezTo>
                    <a:pt x="823" y="403"/>
                    <a:pt x="819" y="403"/>
                    <a:pt x="817" y="403"/>
                  </a:cubicBezTo>
                  <a:cubicBezTo>
                    <a:pt x="817" y="407"/>
                    <a:pt x="823" y="407"/>
                    <a:pt x="824" y="404"/>
                  </a:cubicBezTo>
                  <a:close/>
                  <a:moveTo>
                    <a:pt x="822" y="409"/>
                  </a:moveTo>
                  <a:cubicBezTo>
                    <a:pt x="825" y="410"/>
                    <a:pt x="826" y="413"/>
                    <a:pt x="830" y="413"/>
                  </a:cubicBezTo>
                  <a:cubicBezTo>
                    <a:pt x="832" y="410"/>
                    <a:pt x="836" y="409"/>
                    <a:pt x="837" y="405"/>
                  </a:cubicBezTo>
                  <a:cubicBezTo>
                    <a:pt x="831" y="401"/>
                    <a:pt x="825" y="406"/>
                    <a:pt x="822" y="409"/>
                  </a:cubicBezTo>
                  <a:close/>
                  <a:moveTo>
                    <a:pt x="846" y="404"/>
                  </a:moveTo>
                  <a:cubicBezTo>
                    <a:pt x="847" y="408"/>
                    <a:pt x="846" y="414"/>
                    <a:pt x="849" y="415"/>
                  </a:cubicBezTo>
                  <a:cubicBezTo>
                    <a:pt x="851" y="412"/>
                    <a:pt x="858" y="410"/>
                    <a:pt x="856" y="405"/>
                  </a:cubicBezTo>
                  <a:cubicBezTo>
                    <a:pt x="853" y="404"/>
                    <a:pt x="849" y="404"/>
                    <a:pt x="846" y="404"/>
                  </a:cubicBezTo>
                  <a:close/>
                  <a:moveTo>
                    <a:pt x="883" y="404"/>
                  </a:moveTo>
                  <a:cubicBezTo>
                    <a:pt x="881" y="404"/>
                    <a:pt x="877" y="403"/>
                    <a:pt x="876" y="405"/>
                  </a:cubicBezTo>
                  <a:cubicBezTo>
                    <a:pt x="878" y="405"/>
                    <a:pt x="882" y="406"/>
                    <a:pt x="883" y="404"/>
                  </a:cubicBezTo>
                  <a:close/>
                  <a:moveTo>
                    <a:pt x="812" y="413"/>
                  </a:moveTo>
                  <a:cubicBezTo>
                    <a:pt x="814" y="414"/>
                    <a:pt x="816" y="411"/>
                    <a:pt x="816" y="409"/>
                  </a:cubicBezTo>
                  <a:cubicBezTo>
                    <a:pt x="814" y="409"/>
                    <a:pt x="815" y="406"/>
                    <a:pt x="812" y="407"/>
                  </a:cubicBezTo>
                  <a:cubicBezTo>
                    <a:pt x="812" y="409"/>
                    <a:pt x="812" y="411"/>
                    <a:pt x="812" y="413"/>
                  </a:cubicBezTo>
                  <a:close/>
                  <a:moveTo>
                    <a:pt x="841" y="412"/>
                  </a:moveTo>
                  <a:cubicBezTo>
                    <a:pt x="841" y="411"/>
                    <a:pt x="843" y="407"/>
                    <a:pt x="840" y="407"/>
                  </a:cubicBezTo>
                  <a:cubicBezTo>
                    <a:pt x="841" y="408"/>
                    <a:pt x="839" y="412"/>
                    <a:pt x="841" y="412"/>
                  </a:cubicBezTo>
                  <a:close/>
                  <a:moveTo>
                    <a:pt x="864" y="411"/>
                  </a:moveTo>
                  <a:cubicBezTo>
                    <a:pt x="867" y="411"/>
                    <a:pt x="868" y="409"/>
                    <a:pt x="868" y="407"/>
                  </a:cubicBezTo>
                  <a:cubicBezTo>
                    <a:pt x="864" y="406"/>
                    <a:pt x="863" y="408"/>
                    <a:pt x="864" y="411"/>
                  </a:cubicBezTo>
                  <a:close/>
                  <a:moveTo>
                    <a:pt x="786" y="411"/>
                  </a:moveTo>
                  <a:cubicBezTo>
                    <a:pt x="789" y="416"/>
                    <a:pt x="794" y="420"/>
                    <a:pt x="800" y="423"/>
                  </a:cubicBezTo>
                  <a:cubicBezTo>
                    <a:pt x="800" y="418"/>
                    <a:pt x="802" y="411"/>
                    <a:pt x="801" y="407"/>
                  </a:cubicBezTo>
                  <a:cubicBezTo>
                    <a:pt x="795" y="408"/>
                    <a:pt x="791" y="410"/>
                    <a:pt x="786" y="411"/>
                  </a:cubicBezTo>
                  <a:close/>
                  <a:moveTo>
                    <a:pt x="872" y="409"/>
                  </a:moveTo>
                  <a:cubicBezTo>
                    <a:pt x="874" y="410"/>
                    <a:pt x="876" y="413"/>
                    <a:pt x="879" y="415"/>
                  </a:cubicBezTo>
                  <a:cubicBezTo>
                    <a:pt x="883" y="414"/>
                    <a:pt x="887" y="413"/>
                    <a:pt x="889" y="410"/>
                  </a:cubicBezTo>
                  <a:cubicBezTo>
                    <a:pt x="883" y="410"/>
                    <a:pt x="876" y="405"/>
                    <a:pt x="872" y="409"/>
                  </a:cubicBezTo>
                  <a:close/>
                  <a:moveTo>
                    <a:pt x="777" y="411"/>
                  </a:moveTo>
                  <a:cubicBezTo>
                    <a:pt x="777" y="408"/>
                    <a:pt x="775" y="408"/>
                    <a:pt x="773" y="408"/>
                  </a:cubicBezTo>
                  <a:cubicBezTo>
                    <a:pt x="772" y="411"/>
                    <a:pt x="775" y="410"/>
                    <a:pt x="777" y="411"/>
                  </a:cubicBezTo>
                  <a:close/>
                  <a:moveTo>
                    <a:pt x="751" y="417"/>
                  </a:moveTo>
                  <a:cubicBezTo>
                    <a:pt x="759" y="416"/>
                    <a:pt x="766" y="415"/>
                    <a:pt x="771" y="411"/>
                  </a:cubicBezTo>
                  <a:cubicBezTo>
                    <a:pt x="764" y="409"/>
                    <a:pt x="756" y="413"/>
                    <a:pt x="751" y="417"/>
                  </a:cubicBezTo>
                  <a:close/>
                  <a:moveTo>
                    <a:pt x="848" y="417"/>
                  </a:moveTo>
                  <a:cubicBezTo>
                    <a:pt x="849" y="419"/>
                    <a:pt x="847" y="419"/>
                    <a:pt x="848" y="420"/>
                  </a:cubicBezTo>
                  <a:cubicBezTo>
                    <a:pt x="857" y="422"/>
                    <a:pt x="861" y="418"/>
                    <a:pt x="863" y="412"/>
                  </a:cubicBezTo>
                  <a:cubicBezTo>
                    <a:pt x="860" y="414"/>
                    <a:pt x="860" y="411"/>
                    <a:pt x="857" y="411"/>
                  </a:cubicBezTo>
                  <a:cubicBezTo>
                    <a:pt x="855" y="413"/>
                    <a:pt x="853" y="416"/>
                    <a:pt x="848" y="417"/>
                  </a:cubicBezTo>
                  <a:close/>
                  <a:moveTo>
                    <a:pt x="881" y="418"/>
                  </a:moveTo>
                  <a:cubicBezTo>
                    <a:pt x="889" y="421"/>
                    <a:pt x="893" y="415"/>
                    <a:pt x="897" y="412"/>
                  </a:cubicBezTo>
                  <a:cubicBezTo>
                    <a:pt x="892" y="409"/>
                    <a:pt x="885" y="416"/>
                    <a:pt x="881" y="418"/>
                  </a:cubicBezTo>
                  <a:close/>
                  <a:moveTo>
                    <a:pt x="832" y="415"/>
                  </a:moveTo>
                  <a:cubicBezTo>
                    <a:pt x="833" y="417"/>
                    <a:pt x="835" y="418"/>
                    <a:pt x="837" y="419"/>
                  </a:cubicBezTo>
                  <a:cubicBezTo>
                    <a:pt x="838" y="412"/>
                    <a:pt x="835" y="410"/>
                    <a:pt x="832" y="415"/>
                  </a:cubicBezTo>
                  <a:close/>
                  <a:moveTo>
                    <a:pt x="872" y="418"/>
                  </a:moveTo>
                  <a:cubicBezTo>
                    <a:pt x="873" y="417"/>
                    <a:pt x="877" y="418"/>
                    <a:pt x="877" y="416"/>
                  </a:cubicBezTo>
                  <a:cubicBezTo>
                    <a:pt x="873" y="416"/>
                    <a:pt x="874" y="411"/>
                    <a:pt x="870" y="411"/>
                  </a:cubicBezTo>
                  <a:cubicBezTo>
                    <a:pt x="869" y="413"/>
                    <a:pt x="872" y="415"/>
                    <a:pt x="872" y="418"/>
                  </a:cubicBezTo>
                  <a:close/>
                  <a:moveTo>
                    <a:pt x="812" y="422"/>
                  </a:moveTo>
                  <a:cubicBezTo>
                    <a:pt x="820" y="426"/>
                    <a:pt x="821" y="418"/>
                    <a:pt x="820" y="413"/>
                  </a:cubicBezTo>
                  <a:cubicBezTo>
                    <a:pt x="816" y="412"/>
                    <a:pt x="813" y="417"/>
                    <a:pt x="812" y="422"/>
                  </a:cubicBezTo>
                  <a:close/>
                  <a:moveTo>
                    <a:pt x="891" y="418"/>
                  </a:moveTo>
                  <a:cubicBezTo>
                    <a:pt x="899" y="419"/>
                    <a:pt x="907" y="419"/>
                    <a:pt x="913" y="417"/>
                  </a:cubicBezTo>
                  <a:cubicBezTo>
                    <a:pt x="915" y="418"/>
                    <a:pt x="919" y="420"/>
                    <a:pt x="921" y="417"/>
                  </a:cubicBezTo>
                  <a:cubicBezTo>
                    <a:pt x="913" y="412"/>
                    <a:pt x="898" y="412"/>
                    <a:pt x="891" y="418"/>
                  </a:cubicBezTo>
                  <a:close/>
                  <a:moveTo>
                    <a:pt x="777" y="417"/>
                  </a:moveTo>
                  <a:cubicBezTo>
                    <a:pt x="780" y="417"/>
                    <a:pt x="780" y="413"/>
                    <a:pt x="777" y="413"/>
                  </a:cubicBezTo>
                  <a:cubicBezTo>
                    <a:pt x="777" y="415"/>
                    <a:pt x="777" y="416"/>
                    <a:pt x="777" y="417"/>
                  </a:cubicBezTo>
                  <a:close/>
                  <a:moveTo>
                    <a:pt x="781" y="415"/>
                  </a:moveTo>
                  <a:cubicBezTo>
                    <a:pt x="781" y="416"/>
                    <a:pt x="780" y="421"/>
                    <a:pt x="783" y="424"/>
                  </a:cubicBezTo>
                  <a:cubicBezTo>
                    <a:pt x="787" y="425"/>
                    <a:pt x="788" y="423"/>
                    <a:pt x="792" y="424"/>
                  </a:cubicBezTo>
                  <a:cubicBezTo>
                    <a:pt x="790" y="420"/>
                    <a:pt x="785" y="416"/>
                    <a:pt x="781" y="415"/>
                  </a:cubicBezTo>
                  <a:close/>
                  <a:moveTo>
                    <a:pt x="822" y="420"/>
                  </a:moveTo>
                  <a:cubicBezTo>
                    <a:pt x="823" y="418"/>
                    <a:pt x="825" y="418"/>
                    <a:pt x="825" y="416"/>
                  </a:cubicBezTo>
                  <a:cubicBezTo>
                    <a:pt x="825" y="415"/>
                    <a:pt x="823" y="414"/>
                    <a:pt x="821" y="414"/>
                  </a:cubicBezTo>
                  <a:cubicBezTo>
                    <a:pt x="822" y="417"/>
                    <a:pt x="820" y="418"/>
                    <a:pt x="822" y="420"/>
                  </a:cubicBezTo>
                  <a:close/>
                  <a:moveTo>
                    <a:pt x="760" y="420"/>
                  </a:moveTo>
                  <a:cubicBezTo>
                    <a:pt x="763" y="423"/>
                    <a:pt x="768" y="425"/>
                    <a:pt x="772" y="426"/>
                  </a:cubicBezTo>
                  <a:cubicBezTo>
                    <a:pt x="774" y="424"/>
                    <a:pt x="772" y="420"/>
                    <a:pt x="773" y="416"/>
                  </a:cubicBezTo>
                  <a:cubicBezTo>
                    <a:pt x="770" y="416"/>
                    <a:pt x="762" y="417"/>
                    <a:pt x="760" y="420"/>
                  </a:cubicBezTo>
                  <a:close/>
                  <a:moveTo>
                    <a:pt x="843" y="420"/>
                  </a:moveTo>
                  <a:cubicBezTo>
                    <a:pt x="844" y="419"/>
                    <a:pt x="844" y="416"/>
                    <a:pt x="842" y="416"/>
                  </a:cubicBezTo>
                  <a:cubicBezTo>
                    <a:pt x="843" y="418"/>
                    <a:pt x="840" y="420"/>
                    <a:pt x="843" y="420"/>
                  </a:cubicBezTo>
                  <a:close/>
                  <a:moveTo>
                    <a:pt x="862" y="420"/>
                  </a:moveTo>
                  <a:cubicBezTo>
                    <a:pt x="864" y="419"/>
                    <a:pt x="867" y="420"/>
                    <a:pt x="868" y="419"/>
                  </a:cubicBezTo>
                  <a:cubicBezTo>
                    <a:pt x="868" y="418"/>
                    <a:pt x="868" y="417"/>
                    <a:pt x="868" y="416"/>
                  </a:cubicBezTo>
                  <a:cubicBezTo>
                    <a:pt x="865" y="416"/>
                    <a:pt x="862" y="417"/>
                    <a:pt x="862" y="420"/>
                  </a:cubicBezTo>
                  <a:close/>
                  <a:moveTo>
                    <a:pt x="805" y="421"/>
                  </a:moveTo>
                  <a:cubicBezTo>
                    <a:pt x="806" y="420"/>
                    <a:pt x="807" y="417"/>
                    <a:pt x="805" y="417"/>
                  </a:cubicBezTo>
                  <a:cubicBezTo>
                    <a:pt x="805" y="418"/>
                    <a:pt x="803" y="420"/>
                    <a:pt x="805" y="421"/>
                  </a:cubicBezTo>
                  <a:close/>
                  <a:moveTo>
                    <a:pt x="745" y="419"/>
                  </a:moveTo>
                  <a:cubicBezTo>
                    <a:pt x="747" y="419"/>
                    <a:pt x="750" y="420"/>
                    <a:pt x="750" y="417"/>
                  </a:cubicBezTo>
                  <a:cubicBezTo>
                    <a:pt x="748" y="418"/>
                    <a:pt x="744" y="416"/>
                    <a:pt x="745" y="419"/>
                  </a:cubicBezTo>
                  <a:close/>
                  <a:moveTo>
                    <a:pt x="937" y="418"/>
                  </a:moveTo>
                  <a:cubicBezTo>
                    <a:pt x="936" y="417"/>
                    <a:pt x="933" y="418"/>
                    <a:pt x="931" y="417"/>
                  </a:cubicBezTo>
                  <a:cubicBezTo>
                    <a:pt x="930" y="420"/>
                    <a:pt x="936" y="419"/>
                    <a:pt x="937" y="418"/>
                  </a:cubicBezTo>
                  <a:close/>
                  <a:moveTo>
                    <a:pt x="775" y="426"/>
                  </a:moveTo>
                  <a:cubicBezTo>
                    <a:pt x="777" y="425"/>
                    <a:pt x="779" y="425"/>
                    <a:pt x="779" y="424"/>
                  </a:cubicBezTo>
                  <a:cubicBezTo>
                    <a:pt x="778" y="422"/>
                    <a:pt x="778" y="418"/>
                    <a:pt x="775" y="418"/>
                  </a:cubicBezTo>
                  <a:cubicBezTo>
                    <a:pt x="775" y="421"/>
                    <a:pt x="774" y="424"/>
                    <a:pt x="775" y="426"/>
                  </a:cubicBezTo>
                  <a:close/>
                  <a:moveTo>
                    <a:pt x="739" y="421"/>
                  </a:moveTo>
                  <a:cubicBezTo>
                    <a:pt x="741" y="422"/>
                    <a:pt x="745" y="420"/>
                    <a:pt x="743" y="419"/>
                  </a:cubicBezTo>
                  <a:cubicBezTo>
                    <a:pt x="743" y="421"/>
                    <a:pt x="738" y="418"/>
                    <a:pt x="739" y="421"/>
                  </a:cubicBezTo>
                  <a:close/>
                  <a:moveTo>
                    <a:pt x="825" y="422"/>
                  </a:moveTo>
                  <a:cubicBezTo>
                    <a:pt x="828" y="421"/>
                    <a:pt x="830" y="422"/>
                    <a:pt x="831" y="420"/>
                  </a:cubicBezTo>
                  <a:cubicBezTo>
                    <a:pt x="829" y="419"/>
                    <a:pt x="825" y="419"/>
                    <a:pt x="825" y="422"/>
                  </a:cubicBezTo>
                  <a:close/>
                  <a:moveTo>
                    <a:pt x="734" y="428"/>
                  </a:moveTo>
                  <a:cubicBezTo>
                    <a:pt x="744" y="430"/>
                    <a:pt x="754" y="429"/>
                    <a:pt x="762" y="426"/>
                  </a:cubicBezTo>
                  <a:cubicBezTo>
                    <a:pt x="755" y="419"/>
                    <a:pt x="740" y="423"/>
                    <a:pt x="734" y="428"/>
                  </a:cubicBezTo>
                  <a:close/>
                  <a:moveTo>
                    <a:pt x="855" y="428"/>
                  </a:moveTo>
                  <a:cubicBezTo>
                    <a:pt x="860" y="426"/>
                    <a:pt x="872" y="428"/>
                    <a:pt x="872" y="424"/>
                  </a:cubicBezTo>
                  <a:cubicBezTo>
                    <a:pt x="869" y="427"/>
                    <a:pt x="855" y="421"/>
                    <a:pt x="855" y="428"/>
                  </a:cubicBezTo>
                  <a:close/>
                  <a:moveTo>
                    <a:pt x="953" y="427"/>
                  </a:moveTo>
                  <a:cubicBezTo>
                    <a:pt x="953" y="425"/>
                    <a:pt x="953" y="424"/>
                    <a:pt x="952" y="424"/>
                  </a:cubicBezTo>
                  <a:cubicBezTo>
                    <a:pt x="951" y="424"/>
                    <a:pt x="950" y="425"/>
                    <a:pt x="948" y="424"/>
                  </a:cubicBezTo>
                  <a:cubicBezTo>
                    <a:pt x="951" y="428"/>
                    <a:pt x="951" y="434"/>
                    <a:pt x="956" y="436"/>
                  </a:cubicBezTo>
                  <a:cubicBezTo>
                    <a:pt x="954" y="431"/>
                    <a:pt x="956" y="426"/>
                    <a:pt x="954" y="424"/>
                  </a:cubicBezTo>
                  <a:cubicBezTo>
                    <a:pt x="953" y="425"/>
                    <a:pt x="956" y="427"/>
                    <a:pt x="953" y="427"/>
                  </a:cubicBezTo>
                  <a:close/>
                  <a:moveTo>
                    <a:pt x="817" y="430"/>
                  </a:moveTo>
                  <a:cubicBezTo>
                    <a:pt x="821" y="429"/>
                    <a:pt x="827" y="433"/>
                    <a:pt x="828" y="428"/>
                  </a:cubicBezTo>
                  <a:cubicBezTo>
                    <a:pt x="824" y="426"/>
                    <a:pt x="818" y="425"/>
                    <a:pt x="817" y="430"/>
                  </a:cubicBezTo>
                  <a:close/>
                  <a:moveTo>
                    <a:pt x="783" y="430"/>
                  </a:moveTo>
                  <a:cubicBezTo>
                    <a:pt x="789" y="430"/>
                    <a:pt x="796" y="433"/>
                    <a:pt x="799" y="428"/>
                  </a:cubicBezTo>
                  <a:cubicBezTo>
                    <a:pt x="795" y="429"/>
                    <a:pt x="786" y="428"/>
                    <a:pt x="783" y="430"/>
                  </a:cubicBezTo>
                  <a:close/>
                  <a:moveTo>
                    <a:pt x="757" y="433"/>
                  </a:moveTo>
                  <a:cubicBezTo>
                    <a:pt x="762" y="433"/>
                    <a:pt x="766" y="431"/>
                    <a:pt x="771" y="433"/>
                  </a:cubicBezTo>
                  <a:cubicBezTo>
                    <a:pt x="768" y="430"/>
                    <a:pt x="759" y="431"/>
                    <a:pt x="757" y="433"/>
                  </a:cubicBezTo>
                  <a:close/>
                  <a:moveTo>
                    <a:pt x="824" y="436"/>
                  </a:moveTo>
                  <a:cubicBezTo>
                    <a:pt x="828" y="437"/>
                    <a:pt x="829" y="439"/>
                    <a:pt x="832" y="440"/>
                  </a:cubicBezTo>
                  <a:cubicBezTo>
                    <a:pt x="834" y="438"/>
                    <a:pt x="838" y="437"/>
                    <a:pt x="838" y="434"/>
                  </a:cubicBezTo>
                  <a:cubicBezTo>
                    <a:pt x="834" y="433"/>
                    <a:pt x="826" y="433"/>
                    <a:pt x="824" y="436"/>
                  </a:cubicBezTo>
                  <a:close/>
                  <a:moveTo>
                    <a:pt x="792" y="437"/>
                  </a:moveTo>
                  <a:cubicBezTo>
                    <a:pt x="795" y="438"/>
                    <a:pt x="796" y="443"/>
                    <a:pt x="799" y="445"/>
                  </a:cubicBezTo>
                  <a:cubicBezTo>
                    <a:pt x="800" y="443"/>
                    <a:pt x="799" y="438"/>
                    <a:pt x="800" y="435"/>
                  </a:cubicBezTo>
                  <a:cubicBezTo>
                    <a:pt x="797" y="437"/>
                    <a:pt x="793" y="434"/>
                    <a:pt x="792" y="437"/>
                  </a:cubicBezTo>
                  <a:close/>
                  <a:moveTo>
                    <a:pt x="811" y="452"/>
                  </a:moveTo>
                  <a:cubicBezTo>
                    <a:pt x="817" y="451"/>
                    <a:pt x="821" y="447"/>
                    <a:pt x="825" y="443"/>
                  </a:cubicBezTo>
                  <a:cubicBezTo>
                    <a:pt x="818" y="437"/>
                    <a:pt x="809" y="441"/>
                    <a:pt x="811" y="452"/>
                  </a:cubicBezTo>
                  <a:close/>
                  <a:moveTo>
                    <a:pt x="835" y="442"/>
                  </a:moveTo>
                  <a:cubicBezTo>
                    <a:pt x="836" y="443"/>
                    <a:pt x="837" y="443"/>
                    <a:pt x="839" y="443"/>
                  </a:cubicBezTo>
                  <a:cubicBezTo>
                    <a:pt x="839" y="441"/>
                    <a:pt x="839" y="440"/>
                    <a:pt x="838" y="439"/>
                  </a:cubicBezTo>
                  <a:cubicBezTo>
                    <a:pt x="837" y="439"/>
                    <a:pt x="837" y="439"/>
                    <a:pt x="836" y="439"/>
                  </a:cubicBezTo>
                  <a:cubicBezTo>
                    <a:pt x="836" y="441"/>
                    <a:pt x="835" y="441"/>
                    <a:pt x="835" y="442"/>
                  </a:cubicBezTo>
                  <a:close/>
                  <a:moveTo>
                    <a:pt x="847" y="451"/>
                  </a:moveTo>
                  <a:cubicBezTo>
                    <a:pt x="845" y="449"/>
                    <a:pt x="847" y="443"/>
                    <a:pt x="844" y="441"/>
                  </a:cubicBezTo>
                  <a:cubicBezTo>
                    <a:pt x="843" y="444"/>
                    <a:pt x="843" y="452"/>
                    <a:pt x="847" y="451"/>
                  </a:cubicBezTo>
                  <a:close/>
                  <a:moveTo>
                    <a:pt x="816" y="453"/>
                  </a:moveTo>
                  <a:cubicBezTo>
                    <a:pt x="816" y="456"/>
                    <a:pt x="819" y="456"/>
                    <a:pt x="820" y="457"/>
                  </a:cubicBezTo>
                  <a:cubicBezTo>
                    <a:pt x="824" y="454"/>
                    <a:pt x="830" y="453"/>
                    <a:pt x="833" y="449"/>
                  </a:cubicBezTo>
                  <a:cubicBezTo>
                    <a:pt x="828" y="440"/>
                    <a:pt x="823" y="453"/>
                    <a:pt x="816" y="453"/>
                  </a:cubicBezTo>
                  <a:close/>
                  <a:moveTo>
                    <a:pt x="825" y="459"/>
                  </a:moveTo>
                  <a:cubicBezTo>
                    <a:pt x="831" y="465"/>
                    <a:pt x="843" y="462"/>
                    <a:pt x="839" y="451"/>
                  </a:cubicBezTo>
                  <a:cubicBezTo>
                    <a:pt x="833" y="453"/>
                    <a:pt x="828" y="455"/>
                    <a:pt x="825" y="459"/>
                  </a:cubicBezTo>
                  <a:close/>
                  <a:moveTo>
                    <a:pt x="805" y="465"/>
                  </a:moveTo>
                  <a:cubicBezTo>
                    <a:pt x="805" y="465"/>
                    <a:pt x="807" y="466"/>
                    <a:pt x="807" y="465"/>
                  </a:cubicBezTo>
                  <a:cubicBezTo>
                    <a:pt x="805" y="464"/>
                    <a:pt x="808" y="463"/>
                    <a:pt x="807" y="462"/>
                  </a:cubicBezTo>
                  <a:cubicBezTo>
                    <a:pt x="806" y="462"/>
                    <a:pt x="805" y="463"/>
                    <a:pt x="805" y="465"/>
                  </a:cubicBezTo>
                  <a:close/>
                  <a:moveTo>
                    <a:pt x="837" y="466"/>
                  </a:moveTo>
                  <a:cubicBezTo>
                    <a:pt x="838" y="466"/>
                    <a:pt x="840" y="466"/>
                    <a:pt x="840" y="465"/>
                  </a:cubicBezTo>
                  <a:cubicBezTo>
                    <a:pt x="839" y="464"/>
                    <a:pt x="840" y="462"/>
                    <a:pt x="837" y="463"/>
                  </a:cubicBezTo>
                  <a:cubicBezTo>
                    <a:pt x="837" y="463"/>
                    <a:pt x="837" y="464"/>
                    <a:pt x="837" y="466"/>
                  </a:cubicBezTo>
                  <a:close/>
                  <a:moveTo>
                    <a:pt x="814" y="464"/>
                  </a:moveTo>
                  <a:cubicBezTo>
                    <a:pt x="813" y="468"/>
                    <a:pt x="819" y="467"/>
                    <a:pt x="818" y="471"/>
                  </a:cubicBezTo>
                  <a:cubicBezTo>
                    <a:pt x="822" y="471"/>
                    <a:pt x="823" y="469"/>
                    <a:pt x="826" y="467"/>
                  </a:cubicBezTo>
                  <a:cubicBezTo>
                    <a:pt x="822" y="466"/>
                    <a:pt x="819" y="462"/>
                    <a:pt x="814" y="464"/>
                  </a:cubicBezTo>
                  <a:close/>
                  <a:moveTo>
                    <a:pt x="849" y="476"/>
                  </a:moveTo>
                  <a:cubicBezTo>
                    <a:pt x="849" y="471"/>
                    <a:pt x="849" y="467"/>
                    <a:pt x="846" y="466"/>
                  </a:cubicBezTo>
                  <a:cubicBezTo>
                    <a:pt x="844" y="469"/>
                    <a:pt x="846" y="475"/>
                    <a:pt x="849" y="476"/>
                  </a:cubicBezTo>
                  <a:close/>
                  <a:moveTo>
                    <a:pt x="811" y="476"/>
                  </a:moveTo>
                  <a:cubicBezTo>
                    <a:pt x="818" y="477"/>
                    <a:pt x="817" y="467"/>
                    <a:pt x="811" y="467"/>
                  </a:cubicBezTo>
                  <a:cubicBezTo>
                    <a:pt x="811" y="469"/>
                    <a:pt x="809" y="473"/>
                    <a:pt x="811" y="476"/>
                  </a:cubicBezTo>
                  <a:close/>
                  <a:moveTo>
                    <a:pt x="822" y="474"/>
                  </a:moveTo>
                  <a:cubicBezTo>
                    <a:pt x="822" y="475"/>
                    <a:pt x="822" y="476"/>
                    <a:pt x="822" y="477"/>
                  </a:cubicBezTo>
                  <a:cubicBezTo>
                    <a:pt x="824" y="477"/>
                    <a:pt x="824" y="478"/>
                    <a:pt x="826" y="478"/>
                  </a:cubicBezTo>
                  <a:cubicBezTo>
                    <a:pt x="828" y="475"/>
                    <a:pt x="833" y="475"/>
                    <a:pt x="835" y="471"/>
                  </a:cubicBezTo>
                  <a:cubicBezTo>
                    <a:pt x="830" y="467"/>
                    <a:pt x="826" y="472"/>
                    <a:pt x="822" y="474"/>
                  </a:cubicBezTo>
                  <a:close/>
                  <a:moveTo>
                    <a:pt x="825" y="482"/>
                  </a:moveTo>
                  <a:cubicBezTo>
                    <a:pt x="829" y="485"/>
                    <a:pt x="836" y="487"/>
                    <a:pt x="841" y="483"/>
                  </a:cubicBezTo>
                  <a:cubicBezTo>
                    <a:pt x="842" y="480"/>
                    <a:pt x="841" y="479"/>
                    <a:pt x="841" y="475"/>
                  </a:cubicBezTo>
                  <a:cubicBezTo>
                    <a:pt x="834" y="473"/>
                    <a:pt x="831" y="480"/>
                    <a:pt x="825" y="482"/>
                  </a:cubicBezTo>
                  <a:close/>
                  <a:moveTo>
                    <a:pt x="802" y="482"/>
                  </a:moveTo>
                  <a:cubicBezTo>
                    <a:pt x="804" y="483"/>
                    <a:pt x="806" y="480"/>
                    <a:pt x="806" y="478"/>
                  </a:cubicBezTo>
                  <a:cubicBezTo>
                    <a:pt x="804" y="477"/>
                    <a:pt x="803" y="476"/>
                    <a:pt x="801" y="476"/>
                  </a:cubicBezTo>
                  <a:cubicBezTo>
                    <a:pt x="801" y="478"/>
                    <a:pt x="802" y="479"/>
                    <a:pt x="802" y="482"/>
                  </a:cubicBezTo>
                  <a:close/>
                  <a:moveTo>
                    <a:pt x="816" y="477"/>
                  </a:moveTo>
                  <a:cubicBezTo>
                    <a:pt x="816" y="479"/>
                    <a:pt x="819" y="480"/>
                    <a:pt x="822" y="480"/>
                  </a:cubicBezTo>
                  <a:cubicBezTo>
                    <a:pt x="821" y="475"/>
                    <a:pt x="819" y="476"/>
                    <a:pt x="816" y="477"/>
                  </a:cubicBezTo>
                  <a:close/>
                  <a:moveTo>
                    <a:pt x="813" y="482"/>
                  </a:moveTo>
                  <a:cubicBezTo>
                    <a:pt x="814" y="482"/>
                    <a:pt x="814" y="483"/>
                    <a:pt x="816" y="482"/>
                  </a:cubicBezTo>
                  <a:cubicBezTo>
                    <a:pt x="816" y="482"/>
                    <a:pt x="816" y="481"/>
                    <a:pt x="816" y="480"/>
                  </a:cubicBezTo>
                  <a:cubicBezTo>
                    <a:pt x="814" y="480"/>
                    <a:pt x="813" y="481"/>
                    <a:pt x="813" y="482"/>
                  </a:cubicBezTo>
                  <a:close/>
                  <a:moveTo>
                    <a:pt x="812" y="487"/>
                  </a:moveTo>
                  <a:cubicBezTo>
                    <a:pt x="813" y="485"/>
                    <a:pt x="812" y="484"/>
                    <a:pt x="811" y="484"/>
                  </a:cubicBezTo>
                  <a:cubicBezTo>
                    <a:pt x="810" y="485"/>
                    <a:pt x="810" y="487"/>
                    <a:pt x="812" y="487"/>
                  </a:cubicBezTo>
                  <a:close/>
                  <a:moveTo>
                    <a:pt x="805" y="490"/>
                  </a:moveTo>
                  <a:cubicBezTo>
                    <a:pt x="806" y="489"/>
                    <a:pt x="807" y="484"/>
                    <a:pt x="805" y="484"/>
                  </a:cubicBezTo>
                  <a:cubicBezTo>
                    <a:pt x="805" y="487"/>
                    <a:pt x="803" y="489"/>
                    <a:pt x="805" y="490"/>
                  </a:cubicBezTo>
                  <a:close/>
                  <a:moveTo>
                    <a:pt x="809" y="500"/>
                  </a:moveTo>
                  <a:cubicBezTo>
                    <a:pt x="814" y="500"/>
                    <a:pt x="820" y="494"/>
                    <a:pt x="826" y="491"/>
                  </a:cubicBezTo>
                  <a:cubicBezTo>
                    <a:pt x="818" y="483"/>
                    <a:pt x="807" y="488"/>
                    <a:pt x="809" y="500"/>
                  </a:cubicBezTo>
                  <a:close/>
                  <a:moveTo>
                    <a:pt x="838" y="487"/>
                  </a:moveTo>
                  <a:cubicBezTo>
                    <a:pt x="838" y="489"/>
                    <a:pt x="839" y="490"/>
                    <a:pt x="842" y="490"/>
                  </a:cubicBezTo>
                  <a:cubicBezTo>
                    <a:pt x="842" y="489"/>
                    <a:pt x="842" y="488"/>
                    <a:pt x="842" y="487"/>
                  </a:cubicBezTo>
                  <a:cubicBezTo>
                    <a:pt x="841" y="486"/>
                    <a:pt x="839" y="486"/>
                    <a:pt x="838" y="487"/>
                  </a:cubicBezTo>
                  <a:close/>
                  <a:moveTo>
                    <a:pt x="850" y="498"/>
                  </a:moveTo>
                  <a:cubicBezTo>
                    <a:pt x="851" y="496"/>
                    <a:pt x="850" y="490"/>
                    <a:pt x="848" y="488"/>
                  </a:cubicBezTo>
                  <a:cubicBezTo>
                    <a:pt x="846" y="491"/>
                    <a:pt x="846" y="498"/>
                    <a:pt x="850" y="498"/>
                  </a:cubicBezTo>
                  <a:close/>
                  <a:moveTo>
                    <a:pt x="697" y="493"/>
                  </a:moveTo>
                  <a:cubicBezTo>
                    <a:pt x="701" y="494"/>
                    <a:pt x="701" y="489"/>
                    <a:pt x="698" y="489"/>
                  </a:cubicBezTo>
                  <a:cubicBezTo>
                    <a:pt x="698" y="491"/>
                    <a:pt x="697" y="491"/>
                    <a:pt x="697" y="493"/>
                  </a:cubicBezTo>
                  <a:close/>
                  <a:moveTo>
                    <a:pt x="829" y="493"/>
                  </a:moveTo>
                  <a:cubicBezTo>
                    <a:pt x="823" y="497"/>
                    <a:pt x="815" y="500"/>
                    <a:pt x="811" y="504"/>
                  </a:cubicBezTo>
                  <a:cubicBezTo>
                    <a:pt x="818" y="520"/>
                    <a:pt x="830" y="505"/>
                    <a:pt x="836" y="497"/>
                  </a:cubicBezTo>
                  <a:cubicBezTo>
                    <a:pt x="835" y="495"/>
                    <a:pt x="833" y="493"/>
                    <a:pt x="829" y="493"/>
                  </a:cubicBezTo>
                  <a:close/>
                  <a:moveTo>
                    <a:pt x="803" y="498"/>
                  </a:moveTo>
                  <a:cubicBezTo>
                    <a:pt x="805" y="496"/>
                    <a:pt x="803" y="494"/>
                    <a:pt x="801" y="494"/>
                  </a:cubicBezTo>
                  <a:cubicBezTo>
                    <a:pt x="800" y="497"/>
                    <a:pt x="801" y="498"/>
                    <a:pt x="803" y="498"/>
                  </a:cubicBezTo>
                  <a:close/>
                  <a:moveTo>
                    <a:pt x="827" y="514"/>
                  </a:moveTo>
                  <a:cubicBezTo>
                    <a:pt x="835" y="512"/>
                    <a:pt x="848" y="513"/>
                    <a:pt x="840" y="502"/>
                  </a:cubicBezTo>
                  <a:cubicBezTo>
                    <a:pt x="840" y="501"/>
                    <a:pt x="843" y="499"/>
                    <a:pt x="840" y="499"/>
                  </a:cubicBezTo>
                  <a:cubicBezTo>
                    <a:pt x="837" y="505"/>
                    <a:pt x="827" y="507"/>
                    <a:pt x="827" y="514"/>
                  </a:cubicBezTo>
                  <a:close/>
                  <a:moveTo>
                    <a:pt x="801" y="509"/>
                  </a:moveTo>
                  <a:cubicBezTo>
                    <a:pt x="805" y="509"/>
                    <a:pt x="804" y="501"/>
                    <a:pt x="801" y="501"/>
                  </a:cubicBezTo>
                  <a:cubicBezTo>
                    <a:pt x="801" y="504"/>
                    <a:pt x="801" y="506"/>
                    <a:pt x="801" y="509"/>
                  </a:cubicBezTo>
                  <a:close/>
                  <a:moveTo>
                    <a:pt x="809" y="514"/>
                  </a:moveTo>
                  <a:cubicBezTo>
                    <a:pt x="812" y="513"/>
                    <a:pt x="814" y="515"/>
                    <a:pt x="816" y="514"/>
                  </a:cubicBezTo>
                  <a:cubicBezTo>
                    <a:pt x="814" y="511"/>
                    <a:pt x="811" y="510"/>
                    <a:pt x="809" y="508"/>
                  </a:cubicBezTo>
                  <a:cubicBezTo>
                    <a:pt x="808" y="509"/>
                    <a:pt x="809" y="511"/>
                    <a:pt x="809" y="514"/>
                  </a:cubicBezTo>
                  <a:close/>
                  <a:moveTo>
                    <a:pt x="835" y="521"/>
                  </a:moveTo>
                  <a:cubicBezTo>
                    <a:pt x="838" y="523"/>
                    <a:pt x="840" y="521"/>
                    <a:pt x="843" y="522"/>
                  </a:cubicBezTo>
                  <a:cubicBezTo>
                    <a:pt x="843" y="520"/>
                    <a:pt x="843" y="517"/>
                    <a:pt x="843" y="515"/>
                  </a:cubicBezTo>
                  <a:cubicBezTo>
                    <a:pt x="840" y="516"/>
                    <a:pt x="838" y="519"/>
                    <a:pt x="835" y="521"/>
                  </a:cubicBezTo>
                  <a:close/>
                  <a:moveTo>
                    <a:pt x="809" y="517"/>
                  </a:moveTo>
                  <a:cubicBezTo>
                    <a:pt x="810" y="520"/>
                    <a:pt x="807" y="523"/>
                    <a:pt x="809" y="523"/>
                  </a:cubicBezTo>
                  <a:cubicBezTo>
                    <a:pt x="811" y="520"/>
                    <a:pt x="816" y="519"/>
                    <a:pt x="815" y="516"/>
                  </a:cubicBezTo>
                  <a:cubicBezTo>
                    <a:pt x="813" y="517"/>
                    <a:pt x="810" y="516"/>
                    <a:pt x="809" y="517"/>
                  </a:cubicBezTo>
                  <a:close/>
                  <a:moveTo>
                    <a:pt x="831" y="521"/>
                  </a:moveTo>
                  <a:cubicBezTo>
                    <a:pt x="833" y="519"/>
                    <a:pt x="835" y="519"/>
                    <a:pt x="835" y="516"/>
                  </a:cubicBezTo>
                  <a:cubicBezTo>
                    <a:pt x="831" y="516"/>
                    <a:pt x="830" y="516"/>
                    <a:pt x="825" y="516"/>
                  </a:cubicBezTo>
                  <a:cubicBezTo>
                    <a:pt x="826" y="519"/>
                    <a:pt x="828" y="520"/>
                    <a:pt x="831" y="521"/>
                  </a:cubicBezTo>
                  <a:close/>
                  <a:moveTo>
                    <a:pt x="803" y="521"/>
                  </a:moveTo>
                  <a:cubicBezTo>
                    <a:pt x="805" y="522"/>
                    <a:pt x="806" y="517"/>
                    <a:pt x="803" y="517"/>
                  </a:cubicBezTo>
                  <a:cubicBezTo>
                    <a:pt x="802" y="517"/>
                    <a:pt x="803" y="520"/>
                    <a:pt x="803" y="521"/>
                  </a:cubicBezTo>
                  <a:close/>
                  <a:moveTo>
                    <a:pt x="848" y="520"/>
                  </a:moveTo>
                  <a:cubicBezTo>
                    <a:pt x="849" y="519"/>
                    <a:pt x="849" y="517"/>
                    <a:pt x="848" y="517"/>
                  </a:cubicBezTo>
                  <a:cubicBezTo>
                    <a:pt x="847" y="518"/>
                    <a:pt x="847" y="519"/>
                    <a:pt x="848" y="520"/>
                  </a:cubicBezTo>
                  <a:close/>
                  <a:moveTo>
                    <a:pt x="816" y="523"/>
                  </a:moveTo>
                  <a:cubicBezTo>
                    <a:pt x="819" y="522"/>
                    <a:pt x="821" y="522"/>
                    <a:pt x="825" y="522"/>
                  </a:cubicBezTo>
                  <a:cubicBezTo>
                    <a:pt x="824" y="517"/>
                    <a:pt x="816" y="517"/>
                    <a:pt x="816" y="523"/>
                  </a:cubicBezTo>
                  <a:close/>
                  <a:moveTo>
                    <a:pt x="779" y="526"/>
                  </a:moveTo>
                  <a:cubicBezTo>
                    <a:pt x="784" y="528"/>
                    <a:pt x="791" y="528"/>
                    <a:pt x="794" y="525"/>
                  </a:cubicBezTo>
                  <a:cubicBezTo>
                    <a:pt x="793" y="524"/>
                    <a:pt x="792" y="523"/>
                    <a:pt x="792" y="523"/>
                  </a:cubicBezTo>
                  <a:cubicBezTo>
                    <a:pt x="793" y="522"/>
                    <a:pt x="794" y="522"/>
                    <a:pt x="794" y="519"/>
                  </a:cubicBezTo>
                  <a:cubicBezTo>
                    <a:pt x="793" y="519"/>
                    <a:pt x="793" y="518"/>
                    <a:pt x="792" y="519"/>
                  </a:cubicBezTo>
                  <a:cubicBezTo>
                    <a:pt x="790" y="523"/>
                    <a:pt x="782" y="521"/>
                    <a:pt x="779" y="526"/>
                  </a:cubicBezTo>
                  <a:close/>
                  <a:moveTo>
                    <a:pt x="867" y="521"/>
                  </a:moveTo>
                  <a:cubicBezTo>
                    <a:pt x="863" y="520"/>
                    <a:pt x="861" y="519"/>
                    <a:pt x="857" y="519"/>
                  </a:cubicBezTo>
                  <a:cubicBezTo>
                    <a:pt x="857" y="522"/>
                    <a:pt x="866" y="523"/>
                    <a:pt x="867" y="521"/>
                  </a:cubicBezTo>
                  <a:close/>
                  <a:moveTo>
                    <a:pt x="884" y="525"/>
                  </a:moveTo>
                  <a:cubicBezTo>
                    <a:pt x="879" y="524"/>
                    <a:pt x="876" y="522"/>
                    <a:pt x="871" y="522"/>
                  </a:cubicBezTo>
                  <a:cubicBezTo>
                    <a:pt x="873" y="525"/>
                    <a:pt x="880" y="526"/>
                    <a:pt x="884" y="525"/>
                  </a:cubicBezTo>
                  <a:close/>
                  <a:moveTo>
                    <a:pt x="844" y="532"/>
                  </a:moveTo>
                  <a:cubicBezTo>
                    <a:pt x="844" y="530"/>
                    <a:pt x="844" y="526"/>
                    <a:pt x="843" y="524"/>
                  </a:cubicBezTo>
                  <a:cubicBezTo>
                    <a:pt x="840" y="524"/>
                    <a:pt x="837" y="524"/>
                    <a:pt x="835" y="524"/>
                  </a:cubicBezTo>
                  <a:cubicBezTo>
                    <a:pt x="837" y="528"/>
                    <a:pt x="841" y="530"/>
                    <a:pt x="844" y="532"/>
                  </a:cubicBezTo>
                  <a:close/>
                  <a:moveTo>
                    <a:pt x="853" y="534"/>
                  </a:moveTo>
                  <a:cubicBezTo>
                    <a:pt x="852" y="530"/>
                    <a:pt x="854" y="525"/>
                    <a:pt x="850" y="525"/>
                  </a:cubicBezTo>
                  <a:cubicBezTo>
                    <a:pt x="850" y="528"/>
                    <a:pt x="847" y="535"/>
                    <a:pt x="853" y="534"/>
                  </a:cubicBezTo>
                  <a:close/>
                  <a:moveTo>
                    <a:pt x="809" y="527"/>
                  </a:moveTo>
                  <a:cubicBezTo>
                    <a:pt x="809" y="528"/>
                    <a:pt x="809" y="529"/>
                    <a:pt x="808" y="529"/>
                  </a:cubicBezTo>
                  <a:cubicBezTo>
                    <a:pt x="808" y="531"/>
                    <a:pt x="810" y="532"/>
                    <a:pt x="811" y="533"/>
                  </a:cubicBezTo>
                  <a:cubicBezTo>
                    <a:pt x="809" y="533"/>
                    <a:pt x="808" y="535"/>
                    <a:pt x="809" y="536"/>
                  </a:cubicBezTo>
                  <a:cubicBezTo>
                    <a:pt x="817" y="536"/>
                    <a:pt x="822" y="532"/>
                    <a:pt x="825" y="525"/>
                  </a:cubicBezTo>
                  <a:cubicBezTo>
                    <a:pt x="821" y="527"/>
                    <a:pt x="813" y="525"/>
                    <a:pt x="809" y="527"/>
                  </a:cubicBezTo>
                  <a:close/>
                  <a:moveTo>
                    <a:pt x="857" y="527"/>
                  </a:moveTo>
                  <a:cubicBezTo>
                    <a:pt x="859" y="528"/>
                    <a:pt x="857" y="533"/>
                    <a:pt x="859" y="535"/>
                  </a:cubicBezTo>
                  <a:cubicBezTo>
                    <a:pt x="863" y="534"/>
                    <a:pt x="864" y="535"/>
                    <a:pt x="868" y="533"/>
                  </a:cubicBezTo>
                  <a:cubicBezTo>
                    <a:pt x="870" y="530"/>
                    <a:pt x="866" y="530"/>
                    <a:pt x="868" y="527"/>
                  </a:cubicBezTo>
                  <a:cubicBezTo>
                    <a:pt x="866" y="527"/>
                    <a:pt x="865" y="526"/>
                    <a:pt x="863" y="526"/>
                  </a:cubicBezTo>
                  <a:cubicBezTo>
                    <a:pt x="861" y="528"/>
                    <a:pt x="866" y="529"/>
                    <a:pt x="865" y="532"/>
                  </a:cubicBezTo>
                  <a:cubicBezTo>
                    <a:pt x="865" y="532"/>
                    <a:pt x="865" y="532"/>
                    <a:pt x="864" y="532"/>
                  </a:cubicBezTo>
                  <a:cubicBezTo>
                    <a:pt x="863" y="529"/>
                    <a:pt x="858" y="530"/>
                    <a:pt x="859" y="525"/>
                  </a:cubicBezTo>
                  <a:cubicBezTo>
                    <a:pt x="858" y="525"/>
                    <a:pt x="857" y="526"/>
                    <a:pt x="857" y="527"/>
                  </a:cubicBezTo>
                  <a:close/>
                  <a:moveTo>
                    <a:pt x="831" y="527"/>
                  </a:moveTo>
                  <a:cubicBezTo>
                    <a:pt x="827" y="528"/>
                    <a:pt x="824" y="532"/>
                    <a:pt x="821" y="536"/>
                  </a:cubicBezTo>
                  <a:cubicBezTo>
                    <a:pt x="829" y="535"/>
                    <a:pt x="834" y="535"/>
                    <a:pt x="841" y="536"/>
                  </a:cubicBezTo>
                  <a:cubicBezTo>
                    <a:pt x="839" y="531"/>
                    <a:pt x="835" y="529"/>
                    <a:pt x="831" y="527"/>
                  </a:cubicBezTo>
                  <a:close/>
                  <a:moveTo>
                    <a:pt x="744" y="539"/>
                  </a:moveTo>
                  <a:cubicBezTo>
                    <a:pt x="757" y="536"/>
                    <a:pt x="771" y="533"/>
                    <a:pt x="783" y="528"/>
                  </a:cubicBezTo>
                  <a:cubicBezTo>
                    <a:pt x="766" y="525"/>
                    <a:pt x="756" y="535"/>
                    <a:pt x="744" y="539"/>
                  </a:cubicBezTo>
                  <a:close/>
                  <a:moveTo>
                    <a:pt x="799" y="532"/>
                  </a:moveTo>
                  <a:cubicBezTo>
                    <a:pt x="801" y="532"/>
                    <a:pt x="801" y="528"/>
                    <a:pt x="799" y="528"/>
                  </a:cubicBezTo>
                  <a:cubicBezTo>
                    <a:pt x="797" y="529"/>
                    <a:pt x="798" y="530"/>
                    <a:pt x="799" y="532"/>
                  </a:cubicBezTo>
                  <a:close/>
                  <a:moveTo>
                    <a:pt x="872" y="534"/>
                  </a:moveTo>
                  <a:cubicBezTo>
                    <a:pt x="876" y="533"/>
                    <a:pt x="880" y="532"/>
                    <a:pt x="881" y="528"/>
                  </a:cubicBezTo>
                  <a:cubicBezTo>
                    <a:pt x="875" y="529"/>
                    <a:pt x="873" y="528"/>
                    <a:pt x="872" y="534"/>
                  </a:cubicBezTo>
                  <a:close/>
                  <a:moveTo>
                    <a:pt x="787" y="532"/>
                  </a:moveTo>
                  <a:cubicBezTo>
                    <a:pt x="788" y="534"/>
                    <a:pt x="790" y="535"/>
                    <a:pt x="792" y="536"/>
                  </a:cubicBezTo>
                  <a:cubicBezTo>
                    <a:pt x="792" y="532"/>
                    <a:pt x="791" y="533"/>
                    <a:pt x="793" y="530"/>
                  </a:cubicBezTo>
                  <a:cubicBezTo>
                    <a:pt x="790" y="530"/>
                    <a:pt x="790" y="532"/>
                    <a:pt x="787" y="532"/>
                  </a:cubicBezTo>
                  <a:close/>
                  <a:moveTo>
                    <a:pt x="878" y="535"/>
                  </a:moveTo>
                  <a:cubicBezTo>
                    <a:pt x="884" y="535"/>
                    <a:pt x="890" y="535"/>
                    <a:pt x="891" y="531"/>
                  </a:cubicBezTo>
                  <a:cubicBezTo>
                    <a:pt x="887" y="529"/>
                    <a:pt x="879" y="530"/>
                    <a:pt x="878" y="535"/>
                  </a:cubicBezTo>
                  <a:close/>
                  <a:moveTo>
                    <a:pt x="893" y="535"/>
                  </a:moveTo>
                  <a:cubicBezTo>
                    <a:pt x="894" y="535"/>
                    <a:pt x="901" y="535"/>
                    <a:pt x="902" y="533"/>
                  </a:cubicBezTo>
                  <a:cubicBezTo>
                    <a:pt x="900" y="532"/>
                    <a:pt x="893" y="531"/>
                    <a:pt x="893" y="535"/>
                  </a:cubicBezTo>
                  <a:close/>
                  <a:moveTo>
                    <a:pt x="776" y="534"/>
                  </a:moveTo>
                  <a:cubicBezTo>
                    <a:pt x="775" y="535"/>
                    <a:pt x="776" y="538"/>
                    <a:pt x="775" y="538"/>
                  </a:cubicBezTo>
                  <a:cubicBezTo>
                    <a:pt x="774" y="534"/>
                    <a:pt x="768" y="536"/>
                    <a:pt x="767" y="538"/>
                  </a:cubicBezTo>
                  <a:cubicBezTo>
                    <a:pt x="773" y="541"/>
                    <a:pt x="782" y="538"/>
                    <a:pt x="788" y="538"/>
                  </a:cubicBezTo>
                  <a:cubicBezTo>
                    <a:pt x="786" y="533"/>
                    <a:pt x="781" y="533"/>
                    <a:pt x="776" y="534"/>
                  </a:cubicBezTo>
                  <a:close/>
                  <a:moveTo>
                    <a:pt x="911" y="534"/>
                  </a:moveTo>
                  <a:cubicBezTo>
                    <a:pt x="908" y="535"/>
                    <a:pt x="904" y="533"/>
                    <a:pt x="903" y="534"/>
                  </a:cubicBezTo>
                  <a:cubicBezTo>
                    <a:pt x="905" y="535"/>
                    <a:pt x="910" y="537"/>
                    <a:pt x="911" y="534"/>
                  </a:cubicBezTo>
                  <a:close/>
                  <a:moveTo>
                    <a:pt x="854" y="540"/>
                  </a:moveTo>
                  <a:cubicBezTo>
                    <a:pt x="855" y="538"/>
                    <a:pt x="853" y="538"/>
                    <a:pt x="851" y="538"/>
                  </a:cubicBezTo>
                  <a:cubicBezTo>
                    <a:pt x="851" y="540"/>
                    <a:pt x="853" y="540"/>
                    <a:pt x="854" y="540"/>
                  </a:cubicBezTo>
                  <a:close/>
                  <a:moveTo>
                    <a:pt x="859" y="542"/>
                  </a:moveTo>
                  <a:cubicBezTo>
                    <a:pt x="861" y="541"/>
                    <a:pt x="863" y="541"/>
                    <a:pt x="863" y="538"/>
                  </a:cubicBezTo>
                  <a:cubicBezTo>
                    <a:pt x="861" y="537"/>
                    <a:pt x="858" y="538"/>
                    <a:pt x="859" y="542"/>
                  </a:cubicBezTo>
                  <a:close/>
                  <a:moveTo>
                    <a:pt x="872" y="538"/>
                  </a:moveTo>
                  <a:cubicBezTo>
                    <a:pt x="871" y="541"/>
                    <a:pt x="874" y="539"/>
                    <a:pt x="875" y="540"/>
                  </a:cubicBezTo>
                  <a:cubicBezTo>
                    <a:pt x="876" y="537"/>
                    <a:pt x="873" y="537"/>
                    <a:pt x="872" y="538"/>
                  </a:cubicBezTo>
                  <a:close/>
                  <a:moveTo>
                    <a:pt x="879" y="539"/>
                  </a:moveTo>
                  <a:cubicBezTo>
                    <a:pt x="880" y="540"/>
                    <a:pt x="883" y="540"/>
                    <a:pt x="883" y="538"/>
                  </a:cubicBezTo>
                  <a:cubicBezTo>
                    <a:pt x="881" y="538"/>
                    <a:pt x="880" y="537"/>
                    <a:pt x="879" y="539"/>
                  </a:cubicBezTo>
                  <a:close/>
                  <a:moveTo>
                    <a:pt x="751" y="541"/>
                  </a:moveTo>
                  <a:cubicBezTo>
                    <a:pt x="756" y="543"/>
                    <a:pt x="759" y="540"/>
                    <a:pt x="765" y="540"/>
                  </a:cubicBezTo>
                  <a:cubicBezTo>
                    <a:pt x="762" y="535"/>
                    <a:pt x="755" y="541"/>
                    <a:pt x="751" y="541"/>
                  </a:cubicBezTo>
                  <a:close/>
                  <a:moveTo>
                    <a:pt x="864" y="543"/>
                  </a:moveTo>
                  <a:cubicBezTo>
                    <a:pt x="867" y="542"/>
                    <a:pt x="870" y="542"/>
                    <a:pt x="871" y="540"/>
                  </a:cubicBezTo>
                  <a:cubicBezTo>
                    <a:pt x="869" y="539"/>
                    <a:pt x="864" y="538"/>
                    <a:pt x="864" y="543"/>
                  </a:cubicBezTo>
                  <a:close/>
                  <a:moveTo>
                    <a:pt x="797" y="540"/>
                  </a:moveTo>
                  <a:cubicBezTo>
                    <a:pt x="797" y="543"/>
                    <a:pt x="802" y="542"/>
                    <a:pt x="802" y="540"/>
                  </a:cubicBezTo>
                  <a:cubicBezTo>
                    <a:pt x="801" y="540"/>
                    <a:pt x="798" y="540"/>
                    <a:pt x="797" y="540"/>
                  </a:cubicBezTo>
                  <a:close/>
                  <a:moveTo>
                    <a:pt x="827" y="545"/>
                  </a:moveTo>
                  <a:cubicBezTo>
                    <a:pt x="832" y="543"/>
                    <a:pt x="837" y="545"/>
                    <a:pt x="842" y="542"/>
                  </a:cubicBezTo>
                  <a:cubicBezTo>
                    <a:pt x="837" y="540"/>
                    <a:pt x="830" y="541"/>
                    <a:pt x="825" y="540"/>
                  </a:cubicBezTo>
                  <a:cubicBezTo>
                    <a:pt x="824" y="543"/>
                    <a:pt x="828" y="541"/>
                    <a:pt x="827" y="545"/>
                  </a:cubicBezTo>
                  <a:close/>
                  <a:moveTo>
                    <a:pt x="790" y="543"/>
                  </a:moveTo>
                  <a:cubicBezTo>
                    <a:pt x="786" y="543"/>
                    <a:pt x="784" y="543"/>
                    <a:pt x="779" y="543"/>
                  </a:cubicBezTo>
                  <a:cubicBezTo>
                    <a:pt x="781" y="546"/>
                    <a:pt x="788" y="546"/>
                    <a:pt x="792" y="545"/>
                  </a:cubicBezTo>
                  <a:cubicBezTo>
                    <a:pt x="790" y="543"/>
                    <a:pt x="793" y="541"/>
                    <a:pt x="790" y="540"/>
                  </a:cubicBezTo>
                  <a:cubicBezTo>
                    <a:pt x="790" y="541"/>
                    <a:pt x="790" y="542"/>
                    <a:pt x="790" y="543"/>
                  </a:cubicBezTo>
                  <a:close/>
                  <a:moveTo>
                    <a:pt x="822" y="543"/>
                  </a:moveTo>
                  <a:cubicBezTo>
                    <a:pt x="822" y="542"/>
                    <a:pt x="822" y="542"/>
                    <a:pt x="822" y="541"/>
                  </a:cubicBezTo>
                  <a:cubicBezTo>
                    <a:pt x="821" y="541"/>
                    <a:pt x="820" y="541"/>
                    <a:pt x="819" y="541"/>
                  </a:cubicBezTo>
                  <a:cubicBezTo>
                    <a:pt x="818" y="544"/>
                    <a:pt x="822" y="544"/>
                    <a:pt x="822" y="543"/>
                  </a:cubicBezTo>
                  <a:close/>
                  <a:moveTo>
                    <a:pt x="763" y="545"/>
                  </a:moveTo>
                  <a:cubicBezTo>
                    <a:pt x="763" y="547"/>
                    <a:pt x="772" y="547"/>
                    <a:pt x="772" y="545"/>
                  </a:cubicBezTo>
                  <a:cubicBezTo>
                    <a:pt x="770" y="544"/>
                    <a:pt x="765" y="544"/>
                    <a:pt x="763" y="545"/>
                  </a:cubicBezTo>
                  <a:close/>
                  <a:moveTo>
                    <a:pt x="807" y="568"/>
                  </a:moveTo>
                  <a:cubicBezTo>
                    <a:pt x="820" y="569"/>
                    <a:pt x="823" y="557"/>
                    <a:pt x="827" y="549"/>
                  </a:cubicBezTo>
                  <a:cubicBezTo>
                    <a:pt x="815" y="545"/>
                    <a:pt x="806" y="555"/>
                    <a:pt x="807" y="568"/>
                  </a:cubicBezTo>
                  <a:close/>
                  <a:moveTo>
                    <a:pt x="841" y="549"/>
                  </a:moveTo>
                  <a:cubicBezTo>
                    <a:pt x="842" y="550"/>
                    <a:pt x="843" y="550"/>
                    <a:pt x="843" y="551"/>
                  </a:cubicBezTo>
                  <a:cubicBezTo>
                    <a:pt x="841" y="551"/>
                    <a:pt x="840" y="552"/>
                    <a:pt x="839" y="552"/>
                  </a:cubicBezTo>
                  <a:cubicBezTo>
                    <a:pt x="840" y="554"/>
                    <a:pt x="840" y="557"/>
                    <a:pt x="842" y="558"/>
                  </a:cubicBezTo>
                  <a:cubicBezTo>
                    <a:pt x="842" y="555"/>
                    <a:pt x="844" y="558"/>
                    <a:pt x="846" y="557"/>
                  </a:cubicBezTo>
                  <a:cubicBezTo>
                    <a:pt x="847" y="554"/>
                    <a:pt x="844" y="553"/>
                    <a:pt x="842" y="552"/>
                  </a:cubicBezTo>
                  <a:cubicBezTo>
                    <a:pt x="845" y="553"/>
                    <a:pt x="846" y="551"/>
                    <a:pt x="846" y="549"/>
                  </a:cubicBezTo>
                  <a:cubicBezTo>
                    <a:pt x="845" y="548"/>
                    <a:pt x="841" y="547"/>
                    <a:pt x="841" y="549"/>
                  </a:cubicBezTo>
                  <a:close/>
                  <a:moveTo>
                    <a:pt x="809" y="552"/>
                  </a:moveTo>
                  <a:cubicBezTo>
                    <a:pt x="811" y="552"/>
                    <a:pt x="811" y="548"/>
                    <a:pt x="809" y="549"/>
                  </a:cubicBezTo>
                  <a:cubicBezTo>
                    <a:pt x="808" y="549"/>
                    <a:pt x="807" y="553"/>
                    <a:pt x="809" y="552"/>
                  </a:cubicBezTo>
                  <a:close/>
                  <a:moveTo>
                    <a:pt x="801" y="551"/>
                  </a:moveTo>
                  <a:cubicBezTo>
                    <a:pt x="802" y="551"/>
                    <a:pt x="801" y="553"/>
                    <a:pt x="803" y="553"/>
                  </a:cubicBezTo>
                  <a:cubicBezTo>
                    <a:pt x="803" y="552"/>
                    <a:pt x="803" y="551"/>
                    <a:pt x="803" y="550"/>
                  </a:cubicBezTo>
                  <a:cubicBezTo>
                    <a:pt x="802" y="550"/>
                    <a:pt x="801" y="550"/>
                    <a:pt x="801" y="551"/>
                  </a:cubicBezTo>
                  <a:close/>
                  <a:moveTo>
                    <a:pt x="828" y="554"/>
                  </a:moveTo>
                  <a:cubicBezTo>
                    <a:pt x="823" y="563"/>
                    <a:pt x="816" y="571"/>
                    <a:pt x="812" y="581"/>
                  </a:cubicBezTo>
                  <a:cubicBezTo>
                    <a:pt x="823" y="582"/>
                    <a:pt x="836" y="579"/>
                    <a:pt x="848" y="579"/>
                  </a:cubicBezTo>
                  <a:cubicBezTo>
                    <a:pt x="842" y="570"/>
                    <a:pt x="837" y="560"/>
                    <a:pt x="828" y="554"/>
                  </a:cubicBezTo>
                  <a:close/>
                  <a:moveTo>
                    <a:pt x="855" y="562"/>
                  </a:moveTo>
                  <a:cubicBezTo>
                    <a:pt x="857" y="561"/>
                    <a:pt x="855" y="558"/>
                    <a:pt x="854" y="557"/>
                  </a:cubicBezTo>
                  <a:cubicBezTo>
                    <a:pt x="854" y="559"/>
                    <a:pt x="853" y="562"/>
                    <a:pt x="855" y="562"/>
                  </a:cubicBezTo>
                  <a:close/>
                  <a:moveTo>
                    <a:pt x="842" y="564"/>
                  </a:moveTo>
                  <a:cubicBezTo>
                    <a:pt x="842" y="563"/>
                    <a:pt x="841" y="561"/>
                    <a:pt x="840" y="562"/>
                  </a:cubicBezTo>
                  <a:cubicBezTo>
                    <a:pt x="839" y="563"/>
                    <a:pt x="840" y="565"/>
                    <a:pt x="842" y="564"/>
                  </a:cubicBezTo>
                  <a:close/>
                  <a:moveTo>
                    <a:pt x="794" y="575"/>
                  </a:moveTo>
                  <a:cubicBezTo>
                    <a:pt x="795" y="571"/>
                    <a:pt x="799" y="569"/>
                    <a:pt x="799" y="564"/>
                  </a:cubicBezTo>
                  <a:cubicBezTo>
                    <a:pt x="798" y="564"/>
                    <a:pt x="797" y="563"/>
                    <a:pt x="796" y="563"/>
                  </a:cubicBezTo>
                  <a:cubicBezTo>
                    <a:pt x="794" y="565"/>
                    <a:pt x="792" y="573"/>
                    <a:pt x="794" y="575"/>
                  </a:cubicBezTo>
                  <a:close/>
                  <a:moveTo>
                    <a:pt x="848" y="575"/>
                  </a:moveTo>
                  <a:cubicBezTo>
                    <a:pt x="849" y="571"/>
                    <a:pt x="846" y="566"/>
                    <a:pt x="842" y="565"/>
                  </a:cubicBezTo>
                  <a:cubicBezTo>
                    <a:pt x="843" y="569"/>
                    <a:pt x="847" y="571"/>
                    <a:pt x="848" y="575"/>
                  </a:cubicBezTo>
                  <a:close/>
                  <a:moveTo>
                    <a:pt x="859" y="582"/>
                  </a:moveTo>
                  <a:cubicBezTo>
                    <a:pt x="859" y="576"/>
                    <a:pt x="859" y="570"/>
                    <a:pt x="855" y="568"/>
                  </a:cubicBezTo>
                  <a:cubicBezTo>
                    <a:pt x="852" y="575"/>
                    <a:pt x="856" y="579"/>
                    <a:pt x="859" y="582"/>
                  </a:cubicBezTo>
                  <a:close/>
                  <a:moveTo>
                    <a:pt x="805" y="581"/>
                  </a:moveTo>
                  <a:cubicBezTo>
                    <a:pt x="811" y="581"/>
                    <a:pt x="811" y="575"/>
                    <a:pt x="814" y="572"/>
                  </a:cubicBezTo>
                  <a:cubicBezTo>
                    <a:pt x="811" y="570"/>
                    <a:pt x="809" y="572"/>
                    <a:pt x="807" y="571"/>
                  </a:cubicBezTo>
                  <a:cubicBezTo>
                    <a:pt x="805" y="573"/>
                    <a:pt x="805" y="578"/>
                    <a:pt x="805" y="581"/>
                  </a:cubicBezTo>
                  <a:close/>
                  <a:moveTo>
                    <a:pt x="792" y="581"/>
                  </a:moveTo>
                  <a:cubicBezTo>
                    <a:pt x="794" y="583"/>
                    <a:pt x="797" y="582"/>
                    <a:pt x="799" y="581"/>
                  </a:cubicBezTo>
                  <a:cubicBezTo>
                    <a:pt x="799" y="578"/>
                    <a:pt x="799" y="574"/>
                    <a:pt x="797" y="573"/>
                  </a:cubicBezTo>
                  <a:cubicBezTo>
                    <a:pt x="797" y="577"/>
                    <a:pt x="793" y="577"/>
                    <a:pt x="792" y="581"/>
                  </a:cubicBezTo>
                  <a:close/>
                  <a:moveTo>
                    <a:pt x="806" y="590"/>
                  </a:moveTo>
                  <a:cubicBezTo>
                    <a:pt x="809" y="591"/>
                    <a:pt x="810" y="590"/>
                    <a:pt x="814" y="590"/>
                  </a:cubicBezTo>
                  <a:cubicBezTo>
                    <a:pt x="814" y="587"/>
                    <a:pt x="817" y="587"/>
                    <a:pt x="817" y="584"/>
                  </a:cubicBezTo>
                  <a:cubicBezTo>
                    <a:pt x="810" y="582"/>
                    <a:pt x="807" y="585"/>
                    <a:pt x="806" y="590"/>
                  </a:cubicBezTo>
                  <a:close/>
                  <a:moveTo>
                    <a:pt x="828" y="591"/>
                  </a:moveTo>
                  <a:cubicBezTo>
                    <a:pt x="837" y="590"/>
                    <a:pt x="842" y="590"/>
                    <a:pt x="848" y="586"/>
                  </a:cubicBezTo>
                  <a:cubicBezTo>
                    <a:pt x="848" y="588"/>
                    <a:pt x="845" y="589"/>
                    <a:pt x="848" y="589"/>
                  </a:cubicBezTo>
                  <a:cubicBezTo>
                    <a:pt x="852" y="580"/>
                    <a:pt x="831" y="585"/>
                    <a:pt x="822" y="584"/>
                  </a:cubicBezTo>
                  <a:cubicBezTo>
                    <a:pt x="824" y="587"/>
                    <a:pt x="826" y="589"/>
                    <a:pt x="828" y="591"/>
                  </a:cubicBezTo>
                  <a:close/>
                  <a:moveTo>
                    <a:pt x="800" y="588"/>
                  </a:moveTo>
                  <a:cubicBezTo>
                    <a:pt x="801" y="585"/>
                    <a:pt x="797" y="586"/>
                    <a:pt x="794" y="586"/>
                  </a:cubicBezTo>
                  <a:cubicBezTo>
                    <a:pt x="795" y="587"/>
                    <a:pt x="798" y="590"/>
                    <a:pt x="800" y="588"/>
                  </a:cubicBezTo>
                  <a:close/>
                  <a:moveTo>
                    <a:pt x="817" y="590"/>
                  </a:moveTo>
                  <a:cubicBezTo>
                    <a:pt x="818" y="592"/>
                    <a:pt x="821" y="591"/>
                    <a:pt x="824" y="591"/>
                  </a:cubicBezTo>
                  <a:cubicBezTo>
                    <a:pt x="822" y="589"/>
                    <a:pt x="822" y="586"/>
                    <a:pt x="820" y="586"/>
                  </a:cubicBezTo>
                  <a:cubicBezTo>
                    <a:pt x="818" y="587"/>
                    <a:pt x="818" y="589"/>
                    <a:pt x="817" y="590"/>
                  </a:cubicBezTo>
                  <a:close/>
                  <a:moveTo>
                    <a:pt x="792" y="596"/>
                  </a:moveTo>
                  <a:cubicBezTo>
                    <a:pt x="791" y="592"/>
                    <a:pt x="794" y="589"/>
                    <a:pt x="790" y="588"/>
                  </a:cubicBezTo>
                  <a:cubicBezTo>
                    <a:pt x="790" y="590"/>
                    <a:pt x="788" y="596"/>
                    <a:pt x="792" y="596"/>
                  </a:cubicBezTo>
                  <a:close/>
                  <a:moveTo>
                    <a:pt x="806" y="601"/>
                  </a:moveTo>
                  <a:cubicBezTo>
                    <a:pt x="806" y="597"/>
                    <a:pt x="811" y="598"/>
                    <a:pt x="810" y="594"/>
                  </a:cubicBezTo>
                  <a:cubicBezTo>
                    <a:pt x="809" y="593"/>
                    <a:pt x="806" y="593"/>
                    <a:pt x="805" y="592"/>
                  </a:cubicBezTo>
                  <a:cubicBezTo>
                    <a:pt x="806" y="596"/>
                    <a:pt x="802" y="601"/>
                    <a:pt x="806" y="601"/>
                  </a:cubicBezTo>
                  <a:close/>
                  <a:moveTo>
                    <a:pt x="835" y="595"/>
                  </a:moveTo>
                  <a:cubicBezTo>
                    <a:pt x="836" y="595"/>
                    <a:pt x="837" y="595"/>
                    <a:pt x="838" y="595"/>
                  </a:cubicBezTo>
                  <a:cubicBezTo>
                    <a:pt x="838" y="594"/>
                    <a:pt x="838" y="593"/>
                    <a:pt x="837" y="592"/>
                  </a:cubicBezTo>
                  <a:cubicBezTo>
                    <a:pt x="837" y="594"/>
                    <a:pt x="835" y="593"/>
                    <a:pt x="835" y="595"/>
                  </a:cubicBezTo>
                  <a:close/>
                  <a:moveTo>
                    <a:pt x="838" y="599"/>
                  </a:moveTo>
                  <a:cubicBezTo>
                    <a:pt x="842" y="601"/>
                    <a:pt x="849" y="600"/>
                    <a:pt x="851" y="601"/>
                  </a:cubicBezTo>
                  <a:cubicBezTo>
                    <a:pt x="851" y="597"/>
                    <a:pt x="851" y="595"/>
                    <a:pt x="850" y="592"/>
                  </a:cubicBezTo>
                  <a:cubicBezTo>
                    <a:pt x="844" y="593"/>
                    <a:pt x="839" y="592"/>
                    <a:pt x="838" y="599"/>
                  </a:cubicBezTo>
                  <a:close/>
                  <a:moveTo>
                    <a:pt x="814" y="594"/>
                  </a:moveTo>
                  <a:cubicBezTo>
                    <a:pt x="814" y="597"/>
                    <a:pt x="810" y="597"/>
                    <a:pt x="811" y="602"/>
                  </a:cubicBezTo>
                  <a:cubicBezTo>
                    <a:pt x="811" y="604"/>
                    <a:pt x="815" y="603"/>
                    <a:pt x="814" y="605"/>
                  </a:cubicBezTo>
                  <a:cubicBezTo>
                    <a:pt x="812" y="607"/>
                    <a:pt x="811" y="603"/>
                    <a:pt x="809" y="602"/>
                  </a:cubicBezTo>
                  <a:cubicBezTo>
                    <a:pt x="808" y="605"/>
                    <a:pt x="805" y="606"/>
                    <a:pt x="805" y="609"/>
                  </a:cubicBezTo>
                  <a:cubicBezTo>
                    <a:pt x="807" y="611"/>
                    <a:pt x="812" y="610"/>
                    <a:pt x="816" y="610"/>
                  </a:cubicBezTo>
                  <a:cubicBezTo>
                    <a:pt x="815" y="609"/>
                    <a:pt x="816" y="608"/>
                    <a:pt x="817" y="607"/>
                  </a:cubicBezTo>
                  <a:cubicBezTo>
                    <a:pt x="817" y="609"/>
                    <a:pt x="819" y="610"/>
                    <a:pt x="821" y="610"/>
                  </a:cubicBezTo>
                  <a:cubicBezTo>
                    <a:pt x="823" y="605"/>
                    <a:pt x="827" y="602"/>
                    <a:pt x="828" y="597"/>
                  </a:cubicBezTo>
                  <a:cubicBezTo>
                    <a:pt x="826" y="592"/>
                    <a:pt x="819" y="593"/>
                    <a:pt x="814" y="594"/>
                  </a:cubicBezTo>
                  <a:close/>
                  <a:moveTo>
                    <a:pt x="856" y="598"/>
                  </a:moveTo>
                  <a:cubicBezTo>
                    <a:pt x="856" y="596"/>
                    <a:pt x="857" y="593"/>
                    <a:pt x="855" y="593"/>
                  </a:cubicBezTo>
                  <a:cubicBezTo>
                    <a:pt x="855" y="595"/>
                    <a:pt x="853" y="598"/>
                    <a:pt x="856" y="598"/>
                  </a:cubicBezTo>
                  <a:close/>
                  <a:moveTo>
                    <a:pt x="799" y="602"/>
                  </a:moveTo>
                  <a:cubicBezTo>
                    <a:pt x="797" y="600"/>
                    <a:pt x="800" y="594"/>
                    <a:pt x="797" y="594"/>
                  </a:cubicBezTo>
                  <a:cubicBezTo>
                    <a:pt x="796" y="597"/>
                    <a:pt x="797" y="601"/>
                    <a:pt x="799" y="602"/>
                  </a:cubicBezTo>
                  <a:close/>
                  <a:moveTo>
                    <a:pt x="831" y="596"/>
                  </a:moveTo>
                  <a:cubicBezTo>
                    <a:pt x="831" y="597"/>
                    <a:pt x="833" y="597"/>
                    <a:pt x="832" y="599"/>
                  </a:cubicBezTo>
                  <a:cubicBezTo>
                    <a:pt x="835" y="599"/>
                    <a:pt x="835" y="596"/>
                    <a:pt x="833" y="595"/>
                  </a:cubicBezTo>
                  <a:cubicBezTo>
                    <a:pt x="833" y="596"/>
                    <a:pt x="832" y="596"/>
                    <a:pt x="831" y="596"/>
                  </a:cubicBezTo>
                  <a:close/>
                  <a:moveTo>
                    <a:pt x="920" y="599"/>
                  </a:moveTo>
                  <a:cubicBezTo>
                    <a:pt x="922" y="600"/>
                    <a:pt x="925" y="601"/>
                    <a:pt x="926" y="603"/>
                  </a:cubicBezTo>
                  <a:cubicBezTo>
                    <a:pt x="926" y="599"/>
                    <a:pt x="924" y="598"/>
                    <a:pt x="922" y="596"/>
                  </a:cubicBezTo>
                  <a:cubicBezTo>
                    <a:pt x="921" y="597"/>
                    <a:pt x="921" y="598"/>
                    <a:pt x="920" y="599"/>
                  </a:cubicBezTo>
                  <a:close/>
                  <a:moveTo>
                    <a:pt x="815" y="629"/>
                  </a:moveTo>
                  <a:cubicBezTo>
                    <a:pt x="810" y="630"/>
                    <a:pt x="808" y="638"/>
                    <a:pt x="807" y="641"/>
                  </a:cubicBezTo>
                  <a:cubicBezTo>
                    <a:pt x="825" y="639"/>
                    <a:pt x="839" y="641"/>
                    <a:pt x="855" y="638"/>
                  </a:cubicBezTo>
                  <a:cubicBezTo>
                    <a:pt x="846" y="626"/>
                    <a:pt x="839" y="612"/>
                    <a:pt x="829" y="601"/>
                  </a:cubicBezTo>
                  <a:cubicBezTo>
                    <a:pt x="829" y="601"/>
                    <a:pt x="828" y="601"/>
                    <a:pt x="828" y="601"/>
                  </a:cubicBezTo>
                  <a:cubicBezTo>
                    <a:pt x="826" y="610"/>
                    <a:pt x="817" y="617"/>
                    <a:pt x="815" y="629"/>
                  </a:cubicBezTo>
                  <a:close/>
                  <a:moveTo>
                    <a:pt x="848" y="620"/>
                  </a:moveTo>
                  <a:cubicBezTo>
                    <a:pt x="847" y="627"/>
                    <a:pt x="854" y="627"/>
                    <a:pt x="853" y="634"/>
                  </a:cubicBezTo>
                  <a:cubicBezTo>
                    <a:pt x="860" y="629"/>
                    <a:pt x="848" y="622"/>
                    <a:pt x="850" y="618"/>
                  </a:cubicBezTo>
                  <a:cubicBezTo>
                    <a:pt x="842" y="615"/>
                    <a:pt x="844" y="604"/>
                    <a:pt x="835" y="603"/>
                  </a:cubicBezTo>
                  <a:cubicBezTo>
                    <a:pt x="838" y="610"/>
                    <a:pt x="842" y="616"/>
                    <a:pt x="848" y="620"/>
                  </a:cubicBezTo>
                  <a:close/>
                  <a:moveTo>
                    <a:pt x="931" y="604"/>
                  </a:moveTo>
                  <a:cubicBezTo>
                    <a:pt x="932" y="605"/>
                    <a:pt x="935" y="605"/>
                    <a:pt x="934" y="603"/>
                  </a:cubicBezTo>
                  <a:cubicBezTo>
                    <a:pt x="933" y="603"/>
                    <a:pt x="931" y="603"/>
                    <a:pt x="931" y="604"/>
                  </a:cubicBezTo>
                  <a:close/>
                  <a:moveTo>
                    <a:pt x="847" y="609"/>
                  </a:moveTo>
                  <a:cubicBezTo>
                    <a:pt x="849" y="607"/>
                    <a:pt x="851" y="607"/>
                    <a:pt x="850" y="603"/>
                  </a:cubicBezTo>
                  <a:cubicBezTo>
                    <a:pt x="848" y="603"/>
                    <a:pt x="845" y="603"/>
                    <a:pt x="842" y="603"/>
                  </a:cubicBezTo>
                  <a:cubicBezTo>
                    <a:pt x="842" y="607"/>
                    <a:pt x="845" y="608"/>
                    <a:pt x="847" y="609"/>
                  </a:cubicBezTo>
                  <a:close/>
                  <a:moveTo>
                    <a:pt x="930" y="608"/>
                  </a:moveTo>
                  <a:cubicBezTo>
                    <a:pt x="930" y="607"/>
                    <a:pt x="930" y="606"/>
                    <a:pt x="930" y="604"/>
                  </a:cubicBezTo>
                  <a:cubicBezTo>
                    <a:pt x="928" y="605"/>
                    <a:pt x="929" y="603"/>
                    <a:pt x="927" y="603"/>
                  </a:cubicBezTo>
                  <a:cubicBezTo>
                    <a:pt x="927" y="606"/>
                    <a:pt x="928" y="607"/>
                    <a:pt x="930" y="608"/>
                  </a:cubicBezTo>
                  <a:close/>
                  <a:moveTo>
                    <a:pt x="792" y="618"/>
                  </a:moveTo>
                  <a:cubicBezTo>
                    <a:pt x="790" y="619"/>
                    <a:pt x="791" y="616"/>
                    <a:pt x="789" y="617"/>
                  </a:cubicBezTo>
                  <a:cubicBezTo>
                    <a:pt x="789" y="619"/>
                    <a:pt x="788" y="620"/>
                    <a:pt x="788" y="622"/>
                  </a:cubicBezTo>
                  <a:cubicBezTo>
                    <a:pt x="796" y="624"/>
                    <a:pt x="792" y="614"/>
                    <a:pt x="793" y="608"/>
                  </a:cubicBezTo>
                  <a:cubicBezTo>
                    <a:pt x="792" y="608"/>
                    <a:pt x="792" y="608"/>
                    <a:pt x="791" y="608"/>
                  </a:cubicBezTo>
                  <a:cubicBezTo>
                    <a:pt x="790" y="612"/>
                    <a:pt x="790" y="616"/>
                    <a:pt x="792" y="618"/>
                  </a:cubicBezTo>
                  <a:close/>
                  <a:moveTo>
                    <a:pt x="861" y="623"/>
                  </a:moveTo>
                  <a:cubicBezTo>
                    <a:pt x="863" y="620"/>
                    <a:pt x="864" y="612"/>
                    <a:pt x="861" y="610"/>
                  </a:cubicBezTo>
                  <a:cubicBezTo>
                    <a:pt x="860" y="613"/>
                    <a:pt x="859" y="621"/>
                    <a:pt x="861" y="623"/>
                  </a:cubicBezTo>
                  <a:close/>
                  <a:moveTo>
                    <a:pt x="853" y="619"/>
                  </a:moveTo>
                  <a:cubicBezTo>
                    <a:pt x="854" y="617"/>
                    <a:pt x="852" y="614"/>
                    <a:pt x="853" y="612"/>
                  </a:cubicBezTo>
                  <a:cubicBezTo>
                    <a:pt x="852" y="612"/>
                    <a:pt x="851" y="612"/>
                    <a:pt x="850" y="612"/>
                  </a:cubicBezTo>
                  <a:cubicBezTo>
                    <a:pt x="848" y="614"/>
                    <a:pt x="851" y="617"/>
                    <a:pt x="853" y="619"/>
                  </a:cubicBezTo>
                  <a:close/>
                  <a:moveTo>
                    <a:pt x="814" y="624"/>
                  </a:moveTo>
                  <a:cubicBezTo>
                    <a:pt x="813" y="618"/>
                    <a:pt x="818" y="619"/>
                    <a:pt x="818" y="614"/>
                  </a:cubicBezTo>
                  <a:cubicBezTo>
                    <a:pt x="814" y="614"/>
                    <a:pt x="810" y="613"/>
                    <a:pt x="809" y="616"/>
                  </a:cubicBezTo>
                  <a:cubicBezTo>
                    <a:pt x="808" y="615"/>
                    <a:pt x="806" y="614"/>
                    <a:pt x="803" y="614"/>
                  </a:cubicBezTo>
                  <a:cubicBezTo>
                    <a:pt x="803" y="618"/>
                    <a:pt x="807" y="617"/>
                    <a:pt x="807" y="620"/>
                  </a:cubicBezTo>
                  <a:cubicBezTo>
                    <a:pt x="804" y="622"/>
                    <a:pt x="808" y="626"/>
                    <a:pt x="807" y="629"/>
                  </a:cubicBezTo>
                  <a:cubicBezTo>
                    <a:pt x="803" y="628"/>
                    <a:pt x="806" y="621"/>
                    <a:pt x="803" y="619"/>
                  </a:cubicBezTo>
                  <a:cubicBezTo>
                    <a:pt x="801" y="623"/>
                    <a:pt x="800" y="628"/>
                    <a:pt x="803" y="631"/>
                  </a:cubicBezTo>
                  <a:cubicBezTo>
                    <a:pt x="811" y="632"/>
                    <a:pt x="812" y="625"/>
                    <a:pt x="808" y="620"/>
                  </a:cubicBezTo>
                  <a:cubicBezTo>
                    <a:pt x="810" y="621"/>
                    <a:pt x="810" y="625"/>
                    <a:pt x="814" y="624"/>
                  </a:cubicBezTo>
                  <a:close/>
                  <a:moveTo>
                    <a:pt x="861" y="628"/>
                  </a:moveTo>
                  <a:cubicBezTo>
                    <a:pt x="862" y="628"/>
                    <a:pt x="864" y="629"/>
                    <a:pt x="865" y="628"/>
                  </a:cubicBezTo>
                  <a:cubicBezTo>
                    <a:pt x="865" y="625"/>
                    <a:pt x="865" y="622"/>
                    <a:pt x="863" y="621"/>
                  </a:cubicBezTo>
                  <a:cubicBezTo>
                    <a:pt x="863" y="624"/>
                    <a:pt x="861" y="625"/>
                    <a:pt x="861" y="628"/>
                  </a:cubicBezTo>
                  <a:close/>
                  <a:moveTo>
                    <a:pt x="785" y="634"/>
                  </a:moveTo>
                  <a:cubicBezTo>
                    <a:pt x="788" y="632"/>
                    <a:pt x="789" y="629"/>
                    <a:pt x="790" y="625"/>
                  </a:cubicBezTo>
                  <a:cubicBezTo>
                    <a:pt x="789" y="625"/>
                    <a:pt x="789" y="624"/>
                    <a:pt x="788" y="625"/>
                  </a:cubicBezTo>
                  <a:cubicBezTo>
                    <a:pt x="786" y="627"/>
                    <a:pt x="786" y="631"/>
                    <a:pt x="785" y="634"/>
                  </a:cubicBezTo>
                  <a:close/>
                  <a:moveTo>
                    <a:pt x="785" y="642"/>
                  </a:moveTo>
                  <a:cubicBezTo>
                    <a:pt x="786" y="642"/>
                    <a:pt x="790" y="641"/>
                    <a:pt x="794" y="642"/>
                  </a:cubicBezTo>
                  <a:cubicBezTo>
                    <a:pt x="793" y="637"/>
                    <a:pt x="795" y="629"/>
                    <a:pt x="792" y="627"/>
                  </a:cubicBezTo>
                  <a:cubicBezTo>
                    <a:pt x="791" y="633"/>
                    <a:pt x="785" y="635"/>
                    <a:pt x="785" y="642"/>
                  </a:cubicBezTo>
                  <a:close/>
                  <a:moveTo>
                    <a:pt x="862" y="634"/>
                  </a:moveTo>
                  <a:cubicBezTo>
                    <a:pt x="866" y="635"/>
                    <a:pt x="865" y="641"/>
                    <a:pt x="869" y="643"/>
                  </a:cubicBezTo>
                  <a:cubicBezTo>
                    <a:pt x="869" y="638"/>
                    <a:pt x="867" y="635"/>
                    <a:pt x="865" y="631"/>
                  </a:cubicBezTo>
                  <a:cubicBezTo>
                    <a:pt x="863" y="631"/>
                    <a:pt x="862" y="632"/>
                    <a:pt x="862" y="634"/>
                  </a:cubicBezTo>
                  <a:close/>
                  <a:moveTo>
                    <a:pt x="801" y="641"/>
                  </a:moveTo>
                  <a:cubicBezTo>
                    <a:pt x="804" y="640"/>
                    <a:pt x="805" y="638"/>
                    <a:pt x="806" y="635"/>
                  </a:cubicBezTo>
                  <a:cubicBezTo>
                    <a:pt x="805" y="634"/>
                    <a:pt x="803" y="634"/>
                    <a:pt x="801" y="634"/>
                  </a:cubicBezTo>
                  <a:cubicBezTo>
                    <a:pt x="801" y="637"/>
                    <a:pt x="800" y="638"/>
                    <a:pt x="801" y="641"/>
                  </a:cubicBezTo>
                  <a:close/>
                  <a:moveTo>
                    <a:pt x="865" y="641"/>
                  </a:moveTo>
                  <a:cubicBezTo>
                    <a:pt x="863" y="640"/>
                    <a:pt x="863" y="636"/>
                    <a:pt x="860" y="636"/>
                  </a:cubicBezTo>
                  <a:cubicBezTo>
                    <a:pt x="859" y="640"/>
                    <a:pt x="863" y="643"/>
                    <a:pt x="865" y="641"/>
                  </a:cubicBezTo>
                  <a:close/>
                  <a:moveTo>
                    <a:pt x="801" y="650"/>
                  </a:moveTo>
                  <a:cubicBezTo>
                    <a:pt x="807" y="651"/>
                    <a:pt x="817" y="651"/>
                    <a:pt x="816" y="643"/>
                  </a:cubicBezTo>
                  <a:cubicBezTo>
                    <a:pt x="809" y="643"/>
                    <a:pt x="801" y="643"/>
                    <a:pt x="801" y="650"/>
                  </a:cubicBezTo>
                  <a:close/>
                  <a:moveTo>
                    <a:pt x="822" y="643"/>
                  </a:moveTo>
                  <a:cubicBezTo>
                    <a:pt x="822" y="644"/>
                    <a:pt x="822" y="644"/>
                    <a:pt x="822" y="645"/>
                  </a:cubicBezTo>
                  <a:cubicBezTo>
                    <a:pt x="821" y="647"/>
                    <a:pt x="820" y="644"/>
                    <a:pt x="818" y="645"/>
                  </a:cubicBezTo>
                  <a:cubicBezTo>
                    <a:pt x="818" y="647"/>
                    <a:pt x="816" y="648"/>
                    <a:pt x="816" y="650"/>
                  </a:cubicBezTo>
                  <a:cubicBezTo>
                    <a:pt x="818" y="651"/>
                    <a:pt x="820" y="653"/>
                    <a:pt x="822" y="651"/>
                  </a:cubicBezTo>
                  <a:cubicBezTo>
                    <a:pt x="824" y="648"/>
                    <a:pt x="820" y="648"/>
                    <a:pt x="822" y="646"/>
                  </a:cubicBezTo>
                  <a:cubicBezTo>
                    <a:pt x="824" y="645"/>
                    <a:pt x="825" y="649"/>
                    <a:pt x="826" y="650"/>
                  </a:cubicBezTo>
                  <a:cubicBezTo>
                    <a:pt x="835" y="650"/>
                    <a:pt x="850" y="653"/>
                    <a:pt x="853" y="643"/>
                  </a:cubicBezTo>
                  <a:cubicBezTo>
                    <a:pt x="840" y="643"/>
                    <a:pt x="833" y="644"/>
                    <a:pt x="822" y="643"/>
                  </a:cubicBezTo>
                  <a:close/>
                  <a:moveTo>
                    <a:pt x="861" y="647"/>
                  </a:moveTo>
                  <a:cubicBezTo>
                    <a:pt x="862" y="647"/>
                    <a:pt x="863" y="647"/>
                    <a:pt x="863" y="647"/>
                  </a:cubicBezTo>
                  <a:cubicBezTo>
                    <a:pt x="864" y="645"/>
                    <a:pt x="863" y="644"/>
                    <a:pt x="861" y="644"/>
                  </a:cubicBezTo>
                  <a:cubicBezTo>
                    <a:pt x="861" y="645"/>
                    <a:pt x="861" y="646"/>
                    <a:pt x="861" y="647"/>
                  </a:cubicBezTo>
                  <a:close/>
                  <a:moveTo>
                    <a:pt x="794" y="649"/>
                  </a:moveTo>
                  <a:cubicBezTo>
                    <a:pt x="795" y="647"/>
                    <a:pt x="795" y="646"/>
                    <a:pt x="794" y="645"/>
                  </a:cubicBezTo>
                  <a:cubicBezTo>
                    <a:pt x="791" y="646"/>
                    <a:pt x="789" y="644"/>
                    <a:pt x="788" y="646"/>
                  </a:cubicBezTo>
                  <a:cubicBezTo>
                    <a:pt x="790" y="647"/>
                    <a:pt x="790" y="650"/>
                    <a:pt x="794" y="649"/>
                  </a:cubicBezTo>
                  <a:close/>
                  <a:moveTo>
                    <a:pt x="851" y="650"/>
                  </a:moveTo>
                  <a:cubicBezTo>
                    <a:pt x="854" y="649"/>
                    <a:pt x="857" y="649"/>
                    <a:pt x="857" y="646"/>
                  </a:cubicBezTo>
                  <a:cubicBezTo>
                    <a:pt x="854" y="644"/>
                    <a:pt x="852" y="648"/>
                    <a:pt x="851" y="650"/>
                  </a:cubicBezTo>
                  <a:close/>
                  <a:moveTo>
                    <a:pt x="782" y="661"/>
                  </a:moveTo>
                  <a:cubicBezTo>
                    <a:pt x="785" y="659"/>
                    <a:pt x="786" y="652"/>
                    <a:pt x="785" y="648"/>
                  </a:cubicBezTo>
                  <a:cubicBezTo>
                    <a:pt x="784" y="648"/>
                    <a:pt x="784" y="648"/>
                    <a:pt x="783" y="648"/>
                  </a:cubicBezTo>
                  <a:cubicBezTo>
                    <a:pt x="782" y="651"/>
                    <a:pt x="782" y="656"/>
                    <a:pt x="782" y="661"/>
                  </a:cubicBezTo>
                  <a:close/>
                  <a:moveTo>
                    <a:pt x="792" y="664"/>
                  </a:moveTo>
                  <a:cubicBezTo>
                    <a:pt x="798" y="664"/>
                    <a:pt x="789" y="656"/>
                    <a:pt x="794" y="653"/>
                  </a:cubicBezTo>
                  <a:cubicBezTo>
                    <a:pt x="793" y="653"/>
                    <a:pt x="793" y="652"/>
                    <a:pt x="792" y="653"/>
                  </a:cubicBezTo>
                  <a:cubicBezTo>
                    <a:pt x="790" y="656"/>
                    <a:pt x="790" y="661"/>
                    <a:pt x="792" y="664"/>
                  </a:cubicBezTo>
                  <a:close/>
                  <a:moveTo>
                    <a:pt x="829" y="656"/>
                  </a:moveTo>
                  <a:cubicBezTo>
                    <a:pt x="830" y="656"/>
                    <a:pt x="831" y="656"/>
                    <a:pt x="832" y="656"/>
                  </a:cubicBezTo>
                  <a:cubicBezTo>
                    <a:pt x="832" y="654"/>
                    <a:pt x="831" y="653"/>
                    <a:pt x="830" y="653"/>
                  </a:cubicBezTo>
                  <a:cubicBezTo>
                    <a:pt x="829" y="653"/>
                    <a:pt x="829" y="654"/>
                    <a:pt x="829" y="656"/>
                  </a:cubicBezTo>
                  <a:close/>
                  <a:moveTo>
                    <a:pt x="842" y="659"/>
                  </a:moveTo>
                  <a:cubicBezTo>
                    <a:pt x="843" y="665"/>
                    <a:pt x="851" y="661"/>
                    <a:pt x="857" y="661"/>
                  </a:cubicBezTo>
                  <a:cubicBezTo>
                    <a:pt x="857" y="657"/>
                    <a:pt x="857" y="656"/>
                    <a:pt x="856" y="653"/>
                  </a:cubicBezTo>
                  <a:cubicBezTo>
                    <a:pt x="849" y="652"/>
                    <a:pt x="846" y="655"/>
                    <a:pt x="842" y="659"/>
                  </a:cubicBezTo>
                  <a:close/>
                  <a:moveTo>
                    <a:pt x="841" y="656"/>
                  </a:moveTo>
                  <a:cubicBezTo>
                    <a:pt x="841" y="654"/>
                    <a:pt x="840" y="653"/>
                    <a:pt x="838" y="653"/>
                  </a:cubicBezTo>
                  <a:cubicBezTo>
                    <a:pt x="838" y="655"/>
                    <a:pt x="839" y="656"/>
                    <a:pt x="841" y="656"/>
                  </a:cubicBezTo>
                  <a:close/>
                  <a:moveTo>
                    <a:pt x="805" y="659"/>
                  </a:moveTo>
                  <a:cubicBezTo>
                    <a:pt x="807" y="658"/>
                    <a:pt x="809" y="657"/>
                    <a:pt x="809" y="654"/>
                  </a:cubicBezTo>
                  <a:cubicBezTo>
                    <a:pt x="806" y="654"/>
                    <a:pt x="804" y="654"/>
                    <a:pt x="801" y="654"/>
                  </a:cubicBezTo>
                  <a:cubicBezTo>
                    <a:pt x="801" y="657"/>
                    <a:pt x="804" y="657"/>
                    <a:pt x="805" y="659"/>
                  </a:cubicBezTo>
                  <a:close/>
                  <a:moveTo>
                    <a:pt x="807" y="663"/>
                  </a:moveTo>
                  <a:cubicBezTo>
                    <a:pt x="805" y="665"/>
                    <a:pt x="803" y="668"/>
                    <a:pt x="802" y="672"/>
                  </a:cubicBezTo>
                  <a:cubicBezTo>
                    <a:pt x="805" y="673"/>
                    <a:pt x="811" y="672"/>
                    <a:pt x="815" y="673"/>
                  </a:cubicBezTo>
                  <a:cubicBezTo>
                    <a:pt x="816" y="673"/>
                    <a:pt x="814" y="671"/>
                    <a:pt x="816" y="671"/>
                  </a:cubicBezTo>
                  <a:cubicBezTo>
                    <a:pt x="819" y="671"/>
                    <a:pt x="818" y="674"/>
                    <a:pt x="821" y="673"/>
                  </a:cubicBezTo>
                  <a:cubicBezTo>
                    <a:pt x="823" y="667"/>
                    <a:pt x="828" y="664"/>
                    <a:pt x="829" y="657"/>
                  </a:cubicBezTo>
                  <a:cubicBezTo>
                    <a:pt x="822" y="652"/>
                    <a:pt x="809" y="653"/>
                    <a:pt x="808" y="662"/>
                  </a:cubicBezTo>
                  <a:cubicBezTo>
                    <a:pt x="810" y="666"/>
                    <a:pt x="815" y="666"/>
                    <a:pt x="816" y="671"/>
                  </a:cubicBezTo>
                  <a:cubicBezTo>
                    <a:pt x="812" y="669"/>
                    <a:pt x="809" y="667"/>
                    <a:pt x="807" y="663"/>
                  </a:cubicBezTo>
                  <a:close/>
                  <a:moveTo>
                    <a:pt x="863" y="661"/>
                  </a:moveTo>
                  <a:cubicBezTo>
                    <a:pt x="863" y="659"/>
                    <a:pt x="865" y="655"/>
                    <a:pt x="862" y="655"/>
                  </a:cubicBezTo>
                  <a:cubicBezTo>
                    <a:pt x="861" y="656"/>
                    <a:pt x="861" y="660"/>
                    <a:pt x="863" y="661"/>
                  </a:cubicBezTo>
                  <a:close/>
                  <a:moveTo>
                    <a:pt x="833" y="661"/>
                  </a:moveTo>
                  <a:cubicBezTo>
                    <a:pt x="836" y="661"/>
                    <a:pt x="837" y="660"/>
                    <a:pt x="837" y="658"/>
                  </a:cubicBezTo>
                  <a:cubicBezTo>
                    <a:pt x="836" y="657"/>
                    <a:pt x="836" y="655"/>
                    <a:pt x="833" y="655"/>
                  </a:cubicBezTo>
                  <a:cubicBezTo>
                    <a:pt x="832" y="656"/>
                    <a:pt x="832" y="660"/>
                    <a:pt x="833" y="661"/>
                  </a:cubicBezTo>
                  <a:close/>
                  <a:moveTo>
                    <a:pt x="803" y="663"/>
                  </a:moveTo>
                  <a:cubicBezTo>
                    <a:pt x="805" y="661"/>
                    <a:pt x="802" y="658"/>
                    <a:pt x="799" y="657"/>
                  </a:cubicBezTo>
                  <a:cubicBezTo>
                    <a:pt x="798" y="660"/>
                    <a:pt x="801" y="663"/>
                    <a:pt x="803" y="663"/>
                  </a:cubicBezTo>
                  <a:close/>
                  <a:moveTo>
                    <a:pt x="802" y="709"/>
                  </a:moveTo>
                  <a:cubicBezTo>
                    <a:pt x="823" y="709"/>
                    <a:pt x="842" y="708"/>
                    <a:pt x="862" y="708"/>
                  </a:cubicBezTo>
                  <a:cubicBezTo>
                    <a:pt x="852" y="691"/>
                    <a:pt x="841" y="676"/>
                    <a:pt x="830" y="661"/>
                  </a:cubicBezTo>
                  <a:cubicBezTo>
                    <a:pt x="821" y="678"/>
                    <a:pt x="810" y="692"/>
                    <a:pt x="802" y="709"/>
                  </a:cubicBezTo>
                  <a:close/>
                  <a:moveTo>
                    <a:pt x="837" y="665"/>
                  </a:moveTo>
                  <a:cubicBezTo>
                    <a:pt x="840" y="672"/>
                    <a:pt x="845" y="677"/>
                    <a:pt x="849" y="683"/>
                  </a:cubicBezTo>
                  <a:cubicBezTo>
                    <a:pt x="850" y="682"/>
                    <a:pt x="851" y="680"/>
                    <a:pt x="851" y="677"/>
                  </a:cubicBezTo>
                  <a:cubicBezTo>
                    <a:pt x="846" y="673"/>
                    <a:pt x="845" y="662"/>
                    <a:pt x="837" y="665"/>
                  </a:cubicBezTo>
                  <a:close/>
                  <a:moveTo>
                    <a:pt x="850" y="672"/>
                  </a:moveTo>
                  <a:cubicBezTo>
                    <a:pt x="853" y="671"/>
                    <a:pt x="854" y="670"/>
                    <a:pt x="855" y="667"/>
                  </a:cubicBezTo>
                  <a:cubicBezTo>
                    <a:pt x="852" y="667"/>
                    <a:pt x="851" y="665"/>
                    <a:pt x="847" y="666"/>
                  </a:cubicBezTo>
                  <a:cubicBezTo>
                    <a:pt x="847" y="669"/>
                    <a:pt x="850" y="669"/>
                    <a:pt x="850" y="672"/>
                  </a:cubicBezTo>
                  <a:close/>
                  <a:moveTo>
                    <a:pt x="798" y="668"/>
                  </a:moveTo>
                  <a:cubicBezTo>
                    <a:pt x="798" y="669"/>
                    <a:pt x="798" y="671"/>
                    <a:pt x="800" y="670"/>
                  </a:cubicBezTo>
                  <a:cubicBezTo>
                    <a:pt x="800" y="669"/>
                    <a:pt x="801" y="669"/>
                    <a:pt x="801" y="667"/>
                  </a:cubicBezTo>
                  <a:cubicBezTo>
                    <a:pt x="799" y="667"/>
                    <a:pt x="798" y="667"/>
                    <a:pt x="798" y="668"/>
                  </a:cubicBezTo>
                  <a:close/>
                  <a:moveTo>
                    <a:pt x="792" y="671"/>
                  </a:moveTo>
                  <a:cubicBezTo>
                    <a:pt x="794" y="672"/>
                    <a:pt x="794" y="668"/>
                    <a:pt x="792" y="668"/>
                  </a:cubicBezTo>
                  <a:cubicBezTo>
                    <a:pt x="792" y="669"/>
                    <a:pt x="790" y="670"/>
                    <a:pt x="792" y="671"/>
                  </a:cubicBezTo>
                  <a:close/>
                  <a:moveTo>
                    <a:pt x="780" y="687"/>
                  </a:moveTo>
                  <a:cubicBezTo>
                    <a:pt x="781" y="688"/>
                    <a:pt x="783" y="688"/>
                    <a:pt x="783" y="689"/>
                  </a:cubicBezTo>
                  <a:cubicBezTo>
                    <a:pt x="778" y="691"/>
                    <a:pt x="777" y="696"/>
                    <a:pt x="777" y="702"/>
                  </a:cubicBezTo>
                  <a:cubicBezTo>
                    <a:pt x="782" y="697"/>
                    <a:pt x="784" y="689"/>
                    <a:pt x="788" y="684"/>
                  </a:cubicBezTo>
                  <a:cubicBezTo>
                    <a:pt x="786" y="679"/>
                    <a:pt x="789" y="673"/>
                    <a:pt x="786" y="669"/>
                  </a:cubicBezTo>
                  <a:cubicBezTo>
                    <a:pt x="784" y="676"/>
                    <a:pt x="783" y="681"/>
                    <a:pt x="780" y="687"/>
                  </a:cubicBezTo>
                  <a:close/>
                  <a:moveTo>
                    <a:pt x="855" y="676"/>
                  </a:moveTo>
                  <a:cubicBezTo>
                    <a:pt x="857" y="678"/>
                    <a:pt x="856" y="683"/>
                    <a:pt x="859" y="683"/>
                  </a:cubicBezTo>
                  <a:cubicBezTo>
                    <a:pt x="859" y="682"/>
                    <a:pt x="860" y="675"/>
                    <a:pt x="858" y="674"/>
                  </a:cubicBezTo>
                  <a:cubicBezTo>
                    <a:pt x="857" y="675"/>
                    <a:pt x="855" y="675"/>
                    <a:pt x="855" y="676"/>
                  </a:cubicBezTo>
                  <a:close/>
                  <a:moveTo>
                    <a:pt x="870" y="689"/>
                  </a:moveTo>
                  <a:cubicBezTo>
                    <a:pt x="869" y="684"/>
                    <a:pt x="873" y="677"/>
                    <a:pt x="869" y="674"/>
                  </a:cubicBezTo>
                  <a:cubicBezTo>
                    <a:pt x="868" y="677"/>
                    <a:pt x="866" y="686"/>
                    <a:pt x="870" y="689"/>
                  </a:cubicBezTo>
                  <a:close/>
                  <a:moveTo>
                    <a:pt x="807" y="695"/>
                  </a:moveTo>
                  <a:cubicBezTo>
                    <a:pt x="810" y="687"/>
                    <a:pt x="815" y="684"/>
                    <a:pt x="818" y="676"/>
                  </a:cubicBezTo>
                  <a:cubicBezTo>
                    <a:pt x="810" y="676"/>
                    <a:pt x="804" y="677"/>
                    <a:pt x="799" y="676"/>
                  </a:cubicBezTo>
                  <a:cubicBezTo>
                    <a:pt x="800" y="682"/>
                    <a:pt x="803" y="690"/>
                    <a:pt x="807" y="695"/>
                  </a:cubicBezTo>
                  <a:close/>
                  <a:moveTo>
                    <a:pt x="852" y="683"/>
                  </a:moveTo>
                  <a:cubicBezTo>
                    <a:pt x="853" y="684"/>
                    <a:pt x="853" y="686"/>
                    <a:pt x="855" y="685"/>
                  </a:cubicBezTo>
                  <a:cubicBezTo>
                    <a:pt x="855" y="684"/>
                    <a:pt x="855" y="683"/>
                    <a:pt x="855" y="682"/>
                  </a:cubicBezTo>
                  <a:cubicBezTo>
                    <a:pt x="854" y="682"/>
                    <a:pt x="852" y="682"/>
                    <a:pt x="852" y="683"/>
                  </a:cubicBezTo>
                  <a:close/>
                  <a:moveTo>
                    <a:pt x="796" y="696"/>
                  </a:moveTo>
                  <a:cubicBezTo>
                    <a:pt x="799" y="696"/>
                    <a:pt x="802" y="697"/>
                    <a:pt x="803" y="696"/>
                  </a:cubicBezTo>
                  <a:cubicBezTo>
                    <a:pt x="802" y="691"/>
                    <a:pt x="798" y="691"/>
                    <a:pt x="800" y="685"/>
                  </a:cubicBezTo>
                  <a:cubicBezTo>
                    <a:pt x="798" y="685"/>
                    <a:pt x="799" y="682"/>
                    <a:pt x="797" y="683"/>
                  </a:cubicBezTo>
                  <a:cubicBezTo>
                    <a:pt x="799" y="689"/>
                    <a:pt x="796" y="690"/>
                    <a:pt x="796" y="696"/>
                  </a:cubicBezTo>
                  <a:close/>
                  <a:moveTo>
                    <a:pt x="868" y="694"/>
                  </a:moveTo>
                  <a:cubicBezTo>
                    <a:pt x="871" y="695"/>
                    <a:pt x="872" y="693"/>
                    <a:pt x="874" y="694"/>
                  </a:cubicBezTo>
                  <a:cubicBezTo>
                    <a:pt x="874" y="690"/>
                    <a:pt x="874" y="685"/>
                    <a:pt x="871" y="684"/>
                  </a:cubicBezTo>
                  <a:cubicBezTo>
                    <a:pt x="872" y="690"/>
                    <a:pt x="868" y="690"/>
                    <a:pt x="868" y="694"/>
                  </a:cubicBezTo>
                  <a:close/>
                  <a:moveTo>
                    <a:pt x="853" y="687"/>
                  </a:moveTo>
                  <a:cubicBezTo>
                    <a:pt x="855" y="693"/>
                    <a:pt x="858" y="698"/>
                    <a:pt x="862" y="702"/>
                  </a:cubicBezTo>
                  <a:cubicBezTo>
                    <a:pt x="862" y="695"/>
                    <a:pt x="861" y="685"/>
                    <a:pt x="853" y="687"/>
                  </a:cubicBezTo>
                  <a:close/>
                  <a:moveTo>
                    <a:pt x="775" y="711"/>
                  </a:moveTo>
                  <a:cubicBezTo>
                    <a:pt x="779" y="710"/>
                    <a:pt x="785" y="711"/>
                    <a:pt x="789" y="709"/>
                  </a:cubicBezTo>
                  <a:cubicBezTo>
                    <a:pt x="788" y="703"/>
                    <a:pt x="790" y="694"/>
                    <a:pt x="786" y="691"/>
                  </a:cubicBezTo>
                  <a:cubicBezTo>
                    <a:pt x="785" y="700"/>
                    <a:pt x="778" y="703"/>
                    <a:pt x="775" y="711"/>
                  </a:cubicBezTo>
                  <a:close/>
                  <a:moveTo>
                    <a:pt x="878" y="711"/>
                  </a:moveTo>
                  <a:cubicBezTo>
                    <a:pt x="878" y="706"/>
                    <a:pt x="877" y="702"/>
                    <a:pt x="876" y="697"/>
                  </a:cubicBezTo>
                  <a:cubicBezTo>
                    <a:pt x="874" y="696"/>
                    <a:pt x="871" y="696"/>
                    <a:pt x="868" y="696"/>
                  </a:cubicBezTo>
                  <a:cubicBezTo>
                    <a:pt x="871" y="702"/>
                    <a:pt x="875" y="706"/>
                    <a:pt x="878" y="711"/>
                  </a:cubicBezTo>
                  <a:close/>
                  <a:moveTo>
                    <a:pt x="795" y="709"/>
                  </a:moveTo>
                  <a:cubicBezTo>
                    <a:pt x="801" y="709"/>
                    <a:pt x="800" y="703"/>
                    <a:pt x="803" y="700"/>
                  </a:cubicBezTo>
                  <a:cubicBezTo>
                    <a:pt x="802" y="699"/>
                    <a:pt x="799" y="700"/>
                    <a:pt x="797" y="699"/>
                  </a:cubicBezTo>
                  <a:cubicBezTo>
                    <a:pt x="795" y="701"/>
                    <a:pt x="795" y="705"/>
                    <a:pt x="795" y="709"/>
                  </a:cubicBezTo>
                  <a:close/>
                  <a:moveTo>
                    <a:pt x="868" y="709"/>
                  </a:moveTo>
                  <a:cubicBezTo>
                    <a:pt x="871" y="709"/>
                    <a:pt x="875" y="715"/>
                    <a:pt x="878" y="712"/>
                  </a:cubicBezTo>
                  <a:cubicBezTo>
                    <a:pt x="873" y="710"/>
                    <a:pt x="871" y="706"/>
                    <a:pt x="870" y="702"/>
                  </a:cubicBezTo>
                  <a:cubicBezTo>
                    <a:pt x="869" y="702"/>
                    <a:pt x="868" y="702"/>
                    <a:pt x="868" y="702"/>
                  </a:cubicBezTo>
                  <a:cubicBezTo>
                    <a:pt x="868" y="704"/>
                    <a:pt x="868" y="706"/>
                    <a:pt x="868" y="709"/>
                  </a:cubicBezTo>
                  <a:close/>
                  <a:moveTo>
                    <a:pt x="822" y="713"/>
                  </a:moveTo>
                  <a:cubicBezTo>
                    <a:pt x="822" y="716"/>
                    <a:pt x="825" y="716"/>
                    <a:pt x="826" y="717"/>
                  </a:cubicBezTo>
                  <a:cubicBezTo>
                    <a:pt x="835" y="715"/>
                    <a:pt x="856" y="722"/>
                    <a:pt x="860" y="713"/>
                  </a:cubicBezTo>
                  <a:cubicBezTo>
                    <a:pt x="849" y="713"/>
                    <a:pt x="833" y="711"/>
                    <a:pt x="822" y="713"/>
                  </a:cubicBezTo>
                  <a:close/>
                  <a:moveTo>
                    <a:pt x="815" y="717"/>
                  </a:moveTo>
                  <a:cubicBezTo>
                    <a:pt x="817" y="718"/>
                    <a:pt x="820" y="718"/>
                    <a:pt x="822" y="717"/>
                  </a:cubicBezTo>
                  <a:cubicBezTo>
                    <a:pt x="822" y="715"/>
                    <a:pt x="820" y="714"/>
                    <a:pt x="818" y="713"/>
                  </a:cubicBezTo>
                  <a:cubicBezTo>
                    <a:pt x="817" y="715"/>
                    <a:pt x="815" y="715"/>
                    <a:pt x="815" y="717"/>
                  </a:cubicBezTo>
                  <a:close/>
                  <a:moveTo>
                    <a:pt x="797" y="715"/>
                  </a:moveTo>
                  <a:cubicBezTo>
                    <a:pt x="797" y="715"/>
                    <a:pt x="797" y="716"/>
                    <a:pt x="797" y="717"/>
                  </a:cubicBezTo>
                  <a:cubicBezTo>
                    <a:pt x="802" y="718"/>
                    <a:pt x="813" y="719"/>
                    <a:pt x="814" y="714"/>
                  </a:cubicBezTo>
                  <a:cubicBezTo>
                    <a:pt x="808" y="714"/>
                    <a:pt x="801" y="713"/>
                    <a:pt x="797" y="715"/>
                  </a:cubicBezTo>
                  <a:close/>
                  <a:moveTo>
                    <a:pt x="773" y="717"/>
                  </a:moveTo>
                  <a:cubicBezTo>
                    <a:pt x="773" y="721"/>
                    <a:pt x="771" y="726"/>
                    <a:pt x="773" y="730"/>
                  </a:cubicBezTo>
                  <a:cubicBezTo>
                    <a:pt x="778" y="729"/>
                    <a:pt x="776" y="721"/>
                    <a:pt x="779" y="717"/>
                  </a:cubicBezTo>
                  <a:cubicBezTo>
                    <a:pt x="777" y="716"/>
                    <a:pt x="776" y="717"/>
                    <a:pt x="773" y="717"/>
                  </a:cubicBezTo>
                  <a:close/>
                  <a:moveTo>
                    <a:pt x="784" y="730"/>
                  </a:moveTo>
                  <a:cubicBezTo>
                    <a:pt x="785" y="730"/>
                    <a:pt x="786" y="730"/>
                    <a:pt x="787" y="730"/>
                  </a:cubicBezTo>
                  <a:cubicBezTo>
                    <a:pt x="789" y="728"/>
                    <a:pt x="789" y="725"/>
                    <a:pt x="790" y="722"/>
                  </a:cubicBezTo>
                  <a:cubicBezTo>
                    <a:pt x="787" y="722"/>
                    <a:pt x="787" y="720"/>
                    <a:pt x="783" y="720"/>
                  </a:cubicBezTo>
                  <a:cubicBezTo>
                    <a:pt x="783" y="721"/>
                    <a:pt x="783" y="728"/>
                    <a:pt x="784" y="730"/>
                  </a:cubicBezTo>
                  <a:close/>
                  <a:moveTo>
                    <a:pt x="858" y="729"/>
                  </a:moveTo>
                  <a:cubicBezTo>
                    <a:pt x="855" y="730"/>
                    <a:pt x="853" y="733"/>
                    <a:pt x="853" y="737"/>
                  </a:cubicBezTo>
                  <a:cubicBezTo>
                    <a:pt x="855" y="736"/>
                    <a:pt x="857" y="738"/>
                    <a:pt x="859" y="738"/>
                  </a:cubicBezTo>
                  <a:cubicBezTo>
                    <a:pt x="861" y="737"/>
                    <a:pt x="858" y="734"/>
                    <a:pt x="859" y="734"/>
                  </a:cubicBezTo>
                  <a:cubicBezTo>
                    <a:pt x="863" y="734"/>
                    <a:pt x="863" y="737"/>
                    <a:pt x="866" y="738"/>
                  </a:cubicBezTo>
                  <a:cubicBezTo>
                    <a:pt x="865" y="732"/>
                    <a:pt x="865" y="725"/>
                    <a:pt x="863" y="720"/>
                  </a:cubicBezTo>
                  <a:cubicBezTo>
                    <a:pt x="859" y="721"/>
                    <a:pt x="857" y="724"/>
                    <a:pt x="858" y="729"/>
                  </a:cubicBezTo>
                  <a:close/>
                  <a:moveTo>
                    <a:pt x="873" y="729"/>
                  </a:moveTo>
                  <a:cubicBezTo>
                    <a:pt x="874" y="727"/>
                    <a:pt x="874" y="721"/>
                    <a:pt x="872" y="720"/>
                  </a:cubicBezTo>
                  <a:cubicBezTo>
                    <a:pt x="871" y="722"/>
                    <a:pt x="870" y="729"/>
                    <a:pt x="873" y="729"/>
                  </a:cubicBezTo>
                  <a:close/>
                  <a:moveTo>
                    <a:pt x="881" y="724"/>
                  </a:moveTo>
                  <a:cubicBezTo>
                    <a:pt x="881" y="722"/>
                    <a:pt x="881" y="721"/>
                    <a:pt x="881" y="720"/>
                  </a:cubicBezTo>
                  <a:cubicBezTo>
                    <a:pt x="880" y="720"/>
                    <a:pt x="879" y="720"/>
                    <a:pt x="878" y="720"/>
                  </a:cubicBezTo>
                  <a:cubicBezTo>
                    <a:pt x="878" y="722"/>
                    <a:pt x="878" y="724"/>
                    <a:pt x="881" y="724"/>
                  </a:cubicBezTo>
                  <a:close/>
                  <a:moveTo>
                    <a:pt x="840" y="722"/>
                  </a:moveTo>
                  <a:cubicBezTo>
                    <a:pt x="843" y="728"/>
                    <a:pt x="847" y="726"/>
                    <a:pt x="853" y="728"/>
                  </a:cubicBezTo>
                  <a:cubicBezTo>
                    <a:pt x="854" y="726"/>
                    <a:pt x="857" y="725"/>
                    <a:pt x="857" y="722"/>
                  </a:cubicBezTo>
                  <a:cubicBezTo>
                    <a:pt x="852" y="720"/>
                    <a:pt x="846" y="722"/>
                    <a:pt x="840" y="722"/>
                  </a:cubicBezTo>
                  <a:close/>
                  <a:moveTo>
                    <a:pt x="811" y="722"/>
                  </a:moveTo>
                  <a:cubicBezTo>
                    <a:pt x="808" y="728"/>
                    <a:pt x="803" y="730"/>
                    <a:pt x="801" y="737"/>
                  </a:cubicBezTo>
                  <a:cubicBezTo>
                    <a:pt x="807" y="737"/>
                    <a:pt x="818" y="741"/>
                    <a:pt x="823" y="738"/>
                  </a:cubicBezTo>
                  <a:cubicBezTo>
                    <a:pt x="826" y="737"/>
                    <a:pt x="829" y="730"/>
                    <a:pt x="829" y="728"/>
                  </a:cubicBezTo>
                  <a:cubicBezTo>
                    <a:pt x="829" y="725"/>
                    <a:pt x="827" y="724"/>
                    <a:pt x="825" y="722"/>
                  </a:cubicBezTo>
                  <a:cubicBezTo>
                    <a:pt x="821" y="722"/>
                    <a:pt x="817" y="722"/>
                    <a:pt x="811" y="722"/>
                  </a:cubicBezTo>
                  <a:close/>
                  <a:moveTo>
                    <a:pt x="829" y="722"/>
                  </a:moveTo>
                  <a:cubicBezTo>
                    <a:pt x="829" y="725"/>
                    <a:pt x="831" y="724"/>
                    <a:pt x="833" y="724"/>
                  </a:cubicBezTo>
                  <a:cubicBezTo>
                    <a:pt x="835" y="721"/>
                    <a:pt x="830" y="721"/>
                    <a:pt x="829" y="722"/>
                  </a:cubicBezTo>
                  <a:close/>
                  <a:moveTo>
                    <a:pt x="795" y="723"/>
                  </a:moveTo>
                  <a:cubicBezTo>
                    <a:pt x="793" y="727"/>
                    <a:pt x="797" y="729"/>
                    <a:pt x="800" y="730"/>
                  </a:cubicBezTo>
                  <a:cubicBezTo>
                    <a:pt x="803" y="729"/>
                    <a:pt x="807" y="725"/>
                    <a:pt x="807" y="722"/>
                  </a:cubicBezTo>
                  <a:cubicBezTo>
                    <a:pt x="803" y="722"/>
                    <a:pt x="800" y="723"/>
                    <a:pt x="795" y="723"/>
                  </a:cubicBezTo>
                  <a:close/>
                  <a:moveTo>
                    <a:pt x="833" y="727"/>
                  </a:moveTo>
                  <a:cubicBezTo>
                    <a:pt x="835" y="729"/>
                    <a:pt x="837" y="728"/>
                    <a:pt x="840" y="727"/>
                  </a:cubicBezTo>
                  <a:cubicBezTo>
                    <a:pt x="839" y="723"/>
                    <a:pt x="834" y="723"/>
                    <a:pt x="833" y="727"/>
                  </a:cubicBezTo>
                  <a:close/>
                  <a:moveTo>
                    <a:pt x="882" y="732"/>
                  </a:moveTo>
                  <a:cubicBezTo>
                    <a:pt x="883" y="738"/>
                    <a:pt x="882" y="725"/>
                    <a:pt x="880" y="724"/>
                  </a:cubicBezTo>
                  <a:cubicBezTo>
                    <a:pt x="879" y="728"/>
                    <a:pt x="881" y="729"/>
                    <a:pt x="882" y="732"/>
                  </a:cubicBezTo>
                  <a:close/>
                  <a:moveTo>
                    <a:pt x="852" y="730"/>
                  </a:moveTo>
                  <a:cubicBezTo>
                    <a:pt x="851" y="729"/>
                    <a:pt x="849" y="729"/>
                    <a:pt x="848" y="728"/>
                  </a:cubicBezTo>
                  <a:cubicBezTo>
                    <a:pt x="846" y="732"/>
                    <a:pt x="852" y="734"/>
                    <a:pt x="852" y="730"/>
                  </a:cubicBezTo>
                  <a:close/>
                  <a:moveTo>
                    <a:pt x="836" y="730"/>
                  </a:moveTo>
                  <a:cubicBezTo>
                    <a:pt x="838" y="736"/>
                    <a:pt x="841" y="740"/>
                    <a:pt x="846" y="743"/>
                  </a:cubicBezTo>
                  <a:cubicBezTo>
                    <a:pt x="847" y="741"/>
                    <a:pt x="848" y="740"/>
                    <a:pt x="848" y="737"/>
                  </a:cubicBezTo>
                  <a:cubicBezTo>
                    <a:pt x="845" y="733"/>
                    <a:pt x="843" y="728"/>
                    <a:pt x="836" y="730"/>
                  </a:cubicBezTo>
                  <a:close/>
                  <a:moveTo>
                    <a:pt x="786" y="737"/>
                  </a:moveTo>
                  <a:cubicBezTo>
                    <a:pt x="788" y="736"/>
                    <a:pt x="786" y="732"/>
                    <a:pt x="786" y="731"/>
                  </a:cubicBezTo>
                  <a:cubicBezTo>
                    <a:pt x="786" y="731"/>
                    <a:pt x="785" y="731"/>
                    <a:pt x="784" y="731"/>
                  </a:cubicBezTo>
                  <a:cubicBezTo>
                    <a:pt x="783" y="733"/>
                    <a:pt x="784" y="736"/>
                    <a:pt x="786" y="737"/>
                  </a:cubicBezTo>
                  <a:close/>
                  <a:moveTo>
                    <a:pt x="793" y="739"/>
                  </a:moveTo>
                  <a:cubicBezTo>
                    <a:pt x="796" y="738"/>
                    <a:pt x="798" y="737"/>
                    <a:pt x="798" y="733"/>
                  </a:cubicBezTo>
                  <a:cubicBezTo>
                    <a:pt x="797" y="732"/>
                    <a:pt x="796" y="731"/>
                    <a:pt x="794" y="731"/>
                  </a:cubicBezTo>
                  <a:cubicBezTo>
                    <a:pt x="792" y="733"/>
                    <a:pt x="793" y="737"/>
                    <a:pt x="793" y="739"/>
                  </a:cubicBezTo>
                  <a:close/>
                  <a:moveTo>
                    <a:pt x="870" y="782"/>
                  </a:moveTo>
                  <a:cubicBezTo>
                    <a:pt x="870" y="781"/>
                    <a:pt x="870" y="780"/>
                    <a:pt x="869" y="780"/>
                  </a:cubicBezTo>
                  <a:cubicBezTo>
                    <a:pt x="862" y="770"/>
                    <a:pt x="854" y="760"/>
                    <a:pt x="846" y="750"/>
                  </a:cubicBezTo>
                  <a:cubicBezTo>
                    <a:pt x="841" y="744"/>
                    <a:pt x="838" y="736"/>
                    <a:pt x="831" y="731"/>
                  </a:cubicBezTo>
                  <a:cubicBezTo>
                    <a:pt x="818" y="749"/>
                    <a:pt x="804" y="769"/>
                    <a:pt x="794" y="787"/>
                  </a:cubicBezTo>
                  <a:cubicBezTo>
                    <a:pt x="818" y="786"/>
                    <a:pt x="847" y="787"/>
                    <a:pt x="873" y="786"/>
                  </a:cubicBezTo>
                  <a:cubicBezTo>
                    <a:pt x="871" y="780"/>
                    <a:pt x="873" y="774"/>
                    <a:pt x="870" y="766"/>
                  </a:cubicBezTo>
                  <a:cubicBezTo>
                    <a:pt x="869" y="766"/>
                    <a:pt x="867" y="768"/>
                    <a:pt x="866" y="766"/>
                  </a:cubicBezTo>
                  <a:cubicBezTo>
                    <a:pt x="867" y="764"/>
                    <a:pt x="870" y="767"/>
                    <a:pt x="870" y="764"/>
                  </a:cubicBezTo>
                  <a:cubicBezTo>
                    <a:pt x="863" y="759"/>
                    <a:pt x="862" y="745"/>
                    <a:pt x="848" y="748"/>
                  </a:cubicBezTo>
                  <a:cubicBezTo>
                    <a:pt x="853" y="754"/>
                    <a:pt x="857" y="762"/>
                    <a:pt x="864" y="766"/>
                  </a:cubicBezTo>
                  <a:cubicBezTo>
                    <a:pt x="862" y="772"/>
                    <a:pt x="874" y="776"/>
                    <a:pt x="870" y="782"/>
                  </a:cubicBezTo>
                  <a:close/>
                  <a:moveTo>
                    <a:pt x="769" y="741"/>
                  </a:moveTo>
                  <a:cubicBezTo>
                    <a:pt x="772" y="739"/>
                    <a:pt x="774" y="738"/>
                    <a:pt x="774" y="734"/>
                  </a:cubicBezTo>
                  <a:cubicBezTo>
                    <a:pt x="774" y="733"/>
                    <a:pt x="773" y="733"/>
                    <a:pt x="773" y="732"/>
                  </a:cubicBezTo>
                  <a:cubicBezTo>
                    <a:pt x="772" y="736"/>
                    <a:pt x="769" y="737"/>
                    <a:pt x="769" y="741"/>
                  </a:cubicBezTo>
                  <a:close/>
                  <a:moveTo>
                    <a:pt x="773" y="748"/>
                  </a:moveTo>
                  <a:cubicBezTo>
                    <a:pt x="776" y="747"/>
                    <a:pt x="779" y="748"/>
                    <a:pt x="780" y="747"/>
                  </a:cubicBezTo>
                  <a:cubicBezTo>
                    <a:pt x="779" y="742"/>
                    <a:pt x="782" y="735"/>
                    <a:pt x="779" y="732"/>
                  </a:cubicBezTo>
                  <a:cubicBezTo>
                    <a:pt x="777" y="738"/>
                    <a:pt x="775" y="742"/>
                    <a:pt x="773" y="748"/>
                  </a:cubicBezTo>
                  <a:close/>
                  <a:moveTo>
                    <a:pt x="1189" y="741"/>
                  </a:moveTo>
                  <a:cubicBezTo>
                    <a:pt x="1189" y="740"/>
                    <a:pt x="1190" y="733"/>
                    <a:pt x="1187" y="732"/>
                  </a:cubicBezTo>
                  <a:cubicBezTo>
                    <a:pt x="1187" y="734"/>
                    <a:pt x="1185" y="741"/>
                    <a:pt x="1189" y="741"/>
                  </a:cubicBezTo>
                  <a:close/>
                  <a:moveTo>
                    <a:pt x="878" y="752"/>
                  </a:moveTo>
                  <a:cubicBezTo>
                    <a:pt x="880" y="752"/>
                    <a:pt x="881" y="752"/>
                    <a:pt x="883" y="752"/>
                  </a:cubicBezTo>
                  <a:cubicBezTo>
                    <a:pt x="880" y="745"/>
                    <a:pt x="880" y="738"/>
                    <a:pt x="878" y="733"/>
                  </a:cubicBezTo>
                  <a:cubicBezTo>
                    <a:pt x="877" y="739"/>
                    <a:pt x="878" y="745"/>
                    <a:pt x="878" y="752"/>
                  </a:cubicBezTo>
                  <a:close/>
                  <a:moveTo>
                    <a:pt x="855" y="741"/>
                  </a:moveTo>
                  <a:cubicBezTo>
                    <a:pt x="858" y="741"/>
                    <a:pt x="856" y="746"/>
                    <a:pt x="860" y="745"/>
                  </a:cubicBezTo>
                  <a:cubicBezTo>
                    <a:pt x="860" y="744"/>
                    <a:pt x="860" y="742"/>
                    <a:pt x="861" y="742"/>
                  </a:cubicBezTo>
                  <a:cubicBezTo>
                    <a:pt x="861" y="744"/>
                    <a:pt x="865" y="745"/>
                    <a:pt x="867" y="744"/>
                  </a:cubicBezTo>
                  <a:cubicBezTo>
                    <a:pt x="867" y="742"/>
                    <a:pt x="866" y="743"/>
                    <a:pt x="866" y="741"/>
                  </a:cubicBezTo>
                  <a:cubicBezTo>
                    <a:pt x="861" y="739"/>
                    <a:pt x="858" y="739"/>
                    <a:pt x="855" y="741"/>
                  </a:cubicBezTo>
                  <a:close/>
                  <a:moveTo>
                    <a:pt x="800" y="741"/>
                  </a:moveTo>
                  <a:cubicBezTo>
                    <a:pt x="800" y="744"/>
                    <a:pt x="799" y="745"/>
                    <a:pt x="797" y="745"/>
                  </a:cubicBezTo>
                  <a:cubicBezTo>
                    <a:pt x="798" y="744"/>
                    <a:pt x="799" y="743"/>
                    <a:pt x="799" y="741"/>
                  </a:cubicBezTo>
                  <a:cubicBezTo>
                    <a:pt x="794" y="743"/>
                    <a:pt x="789" y="749"/>
                    <a:pt x="792" y="756"/>
                  </a:cubicBezTo>
                  <a:cubicBezTo>
                    <a:pt x="798" y="755"/>
                    <a:pt x="807" y="755"/>
                    <a:pt x="813" y="754"/>
                  </a:cubicBezTo>
                  <a:cubicBezTo>
                    <a:pt x="814" y="748"/>
                    <a:pt x="820" y="747"/>
                    <a:pt x="820" y="740"/>
                  </a:cubicBezTo>
                  <a:cubicBezTo>
                    <a:pt x="815" y="739"/>
                    <a:pt x="809" y="742"/>
                    <a:pt x="805" y="739"/>
                  </a:cubicBezTo>
                  <a:cubicBezTo>
                    <a:pt x="802" y="745"/>
                    <a:pt x="812" y="750"/>
                    <a:pt x="809" y="754"/>
                  </a:cubicBezTo>
                  <a:cubicBezTo>
                    <a:pt x="805" y="750"/>
                    <a:pt x="805" y="743"/>
                    <a:pt x="800" y="741"/>
                  </a:cubicBezTo>
                  <a:close/>
                  <a:moveTo>
                    <a:pt x="848" y="743"/>
                  </a:moveTo>
                  <a:cubicBezTo>
                    <a:pt x="848" y="744"/>
                    <a:pt x="849" y="744"/>
                    <a:pt x="848" y="745"/>
                  </a:cubicBezTo>
                  <a:cubicBezTo>
                    <a:pt x="850" y="744"/>
                    <a:pt x="851" y="745"/>
                    <a:pt x="854" y="745"/>
                  </a:cubicBezTo>
                  <a:cubicBezTo>
                    <a:pt x="853" y="742"/>
                    <a:pt x="852" y="741"/>
                    <a:pt x="850" y="739"/>
                  </a:cubicBezTo>
                  <a:cubicBezTo>
                    <a:pt x="850" y="742"/>
                    <a:pt x="848" y="741"/>
                    <a:pt x="848" y="743"/>
                  </a:cubicBezTo>
                  <a:close/>
                  <a:moveTo>
                    <a:pt x="873" y="745"/>
                  </a:moveTo>
                  <a:cubicBezTo>
                    <a:pt x="875" y="744"/>
                    <a:pt x="874" y="742"/>
                    <a:pt x="872" y="741"/>
                  </a:cubicBezTo>
                  <a:cubicBezTo>
                    <a:pt x="871" y="742"/>
                    <a:pt x="871" y="745"/>
                    <a:pt x="873" y="745"/>
                  </a:cubicBezTo>
                  <a:close/>
                  <a:moveTo>
                    <a:pt x="1178" y="747"/>
                  </a:moveTo>
                  <a:cubicBezTo>
                    <a:pt x="1180" y="748"/>
                    <a:pt x="1183" y="748"/>
                    <a:pt x="1183" y="745"/>
                  </a:cubicBezTo>
                  <a:cubicBezTo>
                    <a:pt x="1180" y="744"/>
                    <a:pt x="1179" y="746"/>
                    <a:pt x="1178" y="747"/>
                  </a:cubicBezTo>
                  <a:close/>
                  <a:moveTo>
                    <a:pt x="1186" y="745"/>
                  </a:moveTo>
                  <a:cubicBezTo>
                    <a:pt x="1186" y="747"/>
                    <a:pt x="1187" y="748"/>
                    <a:pt x="1188" y="748"/>
                  </a:cubicBezTo>
                  <a:cubicBezTo>
                    <a:pt x="1189" y="747"/>
                    <a:pt x="1191" y="747"/>
                    <a:pt x="1191" y="745"/>
                  </a:cubicBezTo>
                  <a:cubicBezTo>
                    <a:pt x="1189" y="745"/>
                    <a:pt x="1187" y="744"/>
                    <a:pt x="1186" y="745"/>
                  </a:cubicBezTo>
                  <a:close/>
                  <a:moveTo>
                    <a:pt x="861" y="749"/>
                  </a:moveTo>
                  <a:cubicBezTo>
                    <a:pt x="862" y="750"/>
                    <a:pt x="864" y="751"/>
                    <a:pt x="864" y="753"/>
                  </a:cubicBezTo>
                  <a:cubicBezTo>
                    <a:pt x="867" y="752"/>
                    <a:pt x="868" y="754"/>
                    <a:pt x="869" y="753"/>
                  </a:cubicBezTo>
                  <a:cubicBezTo>
                    <a:pt x="869" y="750"/>
                    <a:pt x="866" y="751"/>
                    <a:pt x="867" y="748"/>
                  </a:cubicBezTo>
                  <a:cubicBezTo>
                    <a:pt x="864" y="749"/>
                    <a:pt x="862" y="746"/>
                    <a:pt x="861" y="749"/>
                  </a:cubicBezTo>
                  <a:close/>
                  <a:moveTo>
                    <a:pt x="771" y="759"/>
                  </a:moveTo>
                  <a:cubicBezTo>
                    <a:pt x="768" y="765"/>
                    <a:pt x="763" y="776"/>
                    <a:pt x="764" y="782"/>
                  </a:cubicBezTo>
                  <a:cubicBezTo>
                    <a:pt x="766" y="779"/>
                    <a:pt x="767" y="774"/>
                    <a:pt x="771" y="773"/>
                  </a:cubicBezTo>
                  <a:cubicBezTo>
                    <a:pt x="772" y="764"/>
                    <a:pt x="784" y="762"/>
                    <a:pt x="779" y="750"/>
                  </a:cubicBezTo>
                  <a:cubicBezTo>
                    <a:pt x="774" y="750"/>
                    <a:pt x="770" y="751"/>
                    <a:pt x="771" y="759"/>
                  </a:cubicBezTo>
                  <a:close/>
                  <a:moveTo>
                    <a:pt x="1186" y="759"/>
                  </a:moveTo>
                  <a:cubicBezTo>
                    <a:pt x="1188" y="759"/>
                    <a:pt x="1190" y="759"/>
                    <a:pt x="1191" y="760"/>
                  </a:cubicBezTo>
                  <a:cubicBezTo>
                    <a:pt x="1190" y="757"/>
                    <a:pt x="1192" y="753"/>
                    <a:pt x="1190" y="752"/>
                  </a:cubicBezTo>
                  <a:cubicBezTo>
                    <a:pt x="1192" y="758"/>
                    <a:pt x="1184" y="754"/>
                    <a:pt x="1186" y="759"/>
                  </a:cubicBezTo>
                  <a:close/>
                  <a:moveTo>
                    <a:pt x="878" y="755"/>
                  </a:moveTo>
                  <a:cubicBezTo>
                    <a:pt x="878" y="761"/>
                    <a:pt x="876" y="771"/>
                    <a:pt x="881" y="773"/>
                  </a:cubicBezTo>
                  <a:cubicBezTo>
                    <a:pt x="883" y="772"/>
                    <a:pt x="883" y="768"/>
                    <a:pt x="885" y="767"/>
                  </a:cubicBezTo>
                  <a:cubicBezTo>
                    <a:pt x="885" y="771"/>
                    <a:pt x="883" y="772"/>
                    <a:pt x="883" y="774"/>
                  </a:cubicBezTo>
                  <a:cubicBezTo>
                    <a:pt x="885" y="779"/>
                    <a:pt x="889" y="784"/>
                    <a:pt x="892" y="789"/>
                  </a:cubicBezTo>
                  <a:cubicBezTo>
                    <a:pt x="891" y="776"/>
                    <a:pt x="886" y="765"/>
                    <a:pt x="883" y="754"/>
                  </a:cubicBezTo>
                  <a:cubicBezTo>
                    <a:pt x="881" y="754"/>
                    <a:pt x="880" y="758"/>
                    <a:pt x="878" y="755"/>
                  </a:cubicBezTo>
                  <a:close/>
                  <a:moveTo>
                    <a:pt x="786" y="764"/>
                  </a:moveTo>
                  <a:cubicBezTo>
                    <a:pt x="785" y="762"/>
                    <a:pt x="787" y="757"/>
                    <a:pt x="784" y="758"/>
                  </a:cubicBezTo>
                  <a:cubicBezTo>
                    <a:pt x="783" y="760"/>
                    <a:pt x="783" y="763"/>
                    <a:pt x="786" y="764"/>
                  </a:cubicBezTo>
                  <a:close/>
                  <a:moveTo>
                    <a:pt x="789" y="778"/>
                  </a:moveTo>
                  <a:cubicBezTo>
                    <a:pt x="793" y="777"/>
                    <a:pt x="796" y="777"/>
                    <a:pt x="798" y="776"/>
                  </a:cubicBezTo>
                  <a:cubicBezTo>
                    <a:pt x="802" y="772"/>
                    <a:pt x="807" y="763"/>
                    <a:pt x="808" y="758"/>
                  </a:cubicBezTo>
                  <a:cubicBezTo>
                    <a:pt x="802" y="758"/>
                    <a:pt x="796" y="759"/>
                    <a:pt x="791" y="758"/>
                  </a:cubicBezTo>
                  <a:cubicBezTo>
                    <a:pt x="791" y="764"/>
                    <a:pt x="788" y="771"/>
                    <a:pt x="789" y="778"/>
                  </a:cubicBezTo>
                  <a:close/>
                  <a:moveTo>
                    <a:pt x="1189" y="767"/>
                  </a:moveTo>
                  <a:cubicBezTo>
                    <a:pt x="1190" y="766"/>
                    <a:pt x="1191" y="765"/>
                    <a:pt x="1191" y="763"/>
                  </a:cubicBezTo>
                  <a:cubicBezTo>
                    <a:pt x="1189" y="763"/>
                    <a:pt x="1188" y="764"/>
                    <a:pt x="1187" y="763"/>
                  </a:cubicBezTo>
                  <a:cubicBezTo>
                    <a:pt x="1186" y="765"/>
                    <a:pt x="1187" y="766"/>
                    <a:pt x="1189" y="767"/>
                  </a:cubicBezTo>
                  <a:close/>
                  <a:moveTo>
                    <a:pt x="762" y="789"/>
                  </a:moveTo>
                  <a:cubicBezTo>
                    <a:pt x="768" y="788"/>
                    <a:pt x="776" y="789"/>
                    <a:pt x="781" y="788"/>
                  </a:cubicBezTo>
                  <a:cubicBezTo>
                    <a:pt x="780" y="780"/>
                    <a:pt x="782" y="769"/>
                    <a:pt x="779" y="764"/>
                  </a:cubicBezTo>
                  <a:cubicBezTo>
                    <a:pt x="775" y="773"/>
                    <a:pt x="765" y="781"/>
                    <a:pt x="762" y="789"/>
                  </a:cubicBezTo>
                  <a:close/>
                  <a:moveTo>
                    <a:pt x="1191" y="775"/>
                  </a:moveTo>
                  <a:cubicBezTo>
                    <a:pt x="1191" y="773"/>
                    <a:pt x="1191" y="772"/>
                    <a:pt x="1191" y="771"/>
                  </a:cubicBezTo>
                  <a:cubicBezTo>
                    <a:pt x="1189" y="771"/>
                    <a:pt x="1188" y="771"/>
                    <a:pt x="1187" y="771"/>
                  </a:cubicBezTo>
                  <a:cubicBezTo>
                    <a:pt x="1185" y="773"/>
                    <a:pt x="1187" y="776"/>
                    <a:pt x="1191" y="775"/>
                  </a:cubicBezTo>
                  <a:close/>
                  <a:moveTo>
                    <a:pt x="878" y="786"/>
                  </a:moveTo>
                  <a:cubicBezTo>
                    <a:pt x="883" y="787"/>
                    <a:pt x="886" y="790"/>
                    <a:pt x="891" y="791"/>
                  </a:cubicBezTo>
                  <a:cubicBezTo>
                    <a:pt x="887" y="785"/>
                    <a:pt x="883" y="780"/>
                    <a:pt x="878" y="775"/>
                  </a:cubicBezTo>
                  <a:cubicBezTo>
                    <a:pt x="877" y="778"/>
                    <a:pt x="879" y="782"/>
                    <a:pt x="878" y="786"/>
                  </a:cubicBezTo>
                  <a:close/>
                  <a:moveTo>
                    <a:pt x="1187" y="782"/>
                  </a:moveTo>
                  <a:cubicBezTo>
                    <a:pt x="1191" y="781"/>
                    <a:pt x="1191" y="784"/>
                    <a:pt x="1193" y="785"/>
                  </a:cubicBezTo>
                  <a:cubicBezTo>
                    <a:pt x="1194" y="778"/>
                    <a:pt x="1187" y="779"/>
                    <a:pt x="1185" y="776"/>
                  </a:cubicBezTo>
                  <a:cubicBezTo>
                    <a:pt x="1184" y="779"/>
                    <a:pt x="1187" y="780"/>
                    <a:pt x="1187" y="782"/>
                  </a:cubicBezTo>
                  <a:close/>
                  <a:moveTo>
                    <a:pt x="787" y="788"/>
                  </a:moveTo>
                  <a:cubicBezTo>
                    <a:pt x="792" y="787"/>
                    <a:pt x="794" y="782"/>
                    <a:pt x="794" y="779"/>
                  </a:cubicBezTo>
                  <a:cubicBezTo>
                    <a:pt x="788" y="777"/>
                    <a:pt x="787" y="782"/>
                    <a:pt x="787" y="788"/>
                  </a:cubicBezTo>
                  <a:close/>
                  <a:moveTo>
                    <a:pt x="1186" y="796"/>
                  </a:moveTo>
                  <a:cubicBezTo>
                    <a:pt x="1187" y="795"/>
                    <a:pt x="1187" y="793"/>
                    <a:pt x="1187" y="791"/>
                  </a:cubicBezTo>
                  <a:cubicBezTo>
                    <a:pt x="1188" y="791"/>
                    <a:pt x="1189" y="790"/>
                    <a:pt x="1191" y="791"/>
                  </a:cubicBezTo>
                  <a:cubicBezTo>
                    <a:pt x="1191" y="788"/>
                    <a:pt x="1190" y="786"/>
                    <a:pt x="1188" y="786"/>
                  </a:cubicBezTo>
                  <a:cubicBezTo>
                    <a:pt x="1188" y="788"/>
                    <a:pt x="1180" y="793"/>
                    <a:pt x="1186" y="796"/>
                  </a:cubicBezTo>
                  <a:close/>
                  <a:moveTo>
                    <a:pt x="822" y="790"/>
                  </a:moveTo>
                  <a:cubicBezTo>
                    <a:pt x="821" y="794"/>
                    <a:pt x="825" y="795"/>
                    <a:pt x="827" y="797"/>
                  </a:cubicBezTo>
                  <a:cubicBezTo>
                    <a:pt x="834" y="797"/>
                    <a:pt x="845" y="796"/>
                    <a:pt x="851" y="796"/>
                  </a:cubicBezTo>
                  <a:cubicBezTo>
                    <a:pt x="860" y="795"/>
                    <a:pt x="870" y="797"/>
                    <a:pt x="873" y="790"/>
                  </a:cubicBezTo>
                  <a:cubicBezTo>
                    <a:pt x="861" y="789"/>
                    <a:pt x="838" y="789"/>
                    <a:pt x="822" y="790"/>
                  </a:cubicBezTo>
                  <a:close/>
                  <a:moveTo>
                    <a:pt x="1209" y="791"/>
                  </a:moveTo>
                  <a:cubicBezTo>
                    <a:pt x="1204" y="795"/>
                    <a:pt x="1201" y="789"/>
                    <a:pt x="1197" y="790"/>
                  </a:cubicBezTo>
                  <a:cubicBezTo>
                    <a:pt x="1197" y="793"/>
                    <a:pt x="1198" y="793"/>
                    <a:pt x="1198" y="796"/>
                  </a:cubicBezTo>
                  <a:cubicBezTo>
                    <a:pt x="1206" y="796"/>
                    <a:pt x="1216" y="798"/>
                    <a:pt x="1224" y="795"/>
                  </a:cubicBezTo>
                  <a:cubicBezTo>
                    <a:pt x="1219" y="794"/>
                    <a:pt x="1211" y="795"/>
                    <a:pt x="1209" y="791"/>
                  </a:cubicBezTo>
                  <a:close/>
                  <a:moveTo>
                    <a:pt x="788" y="797"/>
                  </a:moveTo>
                  <a:cubicBezTo>
                    <a:pt x="795" y="794"/>
                    <a:pt x="811" y="801"/>
                    <a:pt x="812" y="791"/>
                  </a:cubicBezTo>
                  <a:cubicBezTo>
                    <a:pt x="803" y="792"/>
                    <a:pt x="788" y="788"/>
                    <a:pt x="788" y="797"/>
                  </a:cubicBezTo>
                  <a:close/>
                  <a:moveTo>
                    <a:pt x="879" y="791"/>
                  </a:moveTo>
                  <a:cubicBezTo>
                    <a:pt x="879" y="794"/>
                    <a:pt x="882" y="794"/>
                    <a:pt x="885" y="794"/>
                  </a:cubicBezTo>
                  <a:cubicBezTo>
                    <a:pt x="885" y="793"/>
                    <a:pt x="885" y="793"/>
                    <a:pt x="885" y="792"/>
                  </a:cubicBezTo>
                  <a:cubicBezTo>
                    <a:pt x="883" y="791"/>
                    <a:pt x="880" y="790"/>
                    <a:pt x="879" y="791"/>
                  </a:cubicBezTo>
                  <a:close/>
                  <a:moveTo>
                    <a:pt x="1167" y="795"/>
                  </a:moveTo>
                  <a:cubicBezTo>
                    <a:pt x="1170" y="797"/>
                    <a:pt x="1175" y="798"/>
                    <a:pt x="1180" y="797"/>
                  </a:cubicBezTo>
                  <a:cubicBezTo>
                    <a:pt x="1181" y="795"/>
                    <a:pt x="1180" y="793"/>
                    <a:pt x="1181" y="791"/>
                  </a:cubicBezTo>
                  <a:cubicBezTo>
                    <a:pt x="1176" y="789"/>
                    <a:pt x="1171" y="794"/>
                    <a:pt x="1167" y="795"/>
                  </a:cubicBezTo>
                  <a:close/>
                  <a:moveTo>
                    <a:pt x="1188" y="797"/>
                  </a:moveTo>
                  <a:cubicBezTo>
                    <a:pt x="1191" y="797"/>
                    <a:pt x="1192" y="796"/>
                    <a:pt x="1194" y="795"/>
                  </a:cubicBezTo>
                  <a:cubicBezTo>
                    <a:pt x="1194" y="793"/>
                    <a:pt x="1194" y="791"/>
                    <a:pt x="1191" y="791"/>
                  </a:cubicBezTo>
                  <a:cubicBezTo>
                    <a:pt x="1193" y="795"/>
                    <a:pt x="1189" y="795"/>
                    <a:pt x="1188" y="797"/>
                  </a:cubicBezTo>
                  <a:close/>
                  <a:moveTo>
                    <a:pt x="770" y="792"/>
                  </a:moveTo>
                  <a:cubicBezTo>
                    <a:pt x="771" y="796"/>
                    <a:pt x="778" y="794"/>
                    <a:pt x="781" y="796"/>
                  </a:cubicBezTo>
                  <a:cubicBezTo>
                    <a:pt x="781" y="794"/>
                    <a:pt x="781" y="793"/>
                    <a:pt x="781" y="791"/>
                  </a:cubicBezTo>
                  <a:cubicBezTo>
                    <a:pt x="777" y="791"/>
                    <a:pt x="774" y="792"/>
                    <a:pt x="770" y="792"/>
                  </a:cubicBezTo>
                  <a:close/>
                  <a:moveTo>
                    <a:pt x="812" y="796"/>
                  </a:moveTo>
                  <a:cubicBezTo>
                    <a:pt x="814" y="798"/>
                    <a:pt x="818" y="798"/>
                    <a:pt x="822" y="797"/>
                  </a:cubicBezTo>
                  <a:cubicBezTo>
                    <a:pt x="821" y="794"/>
                    <a:pt x="819" y="792"/>
                    <a:pt x="816" y="791"/>
                  </a:cubicBezTo>
                  <a:cubicBezTo>
                    <a:pt x="815" y="793"/>
                    <a:pt x="813" y="794"/>
                    <a:pt x="812" y="796"/>
                  </a:cubicBezTo>
                  <a:close/>
                  <a:moveTo>
                    <a:pt x="758" y="808"/>
                  </a:moveTo>
                  <a:cubicBezTo>
                    <a:pt x="760" y="810"/>
                    <a:pt x="762" y="809"/>
                    <a:pt x="764" y="808"/>
                  </a:cubicBezTo>
                  <a:cubicBezTo>
                    <a:pt x="763" y="801"/>
                    <a:pt x="769" y="801"/>
                    <a:pt x="768" y="795"/>
                  </a:cubicBezTo>
                  <a:cubicBezTo>
                    <a:pt x="758" y="789"/>
                    <a:pt x="759" y="801"/>
                    <a:pt x="758" y="808"/>
                  </a:cubicBezTo>
                  <a:close/>
                  <a:moveTo>
                    <a:pt x="1155" y="798"/>
                  </a:moveTo>
                  <a:cubicBezTo>
                    <a:pt x="1159" y="799"/>
                    <a:pt x="1160" y="797"/>
                    <a:pt x="1163" y="797"/>
                  </a:cubicBezTo>
                  <a:cubicBezTo>
                    <a:pt x="1163" y="795"/>
                    <a:pt x="1160" y="796"/>
                    <a:pt x="1158" y="795"/>
                  </a:cubicBezTo>
                  <a:cubicBezTo>
                    <a:pt x="1158" y="797"/>
                    <a:pt x="1156" y="797"/>
                    <a:pt x="1155" y="798"/>
                  </a:cubicBezTo>
                  <a:close/>
                  <a:moveTo>
                    <a:pt x="773" y="809"/>
                  </a:moveTo>
                  <a:cubicBezTo>
                    <a:pt x="775" y="809"/>
                    <a:pt x="776" y="809"/>
                    <a:pt x="778" y="809"/>
                  </a:cubicBezTo>
                  <a:cubicBezTo>
                    <a:pt x="780" y="806"/>
                    <a:pt x="780" y="803"/>
                    <a:pt x="781" y="799"/>
                  </a:cubicBezTo>
                  <a:cubicBezTo>
                    <a:pt x="778" y="800"/>
                    <a:pt x="776" y="797"/>
                    <a:pt x="773" y="797"/>
                  </a:cubicBezTo>
                  <a:cubicBezTo>
                    <a:pt x="773" y="801"/>
                    <a:pt x="772" y="806"/>
                    <a:pt x="773" y="809"/>
                  </a:cubicBezTo>
                  <a:close/>
                  <a:moveTo>
                    <a:pt x="891" y="801"/>
                  </a:moveTo>
                  <a:cubicBezTo>
                    <a:pt x="892" y="801"/>
                    <a:pt x="893" y="802"/>
                    <a:pt x="893" y="802"/>
                  </a:cubicBezTo>
                  <a:cubicBezTo>
                    <a:pt x="895" y="801"/>
                    <a:pt x="896" y="799"/>
                    <a:pt x="894" y="797"/>
                  </a:cubicBezTo>
                  <a:cubicBezTo>
                    <a:pt x="893" y="797"/>
                    <a:pt x="893" y="797"/>
                    <a:pt x="892" y="797"/>
                  </a:cubicBezTo>
                  <a:cubicBezTo>
                    <a:pt x="891" y="798"/>
                    <a:pt x="891" y="800"/>
                    <a:pt x="891" y="801"/>
                  </a:cubicBezTo>
                  <a:close/>
                  <a:moveTo>
                    <a:pt x="866" y="810"/>
                  </a:moveTo>
                  <a:cubicBezTo>
                    <a:pt x="862" y="810"/>
                    <a:pt x="862" y="814"/>
                    <a:pt x="860" y="815"/>
                  </a:cubicBezTo>
                  <a:cubicBezTo>
                    <a:pt x="863" y="819"/>
                    <a:pt x="866" y="823"/>
                    <a:pt x="869" y="826"/>
                  </a:cubicBezTo>
                  <a:cubicBezTo>
                    <a:pt x="872" y="826"/>
                    <a:pt x="875" y="826"/>
                    <a:pt x="878" y="826"/>
                  </a:cubicBezTo>
                  <a:cubicBezTo>
                    <a:pt x="879" y="823"/>
                    <a:pt x="874" y="823"/>
                    <a:pt x="876" y="821"/>
                  </a:cubicBezTo>
                  <a:cubicBezTo>
                    <a:pt x="877" y="821"/>
                    <a:pt x="878" y="823"/>
                    <a:pt x="878" y="821"/>
                  </a:cubicBezTo>
                  <a:cubicBezTo>
                    <a:pt x="876" y="817"/>
                    <a:pt x="878" y="813"/>
                    <a:pt x="876" y="808"/>
                  </a:cubicBezTo>
                  <a:cubicBezTo>
                    <a:pt x="874" y="808"/>
                    <a:pt x="869" y="809"/>
                    <a:pt x="869" y="807"/>
                  </a:cubicBezTo>
                  <a:cubicBezTo>
                    <a:pt x="871" y="807"/>
                    <a:pt x="875" y="808"/>
                    <a:pt x="876" y="806"/>
                  </a:cubicBezTo>
                  <a:cubicBezTo>
                    <a:pt x="876" y="803"/>
                    <a:pt x="876" y="800"/>
                    <a:pt x="874" y="798"/>
                  </a:cubicBezTo>
                  <a:cubicBezTo>
                    <a:pt x="867" y="799"/>
                    <a:pt x="866" y="805"/>
                    <a:pt x="866" y="810"/>
                  </a:cubicBezTo>
                  <a:close/>
                  <a:moveTo>
                    <a:pt x="880" y="806"/>
                  </a:moveTo>
                  <a:cubicBezTo>
                    <a:pt x="883" y="805"/>
                    <a:pt x="882" y="806"/>
                    <a:pt x="885" y="808"/>
                  </a:cubicBezTo>
                  <a:cubicBezTo>
                    <a:pt x="886" y="806"/>
                    <a:pt x="885" y="800"/>
                    <a:pt x="885" y="798"/>
                  </a:cubicBezTo>
                  <a:cubicBezTo>
                    <a:pt x="884" y="798"/>
                    <a:pt x="883" y="798"/>
                    <a:pt x="882" y="798"/>
                  </a:cubicBezTo>
                  <a:cubicBezTo>
                    <a:pt x="882" y="801"/>
                    <a:pt x="879" y="802"/>
                    <a:pt x="880" y="806"/>
                  </a:cubicBezTo>
                  <a:close/>
                  <a:moveTo>
                    <a:pt x="796" y="821"/>
                  </a:moveTo>
                  <a:cubicBezTo>
                    <a:pt x="794" y="821"/>
                    <a:pt x="793" y="822"/>
                    <a:pt x="792" y="819"/>
                  </a:cubicBezTo>
                  <a:cubicBezTo>
                    <a:pt x="788" y="823"/>
                    <a:pt x="780" y="828"/>
                    <a:pt x="784" y="836"/>
                  </a:cubicBezTo>
                  <a:cubicBezTo>
                    <a:pt x="791" y="835"/>
                    <a:pt x="798" y="836"/>
                    <a:pt x="803" y="836"/>
                  </a:cubicBezTo>
                  <a:cubicBezTo>
                    <a:pt x="805" y="830"/>
                    <a:pt x="798" y="826"/>
                    <a:pt x="796" y="821"/>
                  </a:cubicBezTo>
                  <a:close/>
                  <a:moveTo>
                    <a:pt x="807" y="835"/>
                  </a:moveTo>
                  <a:cubicBezTo>
                    <a:pt x="812" y="829"/>
                    <a:pt x="818" y="825"/>
                    <a:pt x="820" y="817"/>
                  </a:cubicBezTo>
                  <a:cubicBezTo>
                    <a:pt x="826" y="815"/>
                    <a:pt x="828" y="811"/>
                    <a:pt x="831" y="806"/>
                  </a:cubicBezTo>
                  <a:cubicBezTo>
                    <a:pt x="828" y="803"/>
                    <a:pt x="827" y="801"/>
                    <a:pt x="824" y="799"/>
                  </a:cubicBezTo>
                  <a:cubicBezTo>
                    <a:pt x="818" y="798"/>
                    <a:pt x="813" y="799"/>
                    <a:pt x="808" y="799"/>
                  </a:cubicBezTo>
                  <a:cubicBezTo>
                    <a:pt x="805" y="805"/>
                    <a:pt x="799" y="809"/>
                    <a:pt x="795" y="814"/>
                  </a:cubicBezTo>
                  <a:cubicBezTo>
                    <a:pt x="799" y="821"/>
                    <a:pt x="802" y="830"/>
                    <a:pt x="807" y="835"/>
                  </a:cubicBezTo>
                  <a:close/>
                  <a:moveTo>
                    <a:pt x="829" y="800"/>
                  </a:moveTo>
                  <a:cubicBezTo>
                    <a:pt x="830" y="801"/>
                    <a:pt x="831" y="803"/>
                    <a:pt x="833" y="804"/>
                  </a:cubicBezTo>
                  <a:cubicBezTo>
                    <a:pt x="834" y="802"/>
                    <a:pt x="836" y="802"/>
                    <a:pt x="836" y="799"/>
                  </a:cubicBezTo>
                  <a:cubicBezTo>
                    <a:pt x="835" y="799"/>
                    <a:pt x="829" y="798"/>
                    <a:pt x="829" y="800"/>
                  </a:cubicBezTo>
                  <a:close/>
                  <a:moveTo>
                    <a:pt x="859" y="814"/>
                  </a:moveTo>
                  <a:cubicBezTo>
                    <a:pt x="861" y="808"/>
                    <a:pt x="865" y="805"/>
                    <a:pt x="868" y="799"/>
                  </a:cubicBezTo>
                  <a:cubicBezTo>
                    <a:pt x="861" y="798"/>
                    <a:pt x="852" y="799"/>
                    <a:pt x="844" y="799"/>
                  </a:cubicBezTo>
                  <a:cubicBezTo>
                    <a:pt x="849" y="805"/>
                    <a:pt x="853" y="810"/>
                    <a:pt x="859" y="814"/>
                  </a:cubicBezTo>
                  <a:close/>
                  <a:moveTo>
                    <a:pt x="787" y="800"/>
                  </a:moveTo>
                  <a:cubicBezTo>
                    <a:pt x="786" y="804"/>
                    <a:pt x="790" y="809"/>
                    <a:pt x="795" y="810"/>
                  </a:cubicBezTo>
                  <a:cubicBezTo>
                    <a:pt x="798" y="806"/>
                    <a:pt x="803" y="804"/>
                    <a:pt x="804" y="799"/>
                  </a:cubicBezTo>
                  <a:cubicBezTo>
                    <a:pt x="798" y="799"/>
                    <a:pt x="790" y="800"/>
                    <a:pt x="787" y="800"/>
                  </a:cubicBezTo>
                  <a:close/>
                  <a:moveTo>
                    <a:pt x="840" y="799"/>
                  </a:moveTo>
                  <a:cubicBezTo>
                    <a:pt x="838" y="801"/>
                    <a:pt x="835" y="803"/>
                    <a:pt x="835" y="806"/>
                  </a:cubicBezTo>
                  <a:cubicBezTo>
                    <a:pt x="840" y="813"/>
                    <a:pt x="845" y="821"/>
                    <a:pt x="853" y="825"/>
                  </a:cubicBezTo>
                  <a:cubicBezTo>
                    <a:pt x="853" y="823"/>
                    <a:pt x="857" y="821"/>
                    <a:pt x="857" y="817"/>
                  </a:cubicBezTo>
                  <a:cubicBezTo>
                    <a:pt x="850" y="811"/>
                    <a:pt x="846" y="804"/>
                    <a:pt x="840" y="799"/>
                  </a:cubicBezTo>
                  <a:close/>
                  <a:moveTo>
                    <a:pt x="1186" y="806"/>
                  </a:moveTo>
                  <a:cubicBezTo>
                    <a:pt x="1186" y="804"/>
                    <a:pt x="1187" y="804"/>
                    <a:pt x="1187" y="802"/>
                  </a:cubicBezTo>
                  <a:cubicBezTo>
                    <a:pt x="1186" y="802"/>
                    <a:pt x="1185" y="801"/>
                    <a:pt x="1184" y="801"/>
                  </a:cubicBezTo>
                  <a:cubicBezTo>
                    <a:pt x="1184" y="804"/>
                    <a:pt x="1183" y="806"/>
                    <a:pt x="1186" y="806"/>
                  </a:cubicBezTo>
                  <a:close/>
                  <a:moveTo>
                    <a:pt x="1194" y="805"/>
                  </a:moveTo>
                  <a:cubicBezTo>
                    <a:pt x="1196" y="804"/>
                    <a:pt x="1195" y="803"/>
                    <a:pt x="1195" y="801"/>
                  </a:cubicBezTo>
                  <a:cubicBezTo>
                    <a:pt x="1194" y="802"/>
                    <a:pt x="1191" y="801"/>
                    <a:pt x="1191" y="802"/>
                  </a:cubicBezTo>
                  <a:cubicBezTo>
                    <a:pt x="1193" y="802"/>
                    <a:pt x="1192" y="805"/>
                    <a:pt x="1194" y="805"/>
                  </a:cubicBezTo>
                  <a:close/>
                  <a:moveTo>
                    <a:pt x="898" y="815"/>
                  </a:moveTo>
                  <a:cubicBezTo>
                    <a:pt x="899" y="810"/>
                    <a:pt x="896" y="808"/>
                    <a:pt x="896" y="802"/>
                  </a:cubicBezTo>
                  <a:cubicBezTo>
                    <a:pt x="896" y="802"/>
                    <a:pt x="895" y="802"/>
                    <a:pt x="894" y="802"/>
                  </a:cubicBezTo>
                  <a:cubicBezTo>
                    <a:pt x="893" y="807"/>
                    <a:pt x="895" y="813"/>
                    <a:pt x="898" y="815"/>
                  </a:cubicBezTo>
                  <a:close/>
                  <a:moveTo>
                    <a:pt x="788" y="808"/>
                  </a:moveTo>
                  <a:cubicBezTo>
                    <a:pt x="788" y="806"/>
                    <a:pt x="787" y="806"/>
                    <a:pt x="786" y="805"/>
                  </a:cubicBezTo>
                  <a:cubicBezTo>
                    <a:pt x="783" y="807"/>
                    <a:pt x="786" y="811"/>
                    <a:pt x="788" y="808"/>
                  </a:cubicBezTo>
                  <a:close/>
                  <a:moveTo>
                    <a:pt x="1185" y="808"/>
                  </a:moveTo>
                  <a:cubicBezTo>
                    <a:pt x="1187" y="810"/>
                    <a:pt x="1191" y="810"/>
                    <a:pt x="1193" y="808"/>
                  </a:cubicBezTo>
                  <a:cubicBezTo>
                    <a:pt x="1193" y="804"/>
                    <a:pt x="1186" y="804"/>
                    <a:pt x="1185" y="808"/>
                  </a:cubicBezTo>
                  <a:close/>
                  <a:moveTo>
                    <a:pt x="832" y="808"/>
                  </a:moveTo>
                  <a:cubicBezTo>
                    <a:pt x="825" y="819"/>
                    <a:pt x="815" y="828"/>
                    <a:pt x="808" y="840"/>
                  </a:cubicBezTo>
                  <a:cubicBezTo>
                    <a:pt x="803" y="843"/>
                    <a:pt x="800" y="849"/>
                    <a:pt x="796" y="854"/>
                  </a:cubicBezTo>
                  <a:cubicBezTo>
                    <a:pt x="792" y="858"/>
                    <a:pt x="786" y="864"/>
                    <a:pt x="786" y="868"/>
                  </a:cubicBezTo>
                  <a:cubicBezTo>
                    <a:pt x="817" y="867"/>
                    <a:pt x="855" y="869"/>
                    <a:pt x="884" y="867"/>
                  </a:cubicBezTo>
                  <a:cubicBezTo>
                    <a:pt x="867" y="847"/>
                    <a:pt x="850" y="827"/>
                    <a:pt x="832" y="808"/>
                  </a:cubicBezTo>
                  <a:close/>
                  <a:moveTo>
                    <a:pt x="1193" y="812"/>
                  </a:moveTo>
                  <a:cubicBezTo>
                    <a:pt x="1194" y="813"/>
                    <a:pt x="1195" y="812"/>
                    <a:pt x="1196" y="811"/>
                  </a:cubicBezTo>
                  <a:cubicBezTo>
                    <a:pt x="1195" y="811"/>
                    <a:pt x="1194" y="810"/>
                    <a:pt x="1193" y="810"/>
                  </a:cubicBezTo>
                  <a:cubicBezTo>
                    <a:pt x="1193" y="811"/>
                    <a:pt x="1192" y="811"/>
                    <a:pt x="1193" y="812"/>
                  </a:cubicBezTo>
                  <a:close/>
                  <a:moveTo>
                    <a:pt x="775" y="817"/>
                  </a:moveTo>
                  <a:cubicBezTo>
                    <a:pt x="777" y="816"/>
                    <a:pt x="778" y="814"/>
                    <a:pt x="779" y="817"/>
                  </a:cubicBezTo>
                  <a:cubicBezTo>
                    <a:pt x="780" y="814"/>
                    <a:pt x="779" y="815"/>
                    <a:pt x="779" y="812"/>
                  </a:cubicBezTo>
                  <a:cubicBezTo>
                    <a:pt x="777" y="812"/>
                    <a:pt x="777" y="810"/>
                    <a:pt x="774" y="810"/>
                  </a:cubicBezTo>
                  <a:cubicBezTo>
                    <a:pt x="772" y="812"/>
                    <a:pt x="773" y="815"/>
                    <a:pt x="775" y="817"/>
                  </a:cubicBezTo>
                  <a:close/>
                  <a:moveTo>
                    <a:pt x="784" y="823"/>
                  </a:moveTo>
                  <a:cubicBezTo>
                    <a:pt x="786" y="819"/>
                    <a:pt x="790" y="818"/>
                    <a:pt x="792" y="814"/>
                  </a:cubicBezTo>
                  <a:cubicBezTo>
                    <a:pt x="792" y="811"/>
                    <a:pt x="789" y="813"/>
                    <a:pt x="790" y="810"/>
                  </a:cubicBezTo>
                  <a:cubicBezTo>
                    <a:pt x="788" y="810"/>
                    <a:pt x="786" y="810"/>
                    <a:pt x="785" y="810"/>
                  </a:cubicBezTo>
                  <a:cubicBezTo>
                    <a:pt x="785" y="816"/>
                    <a:pt x="783" y="819"/>
                    <a:pt x="784" y="823"/>
                  </a:cubicBezTo>
                  <a:close/>
                  <a:moveTo>
                    <a:pt x="890" y="833"/>
                  </a:moveTo>
                  <a:cubicBezTo>
                    <a:pt x="894" y="833"/>
                    <a:pt x="894" y="832"/>
                    <a:pt x="898" y="832"/>
                  </a:cubicBezTo>
                  <a:cubicBezTo>
                    <a:pt x="897" y="828"/>
                    <a:pt x="894" y="827"/>
                    <a:pt x="893" y="824"/>
                  </a:cubicBezTo>
                  <a:cubicBezTo>
                    <a:pt x="894" y="823"/>
                    <a:pt x="895" y="822"/>
                    <a:pt x="895" y="820"/>
                  </a:cubicBezTo>
                  <a:cubicBezTo>
                    <a:pt x="892" y="818"/>
                    <a:pt x="892" y="813"/>
                    <a:pt x="890" y="810"/>
                  </a:cubicBezTo>
                  <a:cubicBezTo>
                    <a:pt x="891" y="816"/>
                    <a:pt x="888" y="825"/>
                    <a:pt x="890" y="833"/>
                  </a:cubicBezTo>
                  <a:close/>
                  <a:moveTo>
                    <a:pt x="1184" y="813"/>
                  </a:moveTo>
                  <a:cubicBezTo>
                    <a:pt x="1187" y="814"/>
                    <a:pt x="1187" y="810"/>
                    <a:pt x="1184" y="810"/>
                  </a:cubicBezTo>
                  <a:cubicBezTo>
                    <a:pt x="1184" y="811"/>
                    <a:pt x="1184" y="812"/>
                    <a:pt x="1184" y="813"/>
                  </a:cubicBezTo>
                  <a:close/>
                  <a:moveTo>
                    <a:pt x="760" y="819"/>
                  </a:moveTo>
                  <a:cubicBezTo>
                    <a:pt x="761" y="817"/>
                    <a:pt x="761" y="814"/>
                    <a:pt x="762" y="811"/>
                  </a:cubicBezTo>
                  <a:cubicBezTo>
                    <a:pt x="758" y="811"/>
                    <a:pt x="757" y="818"/>
                    <a:pt x="760" y="819"/>
                  </a:cubicBezTo>
                  <a:close/>
                  <a:moveTo>
                    <a:pt x="761" y="829"/>
                  </a:moveTo>
                  <a:cubicBezTo>
                    <a:pt x="764" y="829"/>
                    <a:pt x="767" y="829"/>
                    <a:pt x="770" y="830"/>
                  </a:cubicBezTo>
                  <a:cubicBezTo>
                    <a:pt x="771" y="825"/>
                    <a:pt x="771" y="817"/>
                    <a:pt x="768" y="813"/>
                  </a:cubicBezTo>
                  <a:cubicBezTo>
                    <a:pt x="765" y="814"/>
                    <a:pt x="762" y="822"/>
                    <a:pt x="761" y="829"/>
                  </a:cubicBezTo>
                  <a:close/>
                  <a:moveTo>
                    <a:pt x="1185" y="814"/>
                  </a:moveTo>
                  <a:cubicBezTo>
                    <a:pt x="1184" y="817"/>
                    <a:pt x="1187" y="816"/>
                    <a:pt x="1187" y="819"/>
                  </a:cubicBezTo>
                  <a:cubicBezTo>
                    <a:pt x="1189" y="818"/>
                    <a:pt x="1193" y="819"/>
                    <a:pt x="1192" y="815"/>
                  </a:cubicBezTo>
                  <a:cubicBezTo>
                    <a:pt x="1191" y="815"/>
                    <a:pt x="1190" y="815"/>
                    <a:pt x="1191" y="814"/>
                  </a:cubicBezTo>
                  <a:cubicBezTo>
                    <a:pt x="1188" y="813"/>
                    <a:pt x="1187" y="815"/>
                    <a:pt x="1185" y="814"/>
                  </a:cubicBezTo>
                  <a:close/>
                  <a:moveTo>
                    <a:pt x="898" y="821"/>
                  </a:moveTo>
                  <a:cubicBezTo>
                    <a:pt x="898" y="819"/>
                    <a:pt x="900" y="817"/>
                    <a:pt x="898" y="816"/>
                  </a:cubicBezTo>
                  <a:cubicBezTo>
                    <a:pt x="897" y="817"/>
                    <a:pt x="896" y="821"/>
                    <a:pt x="898" y="821"/>
                  </a:cubicBezTo>
                  <a:close/>
                  <a:moveTo>
                    <a:pt x="756" y="823"/>
                  </a:moveTo>
                  <a:cubicBezTo>
                    <a:pt x="756" y="822"/>
                    <a:pt x="758" y="818"/>
                    <a:pt x="756" y="817"/>
                  </a:cubicBezTo>
                  <a:cubicBezTo>
                    <a:pt x="755" y="819"/>
                    <a:pt x="754" y="822"/>
                    <a:pt x="756" y="823"/>
                  </a:cubicBezTo>
                  <a:close/>
                  <a:moveTo>
                    <a:pt x="1183" y="820"/>
                  </a:moveTo>
                  <a:cubicBezTo>
                    <a:pt x="1184" y="824"/>
                    <a:pt x="1186" y="827"/>
                    <a:pt x="1183" y="830"/>
                  </a:cubicBezTo>
                  <a:cubicBezTo>
                    <a:pt x="1183" y="831"/>
                    <a:pt x="1185" y="830"/>
                    <a:pt x="1186" y="831"/>
                  </a:cubicBezTo>
                  <a:cubicBezTo>
                    <a:pt x="1186" y="828"/>
                    <a:pt x="1190" y="830"/>
                    <a:pt x="1192" y="830"/>
                  </a:cubicBezTo>
                  <a:cubicBezTo>
                    <a:pt x="1191" y="827"/>
                    <a:pt x="1194" y="828"/>
                    <a:pt x="1195" y="827"/>
                  </a:cubicBezTo>
                  <a:cubicBezTo>
                    <a:pt x="1195" y="826"/>
                    <a:pt x="1195" y="824"/>
                    <a:pt x="1195" y="823"/>
                  </a:cubicBezTo>
                  <a:cubicBezTo>
                    <a:pt x="1193" y="823"/>
                    <a:pt x="1189" y="821"/>
                    <a:pt x="1186" y="823"/>
                  </a:cubicBezTo>
                  <a:cubicBezTo>
                    <a:pt x="1186" y="821"/>
                    <a:pt x="1186" y="820"/>
                    <a:pt x="1186" y="819"/>
                  </a:cubicBezTo>
                  <a:cubicBezTo>
                    <a:pt x="1184" y="818"/>
                    <a:pt x="1184" y="820"/>
                    <a:pt x="1183" y="820"/>
                  </a:cubicBezTo>
                  <a:close/>
                  <a:moveTo>
                    <a:pt x="1195" y="822"/>
                  </a:moveTo>
                  <a:cubicBezTo>
                    <a:pt x="1195" y="821"/>
                    <a:pt x="1195" y="820"/>
                    <a:pt x="1195" y="819"/>
                  </a:cubicBezTo>
                  <a:cubicBezTo>
                    <a:pt x="1194" y="819"/>
                    <a:pt x="1193" y="819"/>
                    <a:pt x="1193" y="819"/>
                  </a:cubicBezTo>
                  <a:cubicBezTo>
                    <a:pt x="1193" y="820"/>
                    <a:pt x="1193" y="822"/>
                    <a:pt x="1195" y="822"/>
                  </a:cubicBezTo>
                  <a:close/>
                  <a:moveTo>
                    <a:pt x="855" y="826"/>
                  </a:moveTo>
                  <a:cubicBezTo>
                    <a:pt x="859" y="826"/>
                    <a:pt x="861" y="827"/>
                    <a:pt x="865" y="827"/>
                  </a:cubicBezTo>
                  <a:cubicBezTo>
                    <a:pt x="863" y="823"/>
                    <a:pt x="861" y="821"/>
                    <a:pt x="857" y="819"/>
                  </a:cubicBezTo>
                  <a:cubicBezTo>
                    <a:pt x="859" y="824"/>
                    <a:pt x="854" y="824"/>
                    <a:pt x="855" y="826"/>
                  </a:cubicBezTo>
                  <a:close/>
                  <a:moveTo>
                    <a:pt x="773" y="827"/>
                  </a:moveTo>
                  <a:cubicBezTo>
                    <a:pt x="776" y="827"/>
                    <a:pt x="775" y="820"/>
                    <a:pt x="773" y="821"/>
                  </a:cubicBezTo>
                  <a:cubicBezTo>
                    <a:pt x="772" y="823"/>
                    <a:pt x="775" y="825"/>
                    <a:pt x="773" y="827"/>
                  </a:cubicBezTo>
                  <a:close/>
                  <a:moveTo>
                    <a:pt x="886" y="827"/>
                  </a:moveTo>
                  <a:cubicBezTo>
                    <a:pt x="886" y="825"/>
                    <a:pt x="886" y="823"/>
                    <a:pt x="884" y="823"/>
                  </a:cubicBezTo>
                  <a:cubicBezTo>
                    <a:pt x="883" y="825"/>
                    <a:pt x="883" y="827"/>
                    <a:pt x="886" y="827"/>
                  </a:cubicBezTo>
                  <a:close/>
                  <a:moveTo>
                    <a:pt x="1186" y="838"/>
                  </a:moveTo>
                  <a:cubicBezTo>
                    <a:pt x="1189" y="839"/>
                    <a:pt x="1194" y="838"/>
                    <a:pt x="1197" y="838"/>
                  </a:cubicBezTo>
                  <a:cubicBezTo>
                    <a:pt x="1196" y="833"/>
                    <a:pt x="1198" y="830"/>
                    <a:pt x="1196" y="828"/>
                  </a:cubicBezTo>
                  <a:cubicBezTo>
                    <a:pt x="1196" y="832"/>
                    <a:pt x="1194" y="833"/>
                    <a:pt x="1192" y="834"/>
                  </a:cubicBezTo>
                  <a:cubicBezTo>
                    <a:pt x="1193" y="834"/>
                    <a:pt x="1194" y="834"/>
                    <a:pt x="1194" y="836"/>
                  </a:cubicBezTo>
                  <a:cubicBezTo>
                    <a:pt x="1191" y="834"/>
                    <a:pt x="1186" y="834"/>
                    <a:pt x="1186" y="838"/>
                  </a:cubicBezTo>
                  <a:close/>
                  <a:moveTo>
                    <a:pt x="856" y="830"/>
                  </a:moveTo>
                  <a:cubicBezTo>
                    <a:pt x="860" y="836"/>
                    <a:pt x="864" y="843"/>
                    <a:pt x="872" y="847"/>
                  </a:cubicBezTo>
                  <a:cubicBezTo>
                    <a:pt x="874" y="853"/>
                    <a:pt x="879" y="858"/>
                    <a:pt x="884" y="862"/>
                  </a:cubicBezTo>
                  <a:cubicBezTo>
                    <a:pt x="883" y="854"/>
                    <a:pt x="880" y="848"/>
                    <a:pt x="881" y="843"/>
                  </a:cubicBezTo>
                  <a:cubicBezTo>
                    <a:pt x="874" y="838"/>
                    <a:pt x="871" y="825"/>
                    <a:pt x="856" y="830"/>
                  </a:cubicBezTo>
                  <a:close/>
                  <a:moveTo>
                    <a:pt x="874" y="831"/>
                  </a:moveTo>
                  <a:cubicBezTo>
                    <a:pt x="874" y="835"/>
                    <a:pt x="878" y="832"/>
                    <a:pt x="881" y="834"/>
                  </a:cubicBezTo>
                  <a:cubicBezTo>
                    <a:pt x="880" y="832"/>
                    <a:pt x="876" y="829"/>
                    <a:pt x="874" y="831"/>
                  </a:cubicBezTo>
                  <a:close/>
                  <a:moveTo>
                    <a:pt x="886" y="834"/>
                  </a:moveTo>
                  <a:cubicBezTo>
                    <a:pt x="888" y="832"/>
                    <a:pt x="886" y="830"/>
                    <a:pt x="884" y="830"/>
                  </a:cubicBezTo>
                  <a:cubicBezTo>
                    <a:pt x="883" y="833"/>
                    <a:pt x="885" y="833"/>
                    <a:pt x="886" y="834"/>
                  </a:cubicBezTo>
                  <a:close/>
                  <a:moveTo>
                    <a:pt x="762" y="848"/>
                  </a:moveTo>
                  <a:cubicBezTo>
                    <a:pt x="766" y="844"/>
                    <a:pt x="774" y="838"/>
                    <a:pt x="769" y="831"/>
                  </a:cubicBezTo>
                  <a:cubicBezTo>
                    <a:pt x="768" y="833"/>
                    <a:pt x="763" y="832"/>
                    <a:pt x="760" y="832"/>
                  </a:cubicBezTo>
                  <a:cubicBezTo>
                    <a:pt x="759" y="835"/>
                    <a:pt x="755" y="838"/>
                    <a:pt x="758" y="842"/>
                  </a:cubicBezTo>
                  <a:cubicBezTo>
                    <a:pt x="753" y="842"/>
                    <a:pt x="755" y="848"/>
                    <a:pt x="753" y="851"/>
                  </a:cubicBezTo>
                  <a:cubicBezTo>
                    <a:pt x="752" y="857"/>
                    <a:pt x="747" y="860"/>
                    <a:pt x="749" y="864"/>
                  </a:cubicBezTo>
                  <a:cubicBezTo>
                    <a:pt x="753" y="858"/>
                    <a:pt x="761" y="852"/>
                    <a:pt x="760" y="845"/>
                  </a:cubicBezTo>
                  <a:cubicBezTo>
                    <a:pt x="761" y="845"/>
                    <a:pt x="759" y="849"/>
                    <a:pt x="762" y="848"/>
                  </a:cubicBezTo>
                  <a:close/>
                  <a:moveTo>
                    <a:pt x="775" y="834"/>
                  </a:moveTo>
                  <a:cubicBezTo>
                    <a:pt x="776" y="834"/>
                    <a:pt x="777" y="833"/>
                    <a:pt x="777" y="831"/>
                  </a:cubicBezTo>
                  <a:cubicBezTo>
                    <a:pt x="775" y="831"/>
                    <a:pt x="774" y="832"/>
                    <a:pt x="775" y="834"/>
                  </a:cubicBezTo>
                  <a:close/>
                  <a:moveTo>
                    <a:pt x="1185" y="838"/>
                  </a:moveTo>
                  <a:cubicBezTo>
                    <a:pt x="1184" y="837"/>
                    <a:pt x="1185" y="833"/>
                    <a:pt x="1183" y="834"/>
                  </a:cubicBezTo>
                  <a:cubicBezTo>
                    <a:pt x="1182" y="836"/>
                    <a:pt x="1181" y="838"/>
                    <a:pt x="1185" y="838"/>
                  </a:cubicBezTo>
                  <a:close/>
                  <a:moveTo>
                    <a:pt x="1201" y="837"/>
                  </a:moveTo>
                  <a:cubicBezTo>
                    <a:pt x="1204" y="838"/>
                    <a:pt x="1211" y="839"/>
                    <a:pt x="1214" y="837"/>
                  </a:cubicBezTo>
                  <a:cubicBezTo>
                    <a:pt x="1209" y="837"/>
                    <a:pt x="1205" y="835"/>
                    <a:pt x="1202" y="834"/>
                  </a:cubicBezTo>
                  <a:cubicBezTo>
                    <a:pt x="1201" y="834"/>
                    <a:pt x="1201" y="835"/>
                    <a:pt x="1201" y="837"/>
                  </a:cubicBezTo>
                  <a:close/>
                  <a:moveTo>
                    <a:pt x="1168" y="838"/>
                  </a:moveTo>
                  <a:cubicBezTo>
                    <a:pt x="1171" y="839"/>
                    <a:pt x="1180" y="840"/>
                    <a:pt x="1178" y="834"/>
                  </a:cubicBezTo>
                  <a:cubicBezTo>
                    <a:pt x="1175" y="836"/>
                    <a:pt x="1171" y="836"/>
                    <a:pt x="1168" y="838"/>
                  </a:cubicBezTo>
                  <a:close/>
                  <a:moveTo>
                    <a:pt x="752" y="841"/>
                  </a:moveTo>
                  <a:cubicBezTo>
                    <a:pt x="751" y="839"/>
                    <a:pt x="755" y="837"/>
                    <a:pt x="753" y="836"/>
                  </a:cubicBezTo>
                  <a:cubicBezTo>
                    <a:pt x="753" y="838"/>
                    <a:pt x="750" y="839"/>
                    <a:pt x="752" y="841"/>
                  </a:cubicBezTo>
                  <a:close/>
                  <a:moveTo>
                    <a:pt x="889" y="838"/>
                  </a:moveTo>
                  <a:cubicBezTo>
                    <a:pt x="887" y="850"/>
                    <a:pt x="894" y="854"/>
                    <a:pt x="902" y="856"/>
                  </a:cubicBezTo>
                  <a:cubicBezTo>
                    <a:pt x="900" y="857"/>
                    <a:pt x="898" y="854"/>
                    <a:pt x="898" y="857"/>
                  </a:cubicBezTo>
                  <a:cubicBezTo>
                    <a:pt x="901" y="861"/>
                    <a:pt x="905" y="864"/>
                    <a:pt x="908" y="869"/>
                  </a:cubicBezTo>
                  <a:cubicBezTo>
                    <a:pt x="908" y="861"/>
                    <a:pt x="903" y="855"/>
                    <a:pt x="902" y="846"/>
                  </a:cubicBezTo>
                  <a:cubicBezTo>
                    <a:pt x="901" y="844"/>
                    <a:pt x="900" y="847"/>
                    <a:pt x="900" y="845"/>
                  </a:cubicBezTo>
                  <a:cubicBezTo>
                    <a:pt x="901" y="843"/>
                    <a:pt x="900" y="839"/>
                    <a:pt x="899" y="837"/>
                  </a:cubicBezTo>
                  <a:cubicBezTo>
                    <a:pt x="896" y="837"/>
                    <a:pt x="891" y="836"/>
                    <a:pt x="889" y="838"/>
                  </a:cubicBezTo>
                  <a:close/>
                  <a:moveTo>
                    <a:pt x="776" y="851"/>
                  </a:moveTo>
                  <a:cubicBezTo>
                    <a:pt x="775" y="846"/>
                    <a:pt x="778" y="844"/>
                    <a:pt x="777" y="838"/>
                  </a:cubicBezTo>
                  <a:cubicBezTo>
                    <a:pt x="776" y="838"/>
                    <a:pt x="776" y="838"/>
                    <a:pt x="775" y="838"/>
                  </a:cubicBezTo>
                  <a:cubicBezTo>
                    <a:pt x="775" y="842"/>
                    <a:pt x="773" y="849"/>
                    <a:pt x="776" y="851"/>
                  </a:cubicBezTo>
                  <a:close/>
                  <a:moveTo>
                    <a:pt x="782" y="839"/>
                  </a:moveTo>
                  <a:cubicBezTo>
                    <a:pt x="780" y="850"/>
                    <a:pt x="780" y="858"/>
                    <a:pt x="779" y="868"/>
                  </a:cubicBezTo>
                  <a:cubicBezTo>
                    <a:pt x="783" y="868"/>
                    <a:pt x="787" y="861"/>
                    <a:pt x="790" y="856"/>
                  </a:cubicBezTo>
                  <a:cubicBezTo>
                    <a:pt x="796" y="852"/>
                    <a:pt x="800" y="845"/>
                    <a:pt x="804" y="839"/>
                  </a:cubicBezTo>
                  <a:cubicBezTo>
                    <a:pt x="797" y="837"/>
                    <a:pt x="790" y="840"/>
                    <a:pt x="782" y="839"/>
                  </a:cubicBezTo>
                  <a:close/>
                  <a:moveTo>
                    <a:pt x="1183" y="848"/>
                  </a:moveTo>
                  <a:cubicBezTo>
                    <a:pt x="1184" y="847"/>
                    <a:pt x="1183" y="845"/>
                    <a:pt x="1185" y="846"/>
                  </a:cubicBezTo>
                  <a:cubicBezTo>
                    <a:pt x="1185" y="847"/>
                    <a:pt x="1186" y="847"/>
                    <a:pt x="1186" y="847"/>
                  </a:cubicBezTo>
                  <a:cubicBezTo>
                    <a:pt x="1185" y="850"/>
                    <a:pt x="1184" y="848"/>
                    <a:pt x="1183" y="849"/>
                  </a:cubicBezTo>
                  <a:cubicBezTo>
                    <a:pt x="1182" y="852"/>
                    <a:pt x="1182" y="853"/>
                    <a:pt x="1183" y="856"/>
                  </a:cubicBezTo>
                  <a:cubicBezTo>
                    <a:pt x="1189" y="856"/>
                    <a:pt x="1194" y="853"/>
                    <a:pt x="1198" y="856"/>
                  </a:cubicBezTo>
                  <a:cubicBezTo>
                    <a:pt x="1199" y="849"/>
                    <a:pt x="1192" y="849"/>
                    <a:pt x="1191" y="843"/>
                  </a:cubicBezTo>
                  <a:cubicBezTo>
                    <a:pt x="1187" y="844"/>
                    <a:pt x="1186" y="841"/>
                    <a:pt x="1183" y="841"/>
                  </a:cubicBezTo>
                  <a:cubicBezTo>
                    <a:pt x="1182" y="842"/>
                    <a:pt x="1182" y="847"/>
                    <a:pt x="1183" y="848"/>
                  </a:cubicBezTo>
                  <a:close/>
                  <a:moveTo>
                    <a:pt x="1198" y="847"/>
                  </a:moveTo>
                  <a:cubicBezTo>
                    <a:pt x="1198" y="844"/>
                    <a:pt x="1198" y="843"/>
                    <a:pt x="1197" y="841"/>
                  </a:cubicBezTo>
                  <a:cubicBezTo>
                    <a:pt x="1196" y="841"/>
                    <a:pt x="1194" y="841"/>
                    <a:pt x="1193" y="841"/>
                  </a:cubicBezTo>
                  <a:cubicBezTo>
                    <a:pt x="1192" y="845"/>
                    <a:pt x="1196" y="845"/>
                    <a:pt x="1198" y="847"/>
                  </a:cubicBezTo>
                  <a:close/>
                  <a:moveTo>
                    <a:pt x="769" y="843"/>
                  </a:moveTo>
                  <a:cubicBezTo>
                    <a:pt x="764" y="853"/>
                    <a:pt x="752" y="861"/>
                    <a:pt x="748" y="870"/>
                  </a:cubicBezTo>
                  <a:cubicBezTo>
                    <a:pt x="753" y="869"/>
                    <a:pt x="762" y="869"/>
                    <a:pt x="772" y="869"/>
                  </a:cubicBezTo>
                  <a:cubicBezTo>
                    <a:pt x="772" y="860"/>
                    <a:pt x="771" y="852"/>
                    <a:pt x="771" y="843"/>
                  </a:cubicBezTo>
                  <a:cubicBezTo>
                    <a:pt x="771" y="843"/>
                    <a:pt x="770" y="843"/>
                    <a:pt x="769" y="843"/>
                  </a:cubicBezTo>
                  <a:close/>
                  <a:moveTo>
                    <a:pt x="889" y="867"/>
                  </a:moveTo>
                  <a:cubicBezTo>
                    <a:pt x="896" y="868"/>
                    <a:pt x="900" y="871"/>
                    <a:pt x="906" y="872"/>
                  </a:cubicBezTo>
                  <a:cubicBezTo>
                    <a:pt x="901" y="865"/>
                    <a:pt x="896" y="859"/>
                    <a:pt x="889" y="853"/>
                  </a:cubicBezTo>
                  <a:cubicBezTo>
                    <a:pt x="889" y="858"/>
                    <a:pt x="889" y="863"/>
                    <a:pt x="889" y="867"/>
                  </a:cubicBezTo>
                  <a:close/>
                  <a:moveTo>
                    <a:pt x="1180" y="869"/>
                  </a:moveTo>
                  <a:cubicBezTo>
                    <a:pt x="1183" y="869"/>
                    <a:pt x="1183" y="870"/>
                    <a:pt x="1183" y="873"/>
                  </a:cubicBezTo>
                  <a:cubicBezTo>
                    <a:pt x="1182" y="872"/>
                    <a:pt x="1181" y="873"/>
                    <a:pt x="1180" y="873"/>
                  </a:cubicBezTo>
                  <a:cubicBezTo>
                    <a:pt x="1180" y="874"/>
                    <a:pt x="1180" y="875"/>
                    <a:pt x="1180" y="876"/>
                  </a:cubicBezTo>
                  <a:cubicBezTo>
                    <a:pt x="1185" y="878"/>
                    <a:pt x="1195" y="876"/>
                    <a:pt x="1201" y="875"/>
                  </a:cubicBezTo>
                  <a:cubicBezTo>
                    <a:pt x="1198" y="869"/>
                    <a:pt x="1194" y="865"/>
                    <a:pt x="1191" y="859"/>
                  </a:cubicBezTo>
                  <a:cubicBezTo>
                    <a:pt x="1183" y="854"/>
                    <a:pt x="1179" y="860"/>
                    <a:pt x="1180" y="869"/>
                  </a:cubicBezTo>
                  <a:close/>
                  <a:moveTo>
                    <a:pt x="1200" y="861"/>
                  </a:moveTo>
                  <a:cubicBezTo>
                    <a:pt x="1199" y="856"/>
                    <a:pt x="1196" y="858"/>
                    <a:pt x="1193" y="857"/>
                  </a:cubicBezTo>
                  <a:cubicBezTo>
                    <a:pt x="1192" y="861"/>
                    <a:pt x="1197" y="863"/>
                    <a:pt x="1200" y="861"/>
                  </a:cubicBezTo>
                  <a:close/>
                  <a:moveTo>
                    <a:pt x="1201" y="869"/>
                  </a:moveTo>
                  <a:cubicBezTo>
                    <a:pt x="1201" y="867"/>
                    <a:pt x="1201" y="864"/>
                    <a:pt x="1198" y="864"/>
                  </a:cubicBezTo>
                  <a:cubicBezTo>
                    <a:pt x="1198" y="867"/>
                    <a:pt x="1199" y="869"/>
                    <a:pt x="1201" y="869"/>
                  </a:cubicBezTo>
                  <a:close/>
                  <a:moveTo>
                    <a:pt x="820" y="872"/>
                  </a:moveTo>
                  <a:cubicBezTo>
                    <a:pt x="823" y="878"/>
                    <a:pt x="832" y="875"/>
                    <a:pt x="837" y="875"/>
                  </a:cubicBezTo>
                  <a:cubicBezTo>
                    <a:pt x="844" y="875"/>
                    <a:pt x="850" y="875"/>
                    <a:pt x="856" y="875"/>
                  </a:cubicBezTo>
                  <a:cubicBezTo>
                    <a:pt x="867" y="874"/>
                    <a:pt x="879" y="876"/>
                    <a:pt x="885" y="871"/>
                  </a:cubicBezTo>
                  <a:cubicBezTo>
                    <a:pt x="865" y="870"/>
                    <a:pt x="841" y="871"/>
                    <a:pt x="820" y="872"/>
                  </a:cubicBezTo>
                  <a:close/>
                  <a:moveTo>
                    <a:pt x="895" y="873"/>
                  </a:moveTo>
                  <a:cubicBezTo>
                    <a:pt x="893" y="872"/>
                    <a:pt x="892" y="872"/>
                    <a:pt x="891" y="871"/>
                  </a:cubicBezTo>
                  <a:cubicBezTo>
                    <a:pt x="889" y="874"/>
                    <a:pt x="894" y="874"/>
                    <a:pt x="895" y="873"/>
                  </a:cubicBezTo>
                  <a:close/>
                  <a:moveTo>
                    <a:pt x="779" y="875"/>
                  </a:moveTo>
                  <a:cubicBezTo>
                    <a:pt x="788" y="875"/>
                    <a:pt x="804" y="878"/>
                    <a:pt x="810" y="873"/>
                  </a:cubicBezTo>
                  <a:cubicBezTo>
                    <a:pt x="800" y="872"/>
                    <a:pt x="784" y="870"/>
                    <a:pt x="779" y="875"/>
                  </a:cubicBezTo>
                  <a:close/>
                  <a:moveTo>
                    <a:pt x="773" y="873"/>
                  </a:moveTo>
                  <a:cubicBezTo>
                    <a:pt x="769" y="873"/>
                    <a:pt x="766" y="873"/>
                    <a:pt x="762" y="873"/>
                  </a:cubicBezTo>
                  <a:cubicBezTo>
                    <a:pt x="763" y="875"/>
                    <a:pt x="772" y="876"/>
                    <a:pt x="773" y="873"/>
                  </a:cubicBezTo>
                  <a:close/>
                  <a:moveTo>
                    <a:pt x="812" y="875"/>
                  </a:moveTo>
                  <a:cubicBezTo>
                    <a:pt x="814" y="875"/>
                    <a:pt x="818" y="876"/>
                    <a:pt x="818" y="874"/>
                  </a:cubicBezTo>
                  <a:cubicBezTo>
                    <a:pt x="817" y="872"/>
                    <a:pt x="812" y="872"/>
                    <a:pt x="812" y="875"/>
                  </a:cubicBezTo>
                  <a:close/>
                  <a:moveTo>
                    <a:pt x="753" y="884"/>
                  </a:moveTo>
                  <a:cubicBezTo>
                    <a:pt x="756" y="883"/>
                    <a:pt x="757" y="880"/>
                    <a:pt x="758" y="876"/>
                  </a:cubicBezTo>
                  <a:cubicBezTo>
                    <a:pt x="755" y="874"/>
                    <a:pt x="749" y="873"/>
                    <a:pt x="746" y="874"/>
                  </a:cubicBezTo>
                  <a:cubicBezTo>
                    <a:pt x="744" y="878"/>
                    <a:pt x="745" y="884"/>
                    <a:pt x="744" y="890"/>
                  </a:cubicBezTo>
                  <a:cubicBezTo>
                    <a:pt x="747" y="891"/>
                    <a:pt x="754" y="891"/>
                    <a:pt x="753" y="886"/>
                  </a:cubicBezTo>
                  <a:cubicBezTo>
                    <a:pt x="752" y="883"/>
                    <a:pt x="748" y="882"/>
                    <a:pt x="748" y="877"/>
                  </a:cubicBezTo>
                  <a:cubicBezTo>
                    <a:pt x="750" y="879"/>
                    <a:pt x="751" y="882"/>
                    <a:pt x="753" y="884"/>
                  </a:cubicBezTo>
                  <a:close/>
                  <a:moveTo>
                    <a:pt x="763" y="876"/>
                  </a:moveTo>
                  <a:cubicBezTo>
                    <a:pt x="762" y="882"/>
                    <a:pt x="762" y="897"/>
                    <a:pt x="766" y="901"/>
                  </a:cubicBezTo>
                  <a:cubicBezTo>
                    <a:pt x="767" y="892"/>
                    <a:pt x="773" y="888"/>
                    <a:pt x="772" y="879"/>
                  </a:cubicBezTo>
                  <a:cubicBezTo>
                    <a:pt x="768" y="878"/>
                    <a:pt x="766" y="877"/>
                    <a:pt x="763" y="876"/>
                  </a:cubicBezTo>
                  <a:close/>
                  <a:moveTo>
                    <a:pt x="908" y="883"/>
                  </a:moveTo>
                  <a:cubicBezTo>
                    <a:pt x="906" y="887"/>
                    <a:pt x="908" y="892"/>
                    <a:pt x="911" y="894"/>
                  </a:cubicBezTo>
                  <a:cubicBezTo>
                    <a:pt x="915" y="889"/>
                    <a:pt x="910" y="882"/>
                    <a:pt x="910" y="877"/>
                  </a:cubicBezTo>
                  <a:cubicBezTo>
                    <a:pt x="907" y="877"/>
                    <a:pt x="906" y="876"/>
                    <a:pt x="904" y="876"/>
                  </a:cubicBezTo>
                  <a:cubicBezTo>
                    <a:pt x="904" y="880"/>
                    <a:pt x="906" y="883"/>
                    <a:pt x="908" y="883"/>
                  </a:cubicBezTo>
                  <a:close/>
                  <a:moveTo>
                    <a:pt x="874" y="892"/>
                  </a:moveTo>
                  <a:cubicBezTo>
                    <a:pt x="873" y="892"/>
                    <a:pt x="873" y="891"/>
                    <a:pt x="872" y="891"/>
                  </a:cubicBezTo>
                  <a:cubicBezTo>
                    <a:pt x="871" y="893"/>
                    <a:pt x="869" y="895"/>
                    <a:pt x="868" y="897"/>
                  </a:cubicBezTo>
                  <a:cubicBezTo>
                    <a:pt x="874" y="901"/>
                    <a:pt x="877" y="912"/>
                    <a:pt x="889" y="908"/>
                  </a:cubicBezTo>
                  <a:cubicBezTo>
                    <a:pt x="890" y="896"/>
                    <a:pt x="887" y="888"/>
                    <a:pt x="886" y="877"/>
                  </a:cubicBezTo>
                  <a:cubicBezTo>
                    <a:pt x="878" y="879"/>
                    <a:pt x="876" y="886"/>
                    <a:pt x="874" y="892"/>
                  </a:cubicBezTo>
                  <a:close/>
                  <a:moveTo>
                    <a:pt x="898" y="896"/>
                  </a:moveTo>
                  <a:cubicBezTo>
                    <a:pt x="898" y="889"/>
                    <a:pt x="899" y="881"/>
                    <a:pt x="898" y="877"/>
                  </a:cubicBezTo>
                  <a:cubicBezTo>
                    <a:pt x="896" y="877"/>
                    <a:pt x="894" y="877"/>
                    <a:pt x="892" y="877"/>
                  </a:cubicBezTo>
                  <a:cubicBezTo>
                    <a:pt x="894" y="884"/>
                    <a:pt x="895" y="891"/>
                    <a:pt x="898" y="896"/>
                  </a:cubicBezTo>
                  <a:close/>
                  <a:moveTo>
                    <a:pt x="848" y="878"/>
                  </a:moveTo>
                  <a:cubicBezTo>
                    <a:pt x="854" y="884"/>
                    <a:pt x="859" y="891"/>
                    <a:pt x="867" y="895"/>
                  </a:cubicBezTo>
                  <a:cubicBezTo>
                    <a:pt x="870" y="889"/>
                    <a:pt x="878" y="884"/>
                    <a:pt x="878" y="877"/>
                  </a:cubicBezTo>
                  <a:cubicBezTo>
                    <a:pt x="868" y="877"/>
                    <a:pt x="859" y="879"/>
                    <a:pt x="848" y="878"/>
                  </a:cubicBezTo>
                  <a:close/>
                  <a:moveTo>
                    <a:pt x="790" y="899"/>
                  </a:moveTo>
                  <a:cubicBezTo>
                    <a:pt x="784" y="902"/>
                    <a:pt x="780" y="907"/>
                    <a:pt x="775" y="913"/>
                  </a:cubicBezTo>
                  <a:cubicBezTo>
                    <a:pt x="784" y="917"/>
                    <a:pt x="801" y="912"/>
                    <a:pt x="807" y="914"/>
                  </a:cubicBezTo>
                  <a:cubicBezTo>
                    <a:pt x="814" y="904"/>
                    <a:pt x="823" y="897"/>
                    <a:pt x="831" y="888"/>
                  </a:cubicBezTo>
                  <a:cubicBezTo>
                    <a:pt x="829" y="882"/>
                    <a:pt x="820" y="875"/>
                    <a:pt x="808" y="879"/>
                  </a:cubicBezTo>
                  <a:cubicBezTo>
                    <a:pt x="802" y="884"/>
                    <a:pt x="796" y="890"/>
                    <a:pt x="791" y="896"/>
                  </a:cubicBezTo>
                  <a:cubicBezTo>
                    <a:pt x="791" y="900"/>
                    <a:pt x="797" y="902"/>
                    <a:pt x="796" y="905"/>
                  </a:cubicBezTo>
                  <a:cubicBezTo>
                    <a:pt x="792" y="904"/>
                    <a:pt x="793" y="900"/>
                    <a:pt x="790" y="899"/>
                  </a:cubicBezTo>
                  <a:close/>
                  <a:moveTo>
                    <a:pt x="833" y="885"/>
                  </a:moveTo>
                  <a:cubicBezTo>
                    <a:pt x="836" y="884"/>
                    <a:pt x="836" y="880"/>
                    <a:pt x="840" y="880"/>
                  </a:cubicBezTo>
                  <a:cubicBezTo>
                    <a:pt x="840" y="884"/>
                    <a:pt x="835" y="884"/>
                    <a:pt x="835" y="888"/>
                  </a:cubicBezTo>
                  <a:cubicBezTo>
                    <a:pt x="842" y="895"/>
                    <a:pt x="849" y="901"/>
                    <a:pt x="857" y="907"/>
                  </a:cubicBezTo>
                  <a:cubicBezTo>
                    <a:pt x="860" y="905"/>
                    <a:pt x="862" y="901"/>
                    <a:pt x="864" y="899"/>
                  </a:cubicBezTo>
                  <a:cubicBezTo>
                    <a:pt x="854" y="889"/>
                    <a:pt x="848" y="875"/>
                    <a:pt x="827" y="878"/>
                  </a:cubicBezTo>
                  <a:cubicBezTo>
                    <a:pt x="827" y="882"/>
                    <a:pt x="830" y="883"/>
                    <a:pt x="833" y="885"/>
                  </a:cubicBezTo>
                  <a:close/>
                  <a:moveTo>
                    <a:pt x="789" y="893"/>
                  </a:moveTo>
                  <a:cubicBezTo>
                    <a:pt x="794" y="888"/>
                    <a:pt x="799" y="884"/>
                    <a:pt x="803" y="879"/>
                  </a:cubicBezTo>
                  <a:cubicBezTo>
                    <a:pt x="795" y="878"/>
                    <a:pt x="787" y="879"/>
                    <a:pt x="779" y="879"/>
                  </a:cubicBezTo>
                  <a:cubicBezTo>
                    <a:pt x="775" y="885"/>
                    <a:pt x="777" y="899"/>
                    <a:pt x="775" y="907"/>
                  </a:cubicBezTo>
                  <a:cubicBezTo>
                    <a:pt x="779" y="903"/>
                    <a:pt x="784" y="899"/>
                    <a:pt x="787" y="894"/>
                  </a:cubicBezTo>
                  <a:cubicBezTo>
                    <a:pt x="784" y="890"/>
                    <a:pt x="780" y="887"/>
                    <a:pt x="779" y="883"/>
                  </a:cubicBezTo>
                  <a:cubicBezTo>
                    <a:pt x="784" y="884"/>
                    <a:pt x="784" y="892"/>
                    <a:pt x="789" y="893"/>
                  </a:cubicBezTo>
                  <a:close/>
                  <a:moveTo>
                    <a:pt x="1193" y="881"/>
                  </a:moveTo>
                  <a:cubicBezTo>
                    <a:pt x="1188" y="881"/>
                    <a:pt x="1186" y="879"/>
                    <a:pt x="1180" y="879"/>
                  </a:cubicBezTo>
                  <a:cubicBezTo>
                    <a:pt x="1179" y="881"/>
                    <a:pt x="1177" y="884"/>
                    <a:pt x="1180" y="886"/>
                  </a:cubicBezTo>
                  <a:cubicBezTo>
                    <a:pt x="1182" y="885"/>
                    <a:pt x="1182" y="883"/>
                    <a:pt x="1185" y="883"/>
                  </a:cubicBezTo>
                  <a:cubicBezTo>
                    <a:pt x="1186" y="885"/>
                    <a:pt x="1187" y="887"/>
                    <a:pt x="1185" y="888"/>
                  </a:cubicBezTo>
                  <a:cubicBezTo>
                    <a:pt x="1184" y="888"/>
                    <a:pt x="1180" y="887"/>
                    <a:pt x="1178" y="888"/>
                  </a:cubicBezTo>
                  <a:cubicBezTo>
                    <a:pt x="1178" y="892"/>
                    <a:pt x="1183" y="891"/>
                    <a:pt x="1182" y="896"/>
                  </a:cubicBezTo>
                  <a:cubicBezTo>
                    <a:pt x="1181" y="897"/>
                    <a:pt x="1180" y="896"/>
                    <a:pt x="1178" y="896"/>
                  </a:cubicBezTo>
                  <a:cubicBezTo>
                    <a:pt x="1178" y="897"/>
                    <a:pt x="1177" y="900"/>
                    <a:pt x="1178" y="901"/>
                  </a:cubicBezTo>
                  <a:cubicBezTo>
                    <a:pt x="1189" y="900"/>
                    <a:pt x="1195" y="902"/>
                    <a:pt x="1204" y="901"/>
                  </a:cubicBezTo>
                  <a:cubicBezTo>
                    <a:pt x="1205" y="895"/>
                    <a:pt x="1199" y="896"/>
                    <a:pt x="1200" y="890"/>
                  </a:cubicBezTo>
                  <a:cubicBezTo>
                    <a:pt x="1202" y="890"/>
                    <a:pt x="1202" y="892"/>
                    <a:pt x="1204" y="892"/>
                  </a:cubicBezTo>
                  <a:cubicBezTo>
                    <a:pt x="1205" y="889"/>
                    <a:pt x="1203" y="888"/>
                    <a:pt x="1202" y="886"/>
                  </a:cubicBezTo>
                  <a:cubicBezTo>
                    <a:pt x="1203" y="885"/>
                    <a:pt x="1203" y="883"/>
                    <a:pt x="1203" y="881"/>
                  </a:cubicBezTo>
                  <a:cubicBezTo>
                    <a:pt x="1200" y="880"/>
                    <a:pt x="1194" y="876"/>
                    <a:pt x="1193" y="881"/>
                  </a:cubicBezTo>
                  <a:close/>
                  <a:moveTo>
                    <a:pt x="757" y="890"/>
                  </a:moveTo>
                  <a:cubicBezTo>
                    <a:pt x="760" y="891"/>
                    <a:pt x="759" y="886"/>
                    <a:pt x="758" y="886"/>
                  </a:cubicBezTo>
                  <a:cubicBezTo>
                    <a:pt x="758" y="888"/>
                    <a:pt x="756" y="888"/>
                    <a:pt x="757" y="890"/>
                  </a:cubicBezTo>
                  <a:close/>
                  <a:moveTo>
                    <a:pt x="833" y="890"/>
                  </a:moveTo>
                  <a:cubicBezTo>
                    <a:pt x="812" y="909"/>
                    <a:pt x="794" y="930"/>
                    <a:pt x="774" y="950"/>
                  </a:cubicBezTo>
                  <a:cubicBezTo>
                    <a:pt x="811" y="948"/>
                    <a:pt x="851" y="950"/>
                    <a:pt x="895" y="948"/>
                  </a:cubicBezTo>
                  <a:cubicBezTo>
                    <a:pt x="873" y="930"/>
                    <a:pt x="854" y="908"/>
                    <a:pt x="833" y="890"/>
                  </a:cubicBezTo>
                  <a:close/>
                  <a:moveTo>
                    <a:pt x="904" y="894"/>
                  </a:moveTo>
                  <a:cubicBezTo>
                    <a:pt x="906" y="893"/>
                    <a:pt x="905" y="889"/>
                    <a:pt x="903" y="890"/>
                  </a:cubicBezTo>
                  <a:cubicBezTo>
                    <a:pt x="903" y="891"/>
                    <a:pt x="901" y="895"/>
                    <a:pt x="904" y="894"/>
                  </a:cubicBezTo>
                  <a:close/>
                  <a:moveTo>
                    <a:pt x="745" y="901"/>
                  </a:moveTo>
                  <a:cubicBezTo>
                    <a:pt x="748" y="900"/>
                    <a:pt x="751" y="897"/>
                    <a:pt x="751" y="892"/>
                  </a:cubicBezTo>
                  <a:cubicBezTo>
                    <a:pt x="743" y="889"/>
                    <a:pt x="744" y="898"/>
                    <a:pt x="745" y="901"/>
                  </a:cubicBezTo>
                  <a:close/>
                  <a:moveTo>
                    <a:pt x="772" y="896"/>
                  </a:moveTo>
                  <a:cubicBezTo>
                    <a:pt x="771" y="895"/>
                    <a:pt x="773" y="892"/>
                    <a:pt x="771" y="892"/>
                  </a:cubicBezTo>
                  <a:cubicBezTo>
                    <a:pt x="771" y="894"/>
                    <a:pt x="769" y="897"/>
                    <a:pt x="772" y="896"/>
                  </a:cubicBezTo>
                  <a:close/>
                  <a:moveTo>
                    <a:pt x="749" y="910"/>
                  </a:moveTo>
                  <a:cubicBezTo>
                    <a:pt x="752" y="912"/>
                    <a:pt x="755" y="910"/>
                    <a:pt x="760" y="911"/>
                  </a:cubicBezTo>
                  <a:cubicBezTo>
                    <a:pt x="761" y="906"/>
                    <a:pt x="760" y="897"/>
                    <a:pt x="758" y="893"/>
                  </a:cubicBezTo>
                  <a:cubicBezTo>
                    <a:pt x="752" y="896"/>
                    <a:pt x="752" y="904"/>
                    <a:pt x="749" y="910"/>
                  </a:cubicBezTo>
                  <a:close/>
                  <a:moveTo>
                    <a:pt x="1267" y="894"/>
                  </a:moveTo>
                  <a:cubicBezTo>
                    <a:pt x="1269" y="897"/>
                    <a:pt x="1266" y="900"/>
                    <a:pt x="1270" y="901"/>
                  </a:cubicBezTo>
                  <a:cubicBezTo>
                    <a:pt x="1271" y="898"/>
                    <a:pt x="1269" y="896"/>
                    <a:pt x="1269" y="893"/>
                  </a:cubicBezTo>
                  <a:cubicBezTo>
                    <a:pt x="1268" y="894"/>
                    <a:pt x="1268" y="894"/>
                    <a:pt x="1267" y="894"/>
                  </a:cubicBezTo>
                  <a:close/>
                  <a:moveTo>
                    <a:pt x="893" y="899"/>
                  </a:moveTo>
                  <a:cubicBezTo>
                    <a:pt x="896" y="900"/>
                    <a:pt x="896" y="894"/>
                    <a:pt x="893" y="895"/>
                  </a:cubicBezTo>
                  <a:cubicBezTo>
                    <a:pt x="893" y="896"/>
                    <a:pt x="893" y="897"/>
                    <a:pt x="893" y="899"/>
                  </a:cubicBezTo>
                  <a:close/>
                  <a:moveTo>
                    <a:pt x="904" y="901"/>
                  </a:moveTo>
                  <a:cubicBezTo>
                    <a:pt x="900" y="901"/>
                    <a:pt x="902" y="908"/>
                    <a:pt x="902" y="912"/>
                  </a:cubicBezTo>
                  <a:cubicBezTo>
                    <a:pt x="904" y="913"/>
                    <a:pt x="911" y="914"/>
                    <a:pt x="911" y="911"/>
                  </a:cubicBezTo>
                  <a:cubicBezTo>
                    <a:pt x="910" y="907"/>
                    <a:pt x="907" y="904"/>
                    <a:pt x="905" y="901"/>
                  </a:cubicBezTo>
                  <a:cubicBezTo>
                    <a:pt x="906" y="900"/>
                    <a:pt x="907" y="903"/>
                    <a:pt x="908" y="901"/>
                  </a:cubicBezTo>
                  <a:cubicBezTo>
                    <a:pt x="906" y="900"/>
                    <a:pt x="907" y="896"/>
                    <a:pt x="905" y="895"/>
                  </a:cubicBezTo>
                  <a:cubicBezTo>
                    <a:pt x="904" y="895"/>
                    <a:pt x="904" y="895"/>
                    <a:pt x="903" y="895"/>
                  </a:cubicBezTo>
                  <a:cubicBezTo>
                    <a:pt x="903" y="898"/>
                    <a:pt x="904" y="899"/>
                    <a:pt x="904" y="901"/>
                  </a:cubicBezTo>
                  <a:close/>
                  <a:moveTo>
                    <a:pt x="913" y="901"/>
                  </a:moveTo>
                  <a:cubicBezTo>
                    <a:pt x="912" y="899"/>
                    <a:pt x="914" y="895"/>
                    <a:pt x="911" y="896"/>
                  </a:cubicBezTo>
                  <a:cubicBezTo>
                    <a:pt x="911" y="898"/>
                    <a:pt x="910" y="901"/>
                    <a:pt x="913" y="901"/>
                  </a:cubicBezTo>
                  <a:close/>
                  <a:moveTo>
                    <a:pt x="770" y="905"/>
                  </a:moveTo>
                  <a:cubicBezTo>
                    <a:pt x="770" y="905"/>
                    <a:pt x="772" y="899"/>
                    <a:pt x="769" y="900"/>
                  </a:cubicBezTo>
                  <a:cubicBezTo>
                    <a:pt x="770" y="902"/>
                    <a:pt x="768" y="905"/>
                    <a:pt x="770" y="905"/>
                  </a:cubicBezTo>
                  <a:close/>
                  <a:moveTo>
                    <a:pt x="860" y="908"/>
                  </a:moveTo>
                  <a:cubicBezTo>
                    <a:pt x="865" y="909"/>
                    <a:pt x="870" y="909"/>
                    <a:pt x="875" y="909"/>
                  </a:cubicBezTo>
                  <a:cubicBezTo>
                    <a:pt x="873" y="905"/>
                    <a:pt x="869" y="903"/>
                    <a:pt x="865" y="900"/>
                  </a:cubicBezTo>
                  <a:cubicBezTo>
                    <a:pt x="864" y="903"/>
                    <a:pt x="861" y="904"/>
                    <a:pt x="860" y="908"/>
                  </a:cubicBezTo>
                  <a:close/>
                  <a:moveTo>
                    <a:pt x="741" y="905"/>
                  </a:moveTo>
                  <a:cubicBezTo>
                    <a:pt x="743" y="906"/>
                    <a:pt x="744" y="900"/>
                    <a:pt x="742" y="901"/>
                  </a:cubicBezTo>
                  <a:cubicBezTo>
                    <a:pt x="742" y="902"/>
                    <a:pt x="741" y="903"/>
                    <a:pt x="741" y="905"/>
                  </a:cubicBezTo>
                  <a:close/>
                  <a:moveTo>
                    <a:pt x="898" y="909"/>
                  </a:moveTo>
                  <a:cubicBezTo>
                    <a:pt x="899" y="907"/>
                    <a:pt x="897" y="903"/>
                    <a:pt x="896" y="901"/>
                  </a:cubicBezTo>
                  <a:cubicBezTo>
                    <a:pt x="894" y="903"/>
                    <a:pt x="893" y="910"/>
                    <a:pt x="898" y="909"/>
                  </a:cubicBezTo>
                  <a:close/>
                  <a:moveTo>
                    <a:pt x="1203" y="921"/>
                  </a:moveTo>
                  <a:cubicBezTo>
                    <a:pt x="1200" y="915"/>
                    <a:pt x="1196" y="909"/>
                    <a:pt x="1191" y="905"/>
                  </a:cubicBezTo>
                  <a:cubicBezTo>
                    <a:pt x="1187" y="907"/>
                    <a:pt x="1182" y="903"/>
                    <a:pt x="1177" y="905"/>
                  </a:cubicBezTo>
                  <a:cubicBezTo>
                    <a:pt x="1177" y="906"/>
                    <a:pt x="1177" y="907"/>
                    <a:pt x="1177" y="908"/>
                  </a:cubicBezTo>
                  <a:cubicBezTo>
                    <a:pt x="1180" y="909"/>
                    <a:pt x="1186" y="907"/>
                    <a:pt x="1187" y="911"/>
                  </a:cubicBezTo>
                  <a:cubicBezTo>
                    <a:pt x="1183" y="912"/>
                    <a:pt x="1177" y="908"/>
                    <a:pt x="1176" y="913"/>
                  </a:cubicBezTo>
                  <a:cubicBezTo>
                    <a:pt x="1178" y="914"/>
                    <a:pt x="1181" y="912"/>
                    <a:pt x="1183" y="915"/>
                  </a:cubicBezTo>
                  <a:cubicBezTo>
                    <a:pt x="1183" y="917"/>
                    <a:pt x="1182" y="919"/>
                    <a:pt x="1181" y="920"/>
                  </a:cubicBezTo>
                  <a:cubicBezTo>
                    <a:pt x="1181" y="918"/>
                    <a:pt x="1177" y="917"/>
                    <a:pt x="1175" y="918"/>
                  </a:cubicBezTo>
                  <a:cubicBezTo>
                    <a:pt x="1175" y="921"/>
                    <a:pt x="1177" y="921"/>
                    <a:pt x="1177" y="923"/>
                  </a:cubicBezTo>
                  <a:cubicBezTo>
                    <a:pt x="1175" y="924"/>
                    <a:pt x="1174" y="925"/>
                    <a:pt x="1174" y="929"/>
                  </a:cubicBezTo>
                  <a:cubicBezTo>
                    <a:pt x="1186" y="930"/>
                    <a:pt x="1198" y="929"/>
                    <a:pt x="1208" y="929"/>
                  </a:cubicBezTo>
                  <a:cubicBezTo>
                    <a:pt x="1209" y="924"/>
                    <a:pt x="1204" y="924"/>
                    <a:pt x="1203" y="921"/>
                  </a:cubicBezTo>
                  <a:close/>
                  <a:moveTo>
                    <a:pt x="1196" y="905"/>
                  </a:moveTo>
                  <a:cubicBezTo>
                    <a:pt x="1198" y="908"/>
                    <a:pt x="1202" y="916"/>
                    <a:pt x="1207" y="912"/>
                  </a:cubicBezTo>
                  <a:cubicBezTo>
                    <a:pt x="1206" y="912"/>
                    <a:pt x="1206" y="911"/>
                    <a:pt x="1206" y="910"/>
                  </a:cubicBezTo>
                  <a:cubicBezTo>
                    <a:pt x="1203" y="911"/>
                    <a:pt x="1202" y="910"/>
                    <a:pt x="1201" y="908"/>
                  </a:cubicBezTo>
                  <a:cubicBezTo>
                    <a:pt x="1203" y="908"/>
                    <a:pt x="1204" y="907"/>
                    <a:pt x="1206" y="907"/>
                  </a:cubicBezTo>
                  <a:cubicBezTo>
                    <a:pt x="1207" y="902"/>
                    <a:pt x="1198" y="904"/>
                    <a:pt x="1196" y="905"/>
                  </a:cubicBezTo>
                  <a:close/>
                  <a:moveTo>
                    <a:pt x="767" y="910"/>
                  </a:moveTo>
                  <a:cubicBezTo>
                    <a:pt x="767" y="909"/>
                    <a:pt x="769" y="909"/>
                    <a:pt x="769" y="909"/>
                  </a:cubicBezTo>
                  <a:cubicBezTo>
                    <a:pt x="769" y="904"/>
                    <a:pt x="763" y="908"/>
                    <a:pt x="767" y="910"/>
                  </a:cubicBezTo>
                  <a:close/>
                  <a:moveTo>
                    <a:pt x="740" y="911"/>
                  </a:moveTo>
                  <a:cubicBezTo>
                    <a:pt x="743" y="911"/>
                    <a:pt x="743" y="910"/>
                    <a:pt x="743" y="907"/>
                  </a:cubicBezTo>
                  <a:cubicBezTo>
                    <a:pt x="742" y="907"/>
                    <a:pt x="742" y="907"/>
                    <a:pt x="741" y="907"/>
                  </a:cubicBezTo>
                  <a:cubicBezTo>
                    <a:pt x="741" y="909"/>
                    <a:pt x="740" y="909"/>
                    <a:pt x="740" y="911"/>
                  </a:cubicBezTo>
                  <a:close/>
                  <a:moveTo>
                    <a:pt x="885" y="918"/>
                  </a:moveTo>
                  <a:cubicBezTo>
                    <a:pt x="884" y="910"/>
                    <a:pt x="870" y="911"/>
                    <a:pt x="861" y="912"/>
                  </a:cubicBezTo>
                  <a:cubicBezTo>
                    <a:pt x="867" y="917"/>
                    <a:pt x="871" y="924"/>
                    <a:pt x="878" y="928"/>
                  </a:cubicBezTo>
                  <a:cubicBezTo>
                    <a:pt x="880" y="924"/>
                    <a:pt x="885" y="922"/>
                    <a:pt x="885" y="918"/>
                  </a:cubicBezTo>
                  <a:close/>
                  <a:moveTo>
                    <a:pt x="741" y="933"/>
                  </a:moveTo>
                  <a:cubicBezTo>
                    <a:pt x="737" y="935"/>
                    <a:pt x="736" y="941"/>
                    <a:pt x="734" y="946"/>
                  </a:cubicBezTo>
                  <a:cubicBezTo>
                    <a:pt x="744" y="938"/>
                    <a:pt x="751" y="928"/>
                    <a:pt x="761" y="920"/>
                  </a:cubicBezTo>
                  <a:cubicBezTo>
                    <a:pt x="761" y="918"/>
                    <a:pt x="761" y="915"/>
                    <a:pt x="760" y="914"/>
                  </a:cubicBezTo>
                  <a:cubicBezTo>
                    <a:pt x="758" y="914"/>
                    <a:pt x="753" y="914"/>
                    <a:pt x="748" y="914"/>
                  </a:cubicBezTo>
                  <a:cubicBezTo>
                    <a:pt x="745" y="919"/>
                    <a:pt x="742" y="924"/>
                    <a:pt x="741" y="933"/>
                  </a:cubicBezTo>
                  <a:close/>
                  <a:moveTo>
                    <a:pt x="737" y="927"/>
                  </a:moveTo>
                  <a:cubicBezTo>
                    <a:pt x="740" y="924"/>
                    <a:pt x="740" y="918"/>
                    <a:pt x="742" y="914"/>
                  </a:cubicBezTo>
                  <a:cubicBezTo>
                    <a:pt x="742" y="914"/>
                    <a:pt x="741" y="914"/>
                    <a:pt x="740" y="914"/>
                  </a:cubicBezTo>
                  <a:cubicBezTo>
                    <a:pt x="738" y="916"/>
                    <a:pt x="736" y="921"/>
                    <a:pt x="737" y="927"/>
                  </a:cubicBezTo>
                  <a:close/>
                  <a:moveTo>
                    <a:pt x="902" y="916"/>
                  </a:moveTo>
                  <a:cubicBezTo>
                    <a:pt x="901" y="922"/>
                    <a:pt x="900" y="934"/>
                    <a:pt x="909" y="932"/>
                  </a:cubicBezTo>
                  <a:cubicBezTo>
                    <a:pt x="912" y="939"/>
                    <a:pt x="918" y="945"/>
                    <a:pt x="924" y="947"/>
                  </a:cubicBezTo>
                  <a:cubicBezTo>
                    <a:pt x="919" y="937"/>
                    <a:pt x="916" y="926"/>
                    <a:pt x="912" y="916"/>
                  </a:cubicBezTo>
                  <a:cubicBezTo>
                    <a:pt x="908" y="917"/>
                    <a:pt x="906" y="915"/>
                    <a:pt x="902" y="916"/>
                  </a:cubicBezTo>
                  <a:close/>
                  <a:moveTo>
                    <a:pt x="1267" y="922"/>
                  </a:moveTo>
                  <a:cubicBezTo>
                    <a:pt x="1268" y="922"/>
                    <a:pt x="1271" y="921"/>
                    <a:pt x="1271" y="922"/>
                  </a:cubicBezTo>
                  <a:cubicBezTo>
                    <a:pt x="1270" y="924"/>
                    <a:pt x="1269" y="924"/>
                    <a:pt x="1268" y="923"/>
                  </a:cubicBezTo>
                  <a:cubicBezTo>
                    <a:pt x="1268" y="924"/>
                    <a:pt x="1267" y="927"/>
                    <a:pt x="1269" y="927"/>
                  </a:cubicBezTo>
                  <a:cubicBezTo>
                    <a:pt x="1269" y="926"/>
                    <a:pt x="1272" y="927"/>
                    <a:pt x="1272" y="926"/>
                  </a:cubicBezTo>
                  <a:cubicBezTo>
                    <a:pt x="1271" y="922"/>
                    <a:pt x="1273" y="919"/>
                    <a:pt x="1271" y="917"/>
                  </a:cubicBezTo>
                  <a:cubicBezTo>
                    <a:pt x="1271" y="918"/>
                    <a:pt x="1270" y="919"/>
                    <a:pt x="1269" y="918"/>
                  </a:cubicBezTo>
                  <a:cubicBezTo>
                    <a:pt x="1269" y="917"/>
                    <a:pt x="1270" y="916"/>
                    <a:pt x="1268" y="916"/>
                  </a:cubicBezTo>
                  <a:cubicBezTo>
                    <a:pt x="1267" y="918"/>
                    <a:pt x="1268" y="919"/>
                    <a:pt x="1267" y="922"/>
                  </a:cubicBezTo>
                  <a:close/>
                  <a:moveTo>
                    <a:pt x="1205" y="918"/>
                  </a:moveTo>
                  <a:cubicBezTo>
                    <a:pt x="1206" y="920"/>
                    <a:pt x="1207" y="921"/>
                    <a:pt x="1208" y="922"/>
                  </a:cubicBezTo>
                  <a:cubicBezTo>
                    <a:pt x="1210" y="919"/>
                    <a:pt x="1208" y="915"/>
                    <a:pt x="1205" y="918"/>
                  </a:cubicBezTo>
                  <a:close/>
                  <a:moveTo>
                    <a:pt x="775" y="918"/>
                  </a:moveTo>
                  <a:cubicBezTo>
                    <a:pt x="776" y="924"/>
                    <a:pt x="783" y="927"/>
                    <a:pt x="783" y="932"/>
                  </a:cubicBezTo>
                  <a:cubicBezTo>
                    <a:pt x="778" y="930"/>
                    <a:pt x="778" y="923"/>
                    <a:pt x="773" y="920"/>
                  </a:cubicBezTo>
                  <a:cubicBezTo>
                    <a:pt x="773" y="925"/>
                    <a:pt x="771" y="934"/>
                    <a:pt x="773" y="937"/>
                  </a:cubicBezTo>
                  <a:cubicBezTo>
                    <a:pt x="770" y="938"/>
                    <a:pt x="770" y="948"/>
                    <a:pt x="771" y="950"/>
                  </a:cubicBezTo>
                  <a:cubicBezTo>
                    <a:pt x="775" y="945"/>
                    <a:pt x="783" y="940"/>
                    <a:pt x="783" y="933"/>
                  </a:cubicBezTo>
                  <a:cubicBezTo>
                    <a:pt x="784" y="933"/>
                    <a:pt x="786" y="933"/>
                    <a:pt x="788" y="933"/>
                  </a:cubicBezTo>
                  <a:cubicBezTo>
                    <a:pt x="791" y="928"/>
                    <a:pt x="797" y="924"/>
                    <a:pt x="801" y="918"/>
                  </a:cubicBezTo>
                  <a:cubicBezTo>
                    <a:pt x="792" y="917"/>
                    <a:pt x="787" y="919"/>
                    <a:pt x="775" y="918"/>
                  </a:cubicBezTo>
                  <a:close/>
                  <a:moveTo>
                    <a:pt x="767" y="927"/>
                  </a:moveTo>
                  <a:cubicBezTo>
                    <a:pt x="768" y="924"/>
                    <a:pt x="768" y="921"/>
                    <a:pt x="768" y="918"/>
                  </a:cubicBezTo>
                  <a:cubicBezTo>
                    <a:pt x="768" y="918"/>
                    <a:pt x="767" y="918"/>
                    <a:pt x="766" y="918"/>
                  </a:cubicBezTo>
                  <a:cubicBezTo>
                    <a:pt x="765" y="921"/>
                    <a:pt x="765" y="925"/>
                    <a:pt x="767" y="927"/>
                  </a:cubicBezTo>
                  <a:close/>
                  <a:moveTo>
                    <a:pt x="881" y="930"/>
                  </a:moveTo>
                  <a:cubicBezTo>
                    <a:pt x="884" y="929"/>
                    <a:pt x="888" y="929"/>
                    <a:pt x="893" y="929"/>
                  </a:cubicBezTo>
                  <a:cubicBezTo>
                    <a:pt x="894" y="923"/>
                    <a:pt x="890" y="920"/>
                    <a:pt x="885" y="920"/>
                  </a:cubicBezTo>
                  <a:cubicBezTo>
                    <a:pt x="885" y="925"/>
                    <a:pt x="880" y="926"/>
                    <a:pt x="881" y="930"/>
                  </a:cubicBezTo>
                  <a:close/>
                  <a:moveTo>
                    <a:pt x="1306" y="927"/>
                  </a:moveTo>
                  <a:cubicBezTo>
                    <a:pt x="1307" y="924"/>
                    <a:pt x="1304" y="923"/>
                    <a:pt x="1303" y="924"/>
                  </a:cubicBezTo>
                  <a:cubicBezTo>
                    <a:pt x="1304" y="925"/>
                    <a:pt x="1304" y="927"/>
                    <a:pt x="1306" y="927"/>
                  </a:cubicBezTo>
                  <a:close/>
                  <a:moveTo>
                    <a:pt x="734" y="951"/>
                  </a:moveTo>
                  <a:cubicBezTo>
                    <a:pt x="740" y="951"/>
                    <a:pt x="755" y="953"/>
                    <a:pt x="764" y="951"/>
                  </a:cubicBezTo>
                  <a:cubicBezTo>
                    <a:pt x="763" y="942"/>
                    <a:pt x="763" y="932"/>
                    <a:pt x="761" y="924"/>
                  </a:cubicBezTo>
                  <a:cubicBezTo>
                    <a:pt x="752" y="933"/>
                    <a:pt x="742" y="942"/>
                    <a:pt x="734" y="951"/>
                  </a:cubicBezTo>
                  <a:close/>
                  <a:moveTo>
                    <a:pt x="1267" y="933"/>
                  </a:moveTo>
                  <a:cubicBezTo>
                    <a:pt x="1270" y="934"/>
                    <a:pt x="1273" y="934"/>
                    <a:pt x="1273" y="930"/>
                  </a:cubicBezTo>
                  <a:cubicBezTo>
                    <a:pt x="1270" y="928"/>
                    <a:pt x="1265" y="929"/>
                    <a:pt x="1267" y="933"/>
                  </a:cubicBezTo>
                  <a:close/>
                  <a:moveTo>
                    <a:pt x="1303" y="935"/>
                  </a:moveTo>
                  <a:cubicBezTo>
                    <a:pt x="1304" y="935"/>
                    <a:pt x="1305" y="935"/>
                    <a:pt x="1306" y="935"/>
                  </a:cubicBezTo>
                  <a:cubicBezTo>
                    <a:pt x="1306" y="934"/>
                    <a:pt x="1307" y="934"/>
                    <a:pt x="1307" y="931"/>
                  </a:cubicBezTo>
                  <a:cubicBezTo>
                    <a:pt x="1306" y="931"/>
                    <a:pt x="1305" y="930"/>
                    <a:pt x="1303" y="931"/>
                  </a:cubicBezTo>
                  <a:cubicBezTo>
                    <a:pt x="1303" y="931"/>
                    <a:pt x="1303" y="933"/>
                    <a:pt x="1303" y="935"/>
                  </a:cubicBezTo>
                  <a:close/>
                  <a:moveTo>
                    <a:pt x="895" y="945"/>
                  </a:moveTo>
                  <a:cubicBezTo>
                    <a:pt x="895" y="940"/>
                    <a:pt x="895" y="935"/>
                    <a:pt x="893" y="931"/>
                  </a:cubicBezTo>
                  <a:cubicBezTo>
                    <a:pt x="890" y="931"/>
                    <a:pt x="886" y="931"/>
                    <a:pt x="882" y="931"/>
                  </a:cubicBezTo>
                  <a:cubicBezTo>
                    <a:pt x="885" y="937"/>
                    <a:pt x="890" y="941"/>
                    <a:pt x="895" y="945"/>
                  </a:cubicBezTo>
                  <a:close/>
                  <a:moveTo>
                    <a:pt x="1194" y="934"/>
                  </a:moveTo>
                  <a:cubicBezTo>
                    <a:pt x="1187" y="932"/>
                    <a:pt x="1178" y="929"/>
                    <a:pt x="1173" y="935"/>
                  </a:cubicBezTo>
                  <a:cubicBezTo>
                    <a:pt x="1173" y="937"/>
                    <a:pt x="1178" y="935"/>
                    <a:pt x="1178" y="938"/>
                  </a:cubicBezTo>
                  <a:cubicBezTo>
                    <a:pt x="1178" y="941"/>
                    <a:pt x="1174" y="937"/>
                    <a:pt x="1172" y="940"/>
                  </a:cubicBezTo>
                  <a:cubicBezTo>
                    <a:pt x="1172" y="941"/>
                    <a:pt x="1172" y="942"/>
                    <a:pt x="1172" y="943"/>
                  </a:cubicBezTo>
                  <a:cubicBezTo>
                    <a:pt x="1176" y="943"/>
                    <a:pt x="1179" y="941"/>
                    <a:pt x="1181" y="944"/>
                  </a:cubicBezTo>
                  <a:cubicBezTo>
                    <a:pt x="1181" y="947"/>
                    <a:pt x="1176" y="948"/>
                    <a:pt x="1173" y="946"/>
                  </a:cubicBezTo>
                  <a:cubicBezTo>
                    <a:pt x="1172" y="950"/>
                    <a:pt x="1172" y="954"/>
                    <a:pt x="1170" y="956"/>
                  </a:cubicBezTo>
                  <a:cubicBezTo>
                    <a:pt x="1183" y="958"/>
                    <a:pt x="1201" y="958"/>
                    <a:pt x="1214" y="955"/>
                  </a:cubicBezTo>
                  <a:cubicBezTo>
                    <a:pt x="1206" y="949"/>
                    <a:pt x="1199" y="943"/>
                    <a:pt x="1194" y="934"/>
                  </a:cubicBezTo>
                  <a:close/>
                  <a:moveTo>
                    <a:pt x="1202" y="937"/>
                  </a:moveTo>
                  <a:cubicBezTo>
                    <a:pt x="1204" y="940"/>
                    <a:pt x="1207" y="945"/>
                    <a:pt x="1212" y="942"/>
                  </a:cubicBezTo>
                  <a:cubicBezTo>
                    <a:pt x="1213" y="937"/>
                    <a:pt x="1206" y="940"/>
                    <a:pt x="1205" y="937"/>
                  </a:cubicBezTo>
                  <a:cubicBezTo>
                    <a:pt x="1205" y="935"/>
                    <a:pt x="1209" y="936"/>
                    <a:pt x="1211" y="937"/>
                  </a:cubicBezTo>
                  <a:cubicBezTo>
                    <a:pt x="1211" y="935"/>
                    <a:pt x="1211" y="934"/>
                    <a:pt x="1211" y="932"/>
                  </a:cubicBezTo>
                  <a:cubicBezTo>
                    <a:pt x="1207" y="931"/>
                    <a:pt x="1201" y="932"/>
                    <a:pt x="1196" y="931"/>
                  </a:cubicBezTo>
                  <a:cubicBezTo>
                    <a:pt x="1195" y="935"/>
                    <a:pt x="1199" y="935"/>
                    <a:pt x="1202" y="937"/>
                  </a:cubicBezTo>
                  <a:close/>
                  <a:moveTo>
                    <a:pt x="902" y="949"/>
                  </a:moveTo>
                  <a:cubicBezTo>
                    <a:pt x="909" y="950"/>
                    <a:pt x="915" y="952"/>
                    <a:pt x="923" y="952"/>
                  </a:cubicBezTo>
                  <a:cubicBezTo>
                    <a:pt x="916" y="946"/>
                    <a:pt x="910" y="939"/>
                    <a:pt x="902" y="933"/>
                  </a:cubicBezTo>
                  <a:cubicBezTo>
                    <a:pt x="901" y="937"/>
                    <a:pt x="902" y="946"/>
                    <a:pt x="902" y="949"/>
                  </a:cubicBezTo>
                  <a:close/>
                  <a:moveTo>
                    <a:pt x="1267" y="939"/>
                  </a:moveTo>
                  <a:cubicBezTo>
                    <a:pt x="1270" y="939"/>
                    <a:pt x="1273" y="939"/>
                    <a:pt x="1273" y="937"/>
                  </a:cubicBezTo>
                  <a:cubicBezTo>
                    <a:pt x="1272" y="935"/>
                    <a:pt x="1267" y="936"/>
                    <a:pt x="1267" y="939"/>
                  </a:cubicBezTo>
                  <a:close/>
                  <a:moveTo>
                    <a:pt x="1277" y="942"/>
                  </a:moveTo>
                  <a:cubicBezTo>
                    <a:pt x="1280" y="959"/>
                    <a:pt x="1282" y="980"/>
                    <a:pt x="1287" y="996"/>
                  </a:cubicBezTo>
                  <a:cubicBezTo>
                    <a:pt x="1289" y="996"/>
                    <a:pt x="1291" y="996"/>
                    <a:pt x="1293" y="996"/>
                  </a:cubicBezTo>
                  <a:cubicBezTo>
                    <a:pt x="1296" y="976"/>
                    <a:pt x="1297" y="958"/>
                    <a:pt x="1299" y="941"/>
                  </a:cubicBezTo>
                  <a:cubicBezTo>
                    <a:pt x="1293" y="942"/>
                    <a:pt x="1285" y="941"/>
                    <a:pt x="1277" y="942"/>
                  </a:cubicBezTo>
                  <a:close/>
                  <a:moveTo>
                    <a:pt x="1266" y="942"/>
                  </a:moveTo>
                  <a:cubicBezTo>
                    <a:pt x="1270" y="945"/>
                    <a:pt x="1261" y="951"/>
                    <a:pt x="1268" y="953"/>
                  </a:cubicBezTo>
                  <a:cubicBezTo>
                    <a:pt x="1268" y="952"/>
                    <a:pt x="1267" y="949"/>
                    <a:pt x="1269" y="949"/>
                  </a:cubicBezTo>
                  <a:cubicBezTo>
                    <a:pt x="1275" y="948"/>
                    <a:pt x="1272" y="953"/>
                    <a:pt x="1275" y="954"/>
                  </a:cubicBezTo>
                  <a:cubicBezTo>
                    <a:pt x="1276" y="948"/>
                    <a:pt x="1271" y="946"/>
                    <a:pt x="1274" y="942"/>
                  </a:cubicBezTo>
                  <a:cubicBezTo>
                    <a:pt x="1272" y="942"/>
                    <a:pt x="1268" y="942"/>
                    <a:pt x="1266" y="942"/>
                  </a:cubicBezTo>
                  <a:close/>
                  <a:moveTo>
                    <a:pt x="1310" y="943"/>
                  </a:moveTo>
                  <a:cubicBezTo>
                    <a:pt x="1313" y="953"/>
                    <a:pt x="1312" y="959"/>
                    <a:pt x="1314" y="970"/>
                  </a:cubicBezTo>
                  <a:cubicBezTo>
                    <a:pt x="1317" y="967"/>
                    <a:pt x="1318" y="957"/>
                    <a:pt x="1314" y="955"/>
                  </a:cubicBezTo>
                  <a:cubicBezTo>
                    <a:pt x="1319" y="953"/>
                    <a:pt x="1320" y="944"/>
                    <a:pt x="1317" y="941"/>
                  </a:cubicBezTo>
                  <a:cubicBezTo>
                    <a:pt x="1314" y="940"/>
                    <a:pt x="1312" y="942"/>
                    <a:pt x="1310" y="943"/>
                  </a:cubicBezTo>
                  <a:close/>
                  <a:moveTo>
                    <a:pt x="1301" y="969"/>
                  </a:moveTo>
                  <a:cubicBezTo>
                    <a:pt x="1305" y="968"/>
                    <a:pt x="1306" y="965"/>
                    <a:pt x="1310" y="965"/>
                  </a:cubicBezTo>
                  <a:cubicBezTo>
                    <a:pt x="1310" y="961"/>
                    <a:pt x="1305" y="960"/>
                    <a:pt x="1306" y="955"/>
                  </a:cubicBezTo>
                  <a:cubicBezTo>
                    <a:pt x="1307" y="955"/>
                    <a:pt x="1308" y="957"/>
                    <a:pt x="1310" y="957"/>
                  </a:cubicBezTo>
                  <a:cubicBezTo>
                    <a:pt x="1310" y="953"/>
                    <a:pt x="1307" y="950"/>
                    <a:pt x="1304" y="948"/>
                  </a:cubicBezTo>
                  <a:cubicBezTo>
                    <a:pt x="1305" y="948"/>
                    <a:pt x="1305" y="947"/>
                    <a:pt x="1305" y="946"/>
                  </a:cubicBezTo>
                  <a:cubicBezTo>
                    <a:pt x="1307" y="946"/>
                    <a:pt x="1306" y="947"/>
                    <a:pt x="1308" y="946"/>
                  </a:cubicBezTo>
                  <a:cubicBezTo>
                    <a:pt x="1308" y="945"/>
                    <a:pt x="1308" y="944"/>
                    <a:pt x="1308" y="943"/>
                  </a:cubicBezTo>
                  <a:cubicBezTo>
                    <a:pt x="1305" y="943"/>
                    <a:pt x="1304" y="942"/>
                    <a:pt x="1303" y="942"/>
                  </a:cubicBezTo>
                  <a:cubicBezTo>
                    <a:pt x="1304" y="949"/>
                    <a:pt x="1299" y="960"/>
                    <a:pt x="1301" y="969"/>
                  </a:cubicBezTo>
                  <a:close/>
                  <a:moveTo>
                    <a:pt x="1213" y="950"/>
                  </a:moveTo>
                  <a:cubicBezTo>
                    <a:pt x="1213" y="947"/>
                    <a:pt x="1212" y="945"/>
                    <a:pt x="1209" y="946"/>
                  </a:cubicBezTo>
                  <a:cubicBezTo>
                    <a:pt x="1209" y="949"/>
                    <a:pt x="1211" y="949"/>
                    <a:pt x="1213" y="950"/>
                  </a:cubicBezTo>
                  <a:close/>
                  <a:moveTo>
                    <a:pt x="1321" y="962"/>
                  </a:moveTo>
                  <a:cubicBezTo>
                    <a:pt x="1326" y="961"/>
                    <a:pt x="1322" y="952"/>
                    <a:pt x="1321" y="950"/>
                  </a:cubicBezTo>
                  <a:cubicBezTo>
                    <a:pt x="1321" y="955"/>
                    <a:pt x="1320" y="959"/>
                    <a:pt x="1321" y="962"/>
                  </a:cubicBezTo>
                  <a:close/>
                  <a:moveTo>
                    <a:pt x="1275" y="956"/>
                  </a:moveTo>
                  <a:cubicBezTo>
                    <a:pt x="1273" y="956"/>
                    <a:pt x="1269" y="952"/>
                    <a:pt x="1265" y="956"/>
                  </a:cubicBezTo>
                  <a:cubicBezTo>
                    <a:pt x="1266" y="961"/>
                    <a:pt x="1261" y="965"/>
                    <a:pt x="1265" y="968"/>
                  </a:cubicBezTo>
                  <a:cubicBezTo>
                    <a:pt x="1264" y="966"/>
                    <a:pt x="1268" y="966"/>
                    <a:pt x="1267" y="968"/>
                  </a:cubicBezTo>
                  <a:cubicBezTo>
                    <a:pt x="1266" y="970"/>
                    <a:pt x="1264" y="967"/>
                    <a:pt x="1263" y="969"/>
                  </a:cubicBezTo>
                  <a:cubicBezTo>
                    <a:pt x="1264" y="976"/>
                    <a:pt x="1264" y="981"/>
                    <a:pt x="1262" y="985"/>
                  </a:cubicBezTo>
                  <a:cubicBezTo>
                    <a:pt x="1264" y="985"/>
                    <a:pt x="1266" y="982"/>
                    <a:pt x="1267" y="985"/>
                  </a:cubicBezTo>
                  <a:cubicBezTo>
                    <a:pt x="1266" y="987"/>
                    <a:pt x="1264" y="988"/>
                    <a:pt x="1262" y="987"/>
                  </a:cubicBezTo>
                  <a:cubicBezTo>
                    <a:pt x="1262" y="991"/>
                    <a:pt x="1261" y="992"/>
                    <a:pt x="1261" y="995"/>
                  </a:cubicBezTo>
                  <a:cubicBezTo>
                    <a:pt x="1269" y="994"/>
                    <a:pt x="1275" y="995"/>
                    <a:pt x="1282" y="994"/>
                  </a:cubicBezTo>
                  <a:cubicBezTo>
                    <a:pt x="1279" y="992"/>
                    <a:pt x="1280" y="990"/>
                    <a:pt x="1279" y="987"/>
                  </a:cubicBezTo>
                  <a:cubicBezTo>
                    <a:pt x="1277" y="989"/>
                    <a:pt x="1273" y="984"/>
                    <a:pt x="1273" y="981"/>
                  </a:cubicBezTo>
                  <a:cubicBezTo>
                    <a:pt x="1270" y="981"/>
                    <a:pt x="1268" y="980"/>
                    <a:pt x="1268" y="977"/>
                  </a:cubicBezTo>
                  <a:cubicBezTo>
                    <a:pt x="1270" y="977"/>
                    <a:pt x="1274" y="977"/>
                    <a:pt x="1276" y="978"/>
                  </a:cubicBezTo>
                  <a:cubicBezTo>
                    <a:pt x="1275" y="979"/>
                    <a:pt x="1273" y="978"/>
                    <a:pt x="1273" y="981"/>
                  </a:cubicBezTo>
                  <a:cubicBezTo>
                    <a:pt x="1275" y="981"/>
                    <a:pt x="1277" y="984"/>
                    <a:pt x="1280" y="985"/>
                  </a:cubicBezTo>
                  <a:cubicBezTo>
                    <a:pt x="1281" y="982"/>
                    <a:pt x="1277" y="984"/>
                    <a:pt x="1277" y="983"/>
                  </a:cubicBezTo>
                  <a:cubicBezTo>
                    <a:pt x="1281" y="977"/>
                    <a:pt x="1275" y="972"/>
                    <a:pt x="1273" y="968"/>
                  </a:cubicBezTo>
                  <a:cubicBezTo>
                    <a:pt x="1274" y="967"/>
                    <a:pt x="1274" y="967"/>
                    <a:pt x="1275" y="966"/>
                  </a:cubicBezTo>
                  <a:cubicBezTo>
                    <a:pt x="1276" y="966"/>
                    <a:pt x="1276" y="967"/>
                    <a:pt x="1277" y="967"/>
                  </a:cubicBezTo>
                  <a:cubicBezTo>
                    <a:pt x="1276" y="964"/>
                    <a:pt x="1276" y="957"/>
                    <a:pt x="1275" y="956"/>
                  </a:cubicBezTo>
                  <a:close/>
                  <a:moveTo>
                    <a:pt x="731" y="957"/>
                  </a:moveTo>
                  <a:cubicBezTo>
                    <a:pt x="730" y="964"/>
                    <a:pt x="732" y="968"/>
                    <a:pt x="734" y="972"/>
                  </a:cubicBezTo>
                  <a:cubicBezTo>
                    <a:pt x="737" y="973"/>
                    <a:pt x="736" y="973"/>
                    <a:pt x="740" y="972"/>
                  </a:cubicBezTo>
                  <a:cubicBezTo>
                    <a:pt x="741" y="970"/>
                    <a:pt x="742" y="969"/>
                    <a:pt x="742" y="965"/>
                  </a:cubicBezTo>
                  <a:cubicBezTo>
                    <a:pt x="740" y="963"/>
                    <a:pt x="733" y="961"/>
                    <a:pt x="734" y="957"/>
                  </a:cubicBezTo>
                  <a:cubicBezTo>
                    <a:pt x="739" y="957"/>
                    <a:pt x="738" y="963"/>
                    <a:pt x="743" y="963"/>
                  </a:cubicBezTo>
                  <a:cubicBezTo>
                    <a:pt x="744" y="961"/>
                    <a:pt x="745" y="959"/>
                    <a:pt x="745" y="956"/>
                  </a:cubicBezTo>
                  <a:cubicBezTo>
                    <a:pt x="741" y="955"/>
                    <a:pt x="733" y="954"/>
                    <a:pt x="731" y="957"/>
                  </a:cubicBezTo>
                  <a:close/>
                  <a:moveTo>
                    <a:pt x="903" y="957"/>
                  </a:moveTo>
                  <a:cubicBezTo>
                    <a:pt x="903" y="962"/>
                    <a:pt x="908" y="963"/>
                    <a:pt x="907" y="970"/>
                  </a:cubicBezTo>
                  <a:cubicBezTo>
                    <a:pt x="914" y="969"/>
                    <a:pt x="913" y="960"/>
                    <a:pt x="911" y="956"/>
                  </a:cubicBezTo>
                  <a:cubicBezTo>
                    <a:pt x="907" y="956"/>
                    <a:pt x="905" y="956"/>
                    <a:pt x="903" y="957"/>
                  </a:cubicBezTo>
                  <a:close/>
                  <a:moveTo>
                    <a:pt x="920" y="961"/>
                  </a:moveTo>
                  <a:cubicBezTo>
                    <a:pt x="921" y="959"/>
                    <a:pt x="924" y="959"/>
                    <a:pt x="924" y="956"/>
                  </a:cubicBezTo>
                  <a:cubicBezTo>
                    <a:pt x="922" y="956"/>
                    <a:pt x="919" y="956"/>
                    <a:pt x="917" y="956"/>
                  </a:cubicBezTo>
                  <a:cubicBezTo>
                    <a:pt x="917" y="959"/>
                    <a:pt x="918" y="961"/>
                    <a:pt x="920" y="961"/>
                  </a:cubicBezTo>
                  <a:close/>
                  <a:moveTo>
                    <a:pt x="757" y="974"/>
                  </a:moveTo>
                  <a:cubicBezTo>
                    <a:pt x="760" y="969"/>
                    <a:pt x="761" y="962"/>
                    <a:pt x="764" y="958"/>
                  </a:cubicBezTo>
                  <a:cubicBezTo>
                    <a:pt x="761" y="957"/>
                    <a:pt x="755" y="958"/>
                    <a:pt x="751" y="957"/>
                  </a:cubicBezTo>
                  <a:cubicBezTo>
                    <a:pt x="751" y="962"/>
                    <a:pt x="750" y="974"/>
                    <a:pt x="757" y="974"/>
                  </a:cubicBezTo>
                  <a:close/>
                  <a:moveTo>
                    <a:pt x="832" y="971"/>
                  </a:moveTo>
                  <a:cubicBezTo>
                    <a:pt x="835" y="967"/>
                    <a:pt x="841" y="961"/>
                    <a:pt x="842" y="957"/>
                  </a:cubicBezTo>
                  <a:cubicBezTo>
                    <a:pt x="835" y="957"/>
                    <a:pt x="826" y="958"/>
                    <a:pt x="820" y="957"/>
                  </a:cubicBezTo>
                  <a:cubicBezTo>
                    <a:pt x="823" y="963"/>
                    <a:pt x="827" y="967"/>
                    <a:pt x="832" y="971"/>
                  </a:cubicBezTo>
                  <a:close/>
                  <a:moveTo>
                    <a:pt x="851" y="957"/>
                  </a:moveTo>
                  <a:cubicBezTo>
                    <a:pt x="856" y="964"/>
                    <a:pt x="861" y="970"/>
                    <a:pt x="867" y="975"/>
                  </a:cubicBezTo>
                  <a:cubicBezTo>
                    <a:pt x="875" y="970"/>
                    <a:pt x="882" y="964"/>
                    <a:pt x="889" y="957"/>
                  </a:cubicBezTo>
                  <a:cubicBezTo>
                    <a:pt x="878" y="957"/>
                    <a:pt x="863" y="958"/>
                    <a:pt x="851" y="957"/>
                  </a:cubicBezTo>
                  <a:close/>
                  <a:moveTo>
                    <a:pt x="878" y="971"/>
                  </a:moveTo>
                  <a:cubicBezTo>
                    <a:pt x="885" y="971"/>
                    <a:pt x="892" y="971"/>
                    <a:pt x="899" y="971"/>
                  </a:cubicBezTo>
                  <a:cubicBezTo>
                    <a:pt x="898" y="966"/>
                    <a:pt x="899" y="960"/>
                    <a:pt x="897" y="957"/>
                  </a:cubicBezTo>
                  <a:cubicBezTo>
                    <a:pt x="889" y="960"/>
                    <a:pt x="884" y="965"/>
                    <a:pt x="878" y="971"/>
                  </a:cubicBezTo>
                  <a:close/>
                  <a:moveTo>
                    <a:pt x="771" y="959"/>
                  </a:moveTo>
                  <a:cubicBezTo>
                    <a:pt x="780" y="962"/>
                    <a:pt x="783" y="971"/>
                    <a:pt x="793" y="974"/>
                  </a:cubicBezTo>
                  <a:cubicBezTo>
                    <a:pt x="798" y="968"/>
                    <a:pt x="802" y="963"/>
                    <a:pt x="807" y="957"/>
                  </a:cubicBezTo>
                  <a:cubicBezTo>
                    <a:pt x="795" y="958"/>
                    <a:pt x="780" y="956"/>
                    <a:pt x="771" y="959"/>
                  </a:cubicBezTo>
                  <a:close/>
                  <a:moveTo>
                    <a:pt x="811" y="957"/>
                  </a:moveTo>
                  <a:cubicBezTo>
                    <a:pt x="805" y="963"/>
                    <a:pt x="799" y="972"/>
                    <a:pt x="795" y="977"/>
                  </a:cubicBezTo>
                  <a:cubicBezTo>
                    <a:pt x="802" y="982"/>
                    <a:pt x="808" y="988"/>
                    <a:pt x="816" y="992"/>
                  </a:cubicBezTo>
                  <a:cubicBezTo>
                    <a:pt x="820" y="986"/>
                    <a:pt x="826" y="981"/>
                    <a:pt x="829" y="974"/>
                  </a:cubicBezTo>
                  <a:cubicBezTo>
                    <a:pt x="825" y="968"/>
                    <a:pt x="820" y="963"/>
                    <a:pt x="816" y="957"/>
                  </a:cubicBezTo>
                  <a:cubicBezTo>
                    <a:pt x="815" y="958"/>
                    <a:pt x="811" y="957"/>
                    <a:pt x="811" y="957"/>
                  </a:cubicBezTo>
                  <a:close/>
                  <a:moveTo>
                    <a:pt x="846" y="958"/>
                  </a:moveTo>
                  <a:cubicBezTo>
                    <a:pt x="843" y="963"/>
                    <a:pt x="834" y="968"/>
                    <a:pt x="834" y="974"/>
                  </a:cubicBezTo>
                  <a:cubicBezTo>
                    <a:pt x="834" y="981"/>
                    <a:pt x="844" y="985"/>
                    <a:pt x="848" y="991"/>
                  </a:cubicBezTo>
                  <a:cubicBezTo>
                    <a:pt x="853" y="987"/>
                    <a:pt x="859" y="982"/>
                    <a:pt x="864" y="978"/>
                  </a:cubicBezTo>
                  <a:cubicBezTo>
                    <a:pt x="858" y="971"/>
                    <a:pt x="853" y="963"/>
                    <a:pt x="846" y="958"/>
                  </a:cubicBezTo>
                  <a:close/>
                  <a:moveTo>
                    <a:pt x="920" y="962"/>
                  </a:moveTo>
                  <a:cubicBezTo>
                    <a:pt x="921" y="966"/>
                    <a:pt x="921" y="970"/>
                    <a:pt x="922" y="973"/>
                  </a:cubicBezTo>
                  <a:cubicBezTo>
                    <a:pt x="924" y="973"/>
                    <a:pt x="925" y="973"/>
                    <a:pt x="927" y="972"/>
                  </a:cubicBezTo>
                  <a:cubicBezTo>
                    <a:pt x="925" y="969"/>
                    <a:pt x="929" y="959"/>
                    <a:pt x="924" y="958"/>
                  </a:cubicBezTo>
                  <a:cubicBezTo>
                    <a:pt x="925" y="961"/>
                    <a:pt x="921" y="960"/>
                    <a:pt x="920" y="962"/>
                  </a:cubicBezTo>
                  <a:close/>
                  <a:moveTo>
                    <a:pt x="768" y="974"/>
                  </a:moveTo>
                  <a:cubicBezTo>
                    <a:pt x="772" y="974"/>
                    <a:pt x="784" y="975"/>
                    <a:pt x="786" y="974"/>
                  </a:cubicBezTo>
                  <a:cubicBezTo>
                    <a:pt x="781" y="968"/>
                    <a:pt x="775" y="964"/>
                    <a:pt x="769" y="960"/>
                  </a:cubicBezTo>
                  <a:cubicBezTo>
                    <a:pt x="768" y="964"/>
                    <a:pt x="768" y="969"/>
                    <a:pt x="768" y="974"/>
                  </a:cubicBezTo>
                  <a:close/>
                  <a:moveTo>
                    <a:pt x="1195" y="962"/>
                  </a:moveTo>
                  <a:cubicBezTo>
                    <a:pt x="1188" y="961"/>
                    <a:pt x="1177" y="959"/>
                    <a:pt x="1170" y="962"/>
                  </a:cubicBezTo>
                  <a:cubicBezTo>
                    <a:pt x="1169" y="965"/>
                    <a:pt x="1171" y="965"/>
                    <a:pt x="1171" y="968"/>
                  </a:cubicBezTo>
                  <a:cubicBezTo>
                    <a:pt x="1168" y="967"/>
                    <a:pt x="1168" y="970"/>
                    <a:pt x="1169" y="971"/>
                  </a:cubicBezTo>
                  <a:cubicBezTo>
                    <a:pt x="1172" y="973"/>
                    <a:pt x="1180" y="968"/>
                    <a:pt x="1180" y="974"/>
                  </a:cubicBezTo>
                  <a:cubicBezTo>
                    <a:pt x="1177" y="975"/>
                    <a:pt x="1173" y="976"/>
                    <a:pt x="1169" y="975"/>
                  </a:cubicBezTo>
                  <a:cubicBezTo>
                    <a:pt x="1169" y="978"/>
                    <a:pt x="1168" y="983"/>
                    <a:pt x="1168" y="985"/>
                  </a:cubicBezTo>
                  <a:cubicBezTo>
                    <a:pt x="1177" y="986"/>
                    <a:pt x="1188" y="985"/>
                    <a:pt x="1199" y="985"/>
                  </a:cubicBezTo>
                  <a:cubicBezTo>
                    <a:pt x="1206" y="985"/>
                    <a:pt x="1214" y="987"/>
                    <a:pt x="1219" y="983"/>
                  </a:cubicBezTo>
                  <a:cubicBezTo>
                    <a:pt x="1216" y="981"/>
                    <a:pt x="1211" y="981"/>
                    <a:pt x="1211" y="976"/>
                  </a:cubicBezTo>
                  <a:cubicBezTo>
                    <a:pt x="1204" y="974"/>
                    <a:pt x="1200" y="966"/>
                    <a:pt x="1197" y="963"/>
                  </a:cubicBezTo>
                  <a:cubicBezTo>
                    <a:pt x="1202" y="965"/>
                    <a:pt x="1210" y="975"/>
                    <a:pt x="1217" y="969"/>
                  </a:cubicBezTo>
                  <a:cubicBezTo>
                    <a:pt x="1215" y="966"/>
                    <a:pt x="1211" y="970"/>
                    <a:pt x="1211" y="965"/>
                  </a:cubicBezTo>
                  <a:cubicBezTo>
                    <a:pt x="1212" y="962"/>
                    <a:pt x="1216" y="967"/>
                    <a:pt x="1216" y="963"/>
                  </a:cubicBezTo>
                  <a:cubicBezTo>
                    <a:pt x="1212" y="959"/>
                    <a:pt x="1199" y="959"/>
                    <a:pt x="1195" y="962"/>
                  </a:cubicBezTo>
                  <a:close/>
                  <a:moveTo>
                    <a:pt x="1320" y="968"/>
                  </a:moveTo>
                  <a:cubicBezTo>
                    <a:pt x="1322" y="969"/>
                    <a:pt x="1324" y="970"/>
                    <a:pt x="1325" y="972"/>
                  </a:cubicBezTo>
                  <a:cubicBezTo>
                    <a:pt x="1326" y="967"/>
                    <a:pt x="1325" y="964"/>
                    <a:pt x="1321" y="964"/>
                  </a:cubicBezTo>
                  <a:cubicBezTo>
                    <a:pt x="1321" y="966"/>
                    <a:pt x="1319" y="966"/>
                    <a:pt x="1320" y="968"/>
                  </a:cubicBezTo>
                  <a:close/>
                  <a:moveTo>
                    <a:pt x="762" y="975"/>
                  </a:moveTo>
                  <a:cubicBezTo>
                    <a:pt x="764" y="973"/>
                    <a:pt x="766" y="967"/>
                    <a:pt x="763" y="965"/>
                  </a:cubicBezTo>
                  <a:cubicBezTo>
                    <a:pt x="763" y="968"/>
                    <a:pt x="759" y="973"/>
                    <a:pt x="762" y="975"/>
                  </a:cubicBezTo>
                  <a:close/>
                  <a:moveTo>
                    <a:pt x="904" y="972"/>
                  </a:moveTo>
                  <a:cubicBezTo>
                    <a:pt x="906" y="970"/>
                    <a:pt x="906" y="966"/>
                    <a:pt x="903" y="966"/>
                  </a:cubicBezTo>
                  <a:cubicBezTo>
                    <a:pt x="903" y="968"/>
                    <a:pt x="903" y="971"/>
                    <a:pt x="904" y="972"/>
                  </a:cubicBezTo>
                  <a:close/>
                  <a:moveTo>
                    <a:pt x="1313" y="978"/>
                  </a:moveTo>
                  <a:cubicBezTo>
                    <a:pt x="1309" y="978"/>
                    <a:pt x="1309" y="972"/>
                    <a:pt x="1310" y="969"/>
                  </a:cubicBezTo>
                  <a:cubicBezTo>
                    <a:pt x="1308" y="970"/>
                    <a:pt x="1307" y="969"/>
                    <a:pt x="1304" y="969"/>
                  </a:cubicBezTo>
                  <a:cubicBezTo>
                    <a:pt x="1305" y="972"/>
                    <a:pt x="1303" y="973"/>
                    <a:pt x="1299" y="973"/>
                  </a:cubicBezTo>
                  <a:cubicBezTo>
                    <a:pt x="1299" y="982"/>
                    <a:pt x="1296" y="989"/>
                    <a:pt x="1298" y="996"/>
                  </a:cubicBezTo>
                  <a:cubicBezTo>
                    <a:pt x="1304" y="997"/>
                    <a:pt x="1307" y="995"/>
                    <a:pt x="1312" y="996"/>
                  </a:cubicBezTo>
                  <a:cubicBezTo>
                    <a:pt x="1314" y="991"/>
                    <a:pt x="1312" y="985"/>
                    <a:pt x="1313" y="978"/>
                  </a:cubicBezTo>
                  <a:close/>
                  <a:moveTo>
                    <a:pt x="909" y="971"/>
                  </a:moveTo>
                  <a:cubicBezTo>
                    <a:pt x="910" y="973"/>
                    <a:pt x="909" y="977"/>
                    <a:pt x="913" y="977"/>
                  </a:cubicBezTo>
                  <a:cubicBezTo>
                    <a:pt x="911" y="974"/>
                    <a:pt x="914" y="971"/>
                    <a:pt x="911" y="970"/>
                  </a:cubicBezTo>
                  <a:cubicBezTo>
                    <a:pt x="911" y="970"/>
                    <a:pt x="910" y="971"/>
                    <a:pt x="909" y="971"/>
                  </a:cubicBezTo>
                  <a:close/>
                  <a:moveTo>
                    <a:pt x="1421" y="972"/>
                  </a:moveTo>
                  <a:cubicBezTo>
                    <a:pt x="1421" y="974"/>
                    <a:pt x="1423" y="973"/>
                    <a:pt x="1423" y="976"/>
                  </a:cubicBezTo>
                  <a:cubicBezTo>
                    <a:pt x="1419" y="978"/>
                    <a:pt x="1419" y="986"/>
                    <a:pt x="1420" y="991"/>
                  </a:cubicBezTo>
                  <a:cubicBezTo>
                    <a:pt x="1422" y="991"/>
                    <a:pt x="1422" y="992"/>
                    <a:pt x="1424" y="992"/>
                  </a:cubicBezTo>
                  <a:cubicBezTo>
                    <a:pt x="1425" y="990"/>
                    <a:pt x="1425" y="987"/>
                    <a:pt x="1429" y="988"/>
                  </a:cubicBezTo>
                  <a:cubicBezTo>
                    <a:pt x="1425" y="983"/>
                    <a:pt x="1428" y="977"/>
                    <a:pt x="1428" y="970"/>
                  </a:cubicBezTo>
                  <a:cubicBezTo>
                    <a:pt x="1424" y="969"/>
                    <a:pt x="1422" y="970"/>
                    <a:pt x="1421" y="972"/>
                  </a:cubicBezTo>
                  <a:close/>
                  <a:moveTo>
                    <a:pt x="1320" y="989"/>
                  </a:moveTo>
                  <a:cubicBezTo>
                    <a:pt x="1323" y="986"/>
                    <a:pt x="1324" y="983"/>
                    <a:pt x="1321" y="978"/>
                  </a:cubicBezTo>
                  <a:cubicBezTo>
                    <a:pt x="1323" y="978"/>
                    <a:pt x="1324" y="977"/>
                    <a:pt x="1325" y="979"/>
                  </a:cubicBezTo>
                  <a:cubicBezTo>
                    <a:pt x="1326" y="974"/>
                    <a:pt x="1323" y="973"/>
                    <a:pt x="1319" y="972"/>
                  </a:cubicBezTo>
                  <a:cubicBezTo>
                    <a:pt x="1319" y="979"/>
                    <a:pt x="1317" y="984"/>
                    <a:pt x="1320" y="989"/>
                  </a:cubicBezTo>
                  <a:close/>
                  <a:moveTo>
                    <a:pt x="879" y="973"/>
                  </a:moveTo>
                  <a:cubicBezTo>
                    <a:pt x="882" y="978"/>
                    <a:pt x="888" y="980"/>
                    <a:pt x="893" y="983"/>
                  </a:cubicBezTo>
                  <a:cubicBezTo>
                    <a:pt x="895" y="982"/>
                    <a:pt x="896" y="977"/>
                    <a:pt x="900" y="979"/>
                  </a:cubicBezTo>
                  <a:cubicBezTo>
                    <a:pt x="902" y="968"/>
                    <a:pt x="887" y="975"/>
                    <a:pt x="879" y="973"/>
                  </a:cubicBezTo>
                  <a:close/>
                  <a:moveTo>
                    <a:pt x="727" y="988"/>
                  </a:moveTo>
                  <a:cubicBezTo>
                    <a:pt x="730" y="989"/>
                    <a:pt x="729" y="984"/>
                    <a:pt x="732" y="986"/>
                  </a:cubicBezTo>
                  <a:cubicBezTo>
                    <a:pt x="732" y="984"/>
                    <a:pt x="733" y="983"/>
                    <a:pt x="734" y="982"/>
                  </a:cubicBezTo>
                  <a:cubicBezTo>
                    <a:pt x="735" y="982"/>
                    <a:pt x="734" y="984"/>
                    <a:pt x="736" y="984"/>
                  </a:cubicBezTo>
                  <a:cubicBezTo>
                    <a:pt x="737" y="981"/>
                    <a:pt x="739" y="979"/>
                    <a:pt x="739" y="975"/>
                  </a:cubicBezTo>
                  <a:cubicBezTo>
                    <a:pt x="737" y="975"/>
                    <a:pt x="737" y="974"/>
                    <a:pt x="734" y="974"/>
                  </a:cubicBezTo>
                  <a:cubicBezTo>
                    <a:pt x="734" y="982"/>
                    <a:pt x="728" y="983"/>
                    <a:pt x="727" y="988"/>
                  </a:cubicBezTo>
                  <a:close/>
                  <a:moveTo>
                    <a:pt x="745" y="978"/>
                  </a:moveTo>
                  <a:cubicBezTo>
                    <a:pt x="745" y="977"/>
                    <a:pt x="747" y="977"/>
                    <a:pt x="747" y="975"/>
                  </a:cubicBezTo>
                  <a:cubicBezTo>
                    <a:pt x="745" y="973"/>
                    <a:pt x="741" y="978"/>
                    <a:pt x="745" y="978"/>
                  </a:cubicBezTo>
                  <a:close/>
                  <a:moveTo>
                    <a:pt x="920" y="982"/>
                  </a:moveTo>
                  <a:cubicBezTo>
                    <a:pt x="919" y="979"/>
                    <a:pt x="919" y="976"/>
                    <a:pt x="917" y="974"/>
                  </a:cubicBezTo>
                  <a:cubicBezTo>
                    <a:pt x="916" y="977"/>
                    <a:pt x="917" y="982"/>
                    <a:pt x="920" y="982"/>
                  </a:cubicBezTo>
                  <a:close/>
                  <a:moveTo>
                    <a:pt x="927" y="985"/>
                  </a:moveTo>
                  <a:cubicBezTo>
                    <a:pt x="926" y="982"/>
                    <a:pt x="927" y="978"/>
                    <a:pt x="926" y="975"/>
                  </a:cubicBezTo>
                  <a:cubicBezTo>
                    <a:pt x="925" y="975"/>
                    <a:pt x="924" y="975"/>
                    <a:pt x="924" y="974"/>
                  </a:cubicBezTo>
                  <a:cubicBezTo>
                    <a:pt x="924" y="978"/>
                    <a:pt x="924" y="983"/>
                    <a:pt x="927" y="985"/>
                  </a:cubicBezTo>
                  <a:close/>
                  <a:moveTo>
                    <a:pt x="729" y="980"/>
                  </a:moveTo>
                  <a:cubicBezTo>
                    <a:pt x="728" y="977"/>
                    <a:pt x="730" y="977"/>
                    <a:pt x="730" y="975"/>
                  </a:cubicBezTo>
                  <a:cubicBezTo>
                    <a:pt x="729" y="975"/>
                    <a:pt x="728" y="975"/>
                    <a:pt x="727" y="975"/>
                  </a:cubicBezTo>
                  <a:cubicBezTo>
                    <a:pt x="728" y="978"/>
                    <a:pt x="726" y="979"/>
                    <a:pt x="729" y="980"/>
                  </a:cubicBezTo>
                  <a:close/>
                  <a:moveTo>
                    <a:pt x="877" y="975"/>
                  </a:moveTo>
                  <a:cubicBezTo>
                    <a:pt x="873" y="975"/>
                    <a:pt x="872" y="975"/>
                    <a:pt x="869" y="977"/>
                  </a:cubicBezTo>
                  <a:cubicBezTo>
                    <a:pt x="872" y="983"/>
                    <a:pt x="877" y="987"/>
                    <a:pt x="882" y="991"/>
                  </a:cubicBezTo>
                  <a:cubicBezTo>
                    <a:pt x="885" y="990"/>
                    <a:pt x="887" y="988"/>
                    <a:pt x="889" y="985"/>
                  </a:cubicBezTo>
                  <a:cubicBezTo>
                    <a:pt x="888" y="980"/>
                    <a:pt x="880" y="980"/>
                    <a:pt x="877" y="975"/>
                  </a:cubicBezTo>
                  <a:close/>
                  <a:moveTo>
                    <a:pt x="1211" y="976"/>
                  </a:moveTo>
                  <a:cubicBezTo>
                    <a:pt x="1213" y="977"/>
                    <a:pt x="1216" y="978"/>
                    <a:pt x="1218" y="978"/>
                  </a:cubicBezTo>
                  <a:cubicBezTo>
                    <a:pt x="1220" y="974"/>
                    <a:pt x="1212" y="974"/>
                    <a:pt x="1211" y="976"/>
                  </a:cubicBezTo>
                  <a:close/>
                  <a:moveTo>
                    <a:pt x="753" y="993"/>
                  </a:moveTo>
                  <a:cubicBezTo>
                    <a:pt x="757" y="993"/>
                    <a:pt x="756" y="987"/>
                    <a:pt x="758" y="985"/>
                  </a:cubicBezTo>
                  <a:cubicBezTo>
                    <a:pt x="758" y="987"/>
                    <a:pt x="755" y="993"/>
                    <a:pt x="760" y="992"/>
                  </a:cubicBezTo>
                  <a:cubicBezTo>
                    <a:pt x="760" y="990"/>
                    <a:pt x="762" y="987"/>
                    <a:pt x="762" y="983"/>
                  </a:cubicBezTo>
                  <a:cubicBezTo>
                    <a:pt x="759" y="983"/>
                    <a:pt x="759" y="981"/>
                    <a:pt x="758" y="981"/>
                  </a:cubicBezTo>
                  <a:cubicBezTo>
                    <a:pt x="757" y="982"/>
                    <a:pt x="757" y="984"/>
                    <a:pt x="755" y="983"/>
                  </a:cubicBezTo>
                  <a:cubicBezTo>
                    <a:pt x="753" y="981"/>
                    <a:pt x="756" y="979"/>
                    <a:pt x="755" y="976"/>
                  </a:cubicBezTo>
                  <a:cubicBezTo>
                    <a:pt x="755" y="976"/>
                    <a:pt x="755" y="976"/>
                    <a:pt x="753" y="976"/>
                  </a:cubicBezTo>
                  <a:cubicBezTo>
                    <a:pt x="752" y="982"/>
                    <a:pt x="756" y="987"/>
                    <a:pt x="753" y="993"/>
                  </a:cubicBezTo>
                  <a:close/>
                  <a:moveTo>
                    <a:pt x="761" y="979"/>
                  </a:moveTo>
                  <a:cubicBezTo>
                    <a:pt x="764" y="980"/>
                    <a:pt x="764" y="976"/>
                    <a:pt x="761" y="976"/>
                  </a:cubicBezTo>
                  <a:cubicBezTo>
                    <a:pt x="761" y="977"/>
                    <a:pt x="761" y="978"/>
                    <a:pt x="761" y="979"/>
                  </a:cubicBezTo>
                  <a:close/>
                  <a:moveTo>
                    <a:pt x="768" y="986"/>
                  </a:moveTo>
                  <a:cubicBezTo>
                    <a:pt x="766" y="986"/>
                    <a:pt x="765" y="987"/>
                    <a:pt x="766" y="989"/>
                  </a:cubicBezTo>
                  <a:cubicBezTo>
                    <a:pt x="767" y="991"/>
                    <a:pt x="772" y="994"/>
                    <a:pt x="773" y="990"/>
                  </a:cubicBezTo>
                  <a:cubicBezTo>
                    <a:pt x="770" y="990"/>
                    <a:pt x="770" y="991"/>
                    <a:pt x="768" y="990"/>
                  </a:cubicBezTo>
                  <a:cubicBezTo>
                    <a:pt x="769" y="989"/>
                    <a:pt x="768" y="986"/>
                    <a:pt x="769" y="985"/>
                  </a:cubicBezTo>
                  <a:cubicBezTo>
                    <a:pt x="775" y="989"/>
                    <a:pt x="780" y="978"/>
                    <a:pt x="786" y="979"/>
                  </a:cubicBezTo>
                  <a:cubicBezTo>
                    <a:pt x="782" y="983"/>
                    <a:pt x="778" y="985"/>
                    <a:pt x="774" y="987"/>
                  </a:cubicBezTo>
                  <a:cubicBezTo>
                    <a:pt x="774" y="990"/>
                    <a:pt x="775" y="991"/>
                    <a:pt x="778" y="991"/>
                  </a:cubicBezTo>
                  <a:cubicBezTo>
                    <a:pt x="782" y="987"/>
                    <a:pt x="786" y="983"/>
                    <a:pt x="789" y="978"/>
                  </a:cubicBezTo>
                  <a:cubicBezTo>
                    <a:pt x="783" y="976"/>
                    <a:pt x="775" y="976"/>
                    <a:pt x="768" y="976"/>
                  </a:cubicBezTo>
                  <a:cubicBezTo>
                    <a:pt x="766" y="980"/>
                    <a:pt x="767" y="983"/>
                    <a:pt x="768" y="986"/>
                  </a:cubicBezTo>
                  <a:close/>
                  <a:moveTo>
                    <a:pt x="782" y="992"/>
                  </a:moveTo>
                  <a:cubicBezTo>
                    <a:pt x="791" y="991"/>
                    <a:pt x="803" y="994"/>
                    <a:pt x="810" y="991"/>
                  </a:cubicBezTo>
                  <a:cubicBezTo>
                    <a:pt x="804" y="987"/>
                    <a:pt x="799" y="982"/>
                    <a:pt x="793" y="978"/>
                  </a:cubicBezTo>
                  <a:cubicBezTo>
                    <a:pt x="790" y="984"/>
                    <a:pt x="785" y="987"/>
                    <a:pt x="782" y="992"/>
                  </a:cubicBezTo>
                  <a:close/>
                  <a:moveTo>
                    <a:pt x="738" y="991"/>
                  </a:moveTo>
                  <a:cubicBezTo>
                    <a:pt x="740" y="993"/>
                    <a:pt x="744" y="992"/>
                    <a:pt x="747" y="992"/>
                  </a:cubicBezTo>
                  <a:cubicBezTo>
                    <a:pt x="749" y="989"/>
                    <a:pt x="746" y="985"/>
                    <a:pt x="747" y="979"/>
                  </a:cubicBezTo>
                  <a:cubicBezTo>
                    <a:pt x="741" y="980"/>
                    <a:pt x="741" y="987"/>
                    <a:pt x="738" y="991"/>
                  </a:cubicBezTo>
                  <a:close/>
                  <a:moveTo>
                    <a:pt x="907" y="991"/>
                  </a:moveTo>
                  <a:cubicBezTo>
                    <a:pt x="909" y="991"/>
                    <a:pt x="912" y="991"/>
                    <a:pt x="913" y="990"/>
                  </a:cubicBezTo>
                  <a:cubicBezTo>
                    <a:pt x="912" y="985"/>
                    <a:pt x="908" y="982"/>
                    <a:pt x="907" y="979"/>
                  </a:cubicBezTo>
                  <a:cubicBezTo>
                    <a:pt x="906" y="983"/>
                    <a:pt x="908" y="988"/>
                    <a:pt x="907" y="991"/>
                  </a:cubicBezTo>
                  <a:close/>
                  <a:moveTo>
                    <a:pt x="865" y="980"/>
                  </a:moveTo>
                  <a:cubicBezTo>
                    <a:pt x="862" y="984"/>
                    <a:pt x="856" y="986"/>
                    <a:pt x="854" y="991"/>
                  </a:cubicBezTo>
                  <a:cubicBezTo>
                    <a:pt x="860" y="990"/>
                    <a:pt x="868" y="992"/>
                    <a:pt x="874" y="990"/>
                  </a:cubicBezTo>
                  <a:cubicBezTo>
                    <a:pt x="873" y="985"/>
                    <a:pt x="869" y="983"/>
                    <a:pt x="865" y="980"/>
                  </a:cubicBezTo>
                  <a:close/>
                  <a:moveTo>
                    <a:pt x="895" y="985"/>
                  </a:moveTo>
                  <a:cubicBezTo>
                    <a:pt x="898" y="985"/>
                    <a:pt x="898" y="988"/>
                    <a:pt x="902" y="988"/>
                  </a:cubicBezTo>
                  <a:cubicBezTo>
                    <a:pt x="902" y="980"/>
                    <a:pt x="898" y="978"/>
                    <a:pt x="895" y="985"/>
                  </a:cubicBezTo>
                  <a:close/>
                  <a:moveTo>
                    <a:pt x="1350" y="985"/>
                  </a:moveTo>
                  <a:cubicBezTo>
                    <a:pt x="1350" y="983"/>
                    <a:pt x="1351" y="980"/>
                    <a:pt x="1349" y="980"/>
                  </a:cubicBezTo>
                  <a:cubicBezTo>
                    <a:pt x="1349" y="983"/>
                    <a:pt x="1347" y="984"/>
                    <a:pt x="1350" y="985"/>
                  </a:cubicBezTo>
                  <a:close/>
                  <a:moveTo>
                    <a:pt x="1163" y="986"/>
                  </a:moveTo>
                  <a:cubicBezTo>
                    <a:pt x="1163" y="985"/>
                    <a:pt x="1165" y="981"/>
                    <a:pt x="1162" y="981"/>
                  </a:cubicBezTo>
                  <a:cubicBezTo>
                    <a:pt x="1162" y="983"/>
                    <a:pt x="1161" y="986"/>
                    <a:pt x="1163" y="986"/>
                  </a:cubicBezTo>
                  <a:close/>
                  <a:moveTo>
                    <a:pt x="919" y="992"/>
                  </a:moveTo>
                  <a:cubicBezTo>
                    <a:pt x="919" y="991"/>
                    <a:pt x="922" y="992"/>
                    <a:pt x="923" y="991"/>
                  </a:cubicBezTo>
                  <a:cubicBezTo>
                    <a:pt x="923" y="987"/>
                    <a:pt x="921" y="985"/>
                    <a:pt x="917" y="985"/>
                  </a:cubicBezTo>
                  <a:cubicBezTo>
                    <a:pt x="916" y="987"/>
                    <a:pt x="916" y="992"/>
                    <a:pt x="919" y="992"/>
                  </a:cubicBezTo>
                  <a:close/>
                  <a:moveTo>
                    <a:pt x="887" y="989"/>
                  </a:moveTo>
                  <a:cubicBezTo>
                    <a:pt x="888" y="994"/>
                    <a:pt x="895" y="989"/>
                    <a:pt x="899" y="991"/>
                  </a:cubicBezTo>
                  <a:cubicBezTo>
                    <a:pt x="897" y="985"/>
                    <a:pt x="892" y="986"/>
                    <a:pt x="887" y="989"/>
                  </a:cubicBezTo>
                  <a:close/>
                  <a:moveTo>
                    <a:pt x="730" y="991"/>
                  </a:moveTo>
                  <a:cubicBezTo>
                    <a:pt x="730" y="992"/>
                    <a:pt x="731" y="992"/>
                    <a:pt x="733" y="992"/>
                  </a:cubicBezTo>
                  <a:cubicBezTo>
                    <a:pt x="733" y="991"/>
                    <a:pt x="733" y="990"/>
                    <a:pt x="734" y="989"/>
                  </a:cubicBezTo>
                  <a:cubicBezTo>
                    <a:pt x="733" y="989"/>
                    <a:pt x="732" y="988"/>
                    <a:pt x="731" y="989"/>
                  </a:cubicBezTo>
                  <a:cubicBezTo>
                    <a:pt x="731" y="990"/>
                    <a:pt x="730" y="990"/>
                    <a:pt x="730" y="991"/>
                  </a:cubicBezTo>
                  <a:close/>
                  <a:moveTo>
                    <a:pt x="1195" y="990"/>
                  </a:moveTo>
                  <a:cubicBezTo>
                    <a:pt x="1187" y="990"/>
                    <a:pt x="1171" y="985"/>
                    <a:pt x="1166" y="992"/>
                  </a:cubicBezTo>
                  <a:cubicBezTo>
                    <a:pt x="1171" y="988"/>
                    <a:pt x="1173" y="994"/>
                    <a:pt x="1176" y="996"/>
                  </a:cubicBezTo>
                  <a:cubicBezTo>
                    <a:pt x="1179" y="994"/>
                    <a:pt x="1184" y="992"/>
                    <a:pt x="1187" y="996"/>
                  </a:cubicBezTo>
                  <a:cubicBezTo>
                    <a:pt x="1187" y="994"/>
                    <a:pt x="1185" y="992"/>
                    <a:pt x="1187" y="991"/>
                  </a:cubicBezTo>
                  <a:cubicBezTo>
                    <a:pt x="1191" y="991"/>
                    <a:pt x="1190" y="995"/>
                    <a:pt x="1193" y="996"/>
                  </a:cubicBezTo>
                  <a:cubicBezTo>
                    <a:pt x="1198" y="994"/>
                    <a:pt x="1201" y="994"/>
                    <a:pt x="1204" y="994"/>
                  </a:cubicBezTo>
                  <a:cubicBezTo>
                    <a:pt x="1206" y="994"/>
                    <a:pt x="1205" y="991"/>
                    <a:pt x="1207" y="991"/>
                  </a:cubicBezTo>
                  <a:cubicBezTo>
                    <a:pt x="1211" y="994"/>
                    <a:pt x="1216" y="993"/>
                    <a:pt x="1220" y="990"/>
                  </a:cubicBezTo>
                  <a:cubicBezTo>
                    <a:pt x="1213" y="987"/>
                    <a:pt x="1204" y="990"/>
                    <a:pt x="1195" y="990"/>
                  </a:cubicBezTo>
                  <a:close/>
                  <a:moveTo>
                    <a:pt x="1321" y="996"/>
                  </a:moveTo>
                  <a:cubicBezTo>
                    <a:pt x="1324" y="995"/>
                    <a:pt x="1322" y="994"/>
                    <a:pt x="1325" y="995"/>
                  </a:cubicBezTo>
                  <a:cubicBezTo>
                    <a:pt x="1324" y="993"/>
                    <a:pt x="1322" y="990"/>
                    <a:pt x="1321" y="992"/>
                  </a:cubicBezTo>
                  <a:cubicBezTo>
                    <a:pt x="1322" y="992"/>
                    <a:pt x="1321" y="995"/>
                    <a:pt x="1321" y="996"/>
                  </a:cubicBezTo>
                  <a:close/>
                  <a:moveTo>
                    <a:pt x="1133" y="998"/>
                  </a:moveTo>
                  <a:cubicBezTo>
                    <a:pt x="1136" y="998"/>
                    <a:pt x="1136" y="1000"/>
                    <a:pt x="1134" y="1001"/>
                  </a:cubicBezTo>
                  <a:cubicBezTo>
                    <a:pt x="1137" y="1001"/>
                    <a:pt x="1139" y="1004"/>
                    <a:pt x="1142" y="1002"/>
                  </a:cubicBezTo>
                  <a:cubicBezTo>
                    <a:pt x="1141" y="1003"/>
                    <a:pt x="1142" y="1003"/>
                    <a:pt x="1142" y="1004"/>
                  </a:cubicBezTo>
                  <a:cubicBezTo>
                    <a:pt x="1144" y="1002"/>
                    <a:pt x="1148" y="1003"/>
                    <a:pt x="1149" y="1001"/>
                  </a:cubicBezTo>
                  <a:cubicBezTo>
                    <a:pt x="1146" y="999"/>
                    <a:pt x="1141" y="1000"/>
                    <a:pt x="1138" y="997"/>
                  </a:cubicBezTo>
                  <a:cubicBezTo>
                    <a:pt x="1136" y="997"/>
                    <a:pt x="1133" y="996"/>
                    <a:pt x="1133" y="998"/>
                  </a:cubicBezTo>
                  <a:close/>
                  <a:moveTo>
                    <a:pt x="1103" y="1003"/>
                  </a:moveTo>
                  <a:cubicBezTo>
                    <a:pt x="1104" y="1006"/>
                    <a:pt x="1107" y="1003"/>
                    <a:pt x="1109" y="1004"/>
                  </a:cubicBezTo>
                  <a:cubicBezTo>
                    <a:pt x="1109" y="1002"/>
                    <a:pt x="1110" y="999"/>
                    <a:pt x="1107" y="999"/>
                  </a:cubicBezTo>
                  <a:cubicBezTo>
                    <a:pt x="1107" y="1002"/>
                    <a:pt x="1103" y="1000"/>
                    <a:pt x="1103" y="1003"/>
                  </a:cubicBezTo>
                  <a:close/>
                  <a:moveTo>
                    <a:pt x="1126" y="1004"/>
                  </a:moveTo>
                  <a:cubicBezTo>
                    <a:pt x="1126" y="1002"/>
                    <a:pt x="1125" y="999"/>
                    <a:pt x="1122" y="999"/>
                  </a:cubicBezTo>
                  <a:cubicBezTo>
                    <a:pt x="1123" y="1001"/>
                    <a:pt x="1122" y="1005"/>
                    <a:pt x="1126" y="1004"/>
                  </a:cubicBezTo>
                  <a:close/>
                  <a:moveTo>
                    <a:pt x="1096" y="1003"/>
                  </a:moveTo>
                  <a:cubicBezTo>
                    <a:pt x="1097" y="1003"/>
                    <a:pt x="1097" y="1004"/>
                    <a:pt x="1098" y="1004"/>
                  </a:cubicBezTo>
                  <a:cubicBezTo>
                    <a:pt x="1099" y="1002"/>
                    <a:pt x="1098" y="1002"/>
                    <a:pt x="1099" y="1000"/>
                  </a:cubicBezTo>
                  <a:cubicBezTo>
                    <a:pt x="1097" y="1000"/>
                    <a:pt x="1096" y="1001"/>
                    <a:pt x="1096" y="1003"/>
                  </a:cubicBezTo>
                  <a:close/>
                  <a:moveTo>
                    <a:pt x="1177" y="1004"/>
                  </a:moveTo>
                  <a:cubicBezTo>
                    <a:pt x="1178" y="1004"/>
                    <a:pt x="1179" y="1004"/>
                    <a:pt x="1180" y="1004"/>
                  </a:cubicBezTo>
                  <a:cubicBezTo>
                    <a:pt x="1180" y="1002"/>
                    <a:pt x="1180" y="1001"/>
                    <a:pt x="1178" y="1001"/>
                  </a:cubicBezTo>
                  <a:cubicBezTo>
                    <a:pt x="1178" y="1002"/>
                    <a:pt x="1177" y="1002"/>
                    <a:pt x="1177" y="1004"/>
                  </a:cubicBezTo>
                  <a:close/>
                  <a:moveTo>
                    <a:pt x="1129" y="1002"/>
                  </a:moveTo>
                  <a:cubicBezTo>
                    <a:pt x="1129" y="1005"/>
                    <a:pt x="1134" y="1004"/>
                    <a:pt x="1133" y="1002"/>
                  </a:cubicBezTo>
                  <a:cubicBezTo>
                    <a:pt x="1131" y="1001"/>
                    <a:pt x="1131" y="1003"/>
                    <a:pt x="1129" y="1002"/>
                  </a:cubicBezTo>
                  <a:close/>
                  <a:moveTo>
                    <a:pt x="1208" y="1006"/>
                  </a:moveTo>
                  <a:cubicBezTo>
                    <a:pt x="1208" y="1004"/>
                    <a:pt x="1211" y="1005"/>
                    <a:pt x="1211" y="1003"/>
                  </a:cubicBezTo>
                  <a:cubicBezTo>
                    <a:pt x="1209" y="1003"/>
                    <a:pt x="1206" y="1002"/>
                    <a:pt x="1205" y="1004"/>
                  </a:cubicBezTo>
                  <a:cubicBezTo>
                    <a:pt x="1207" y="1004"/>
                    <a:pt x="1207" y="1006"/>
                    <a:pt x="1208" y="1006"/>
                  </a:cubicBezTo>
                  <a:close/>
                  <a:moveTo>
                    <a:pt x="889" y="1009"/>
                  </a:moveTo>
                  <a:cubicBezTo>
                    <a:pt x="889" y="1011"/>
                    <a:pt x="891" y="1011"/>
                    <a:pt x="893" y="1011"/>
                  </a:cubicBezTo>
                  <a:cubicBezTo>
                    <a:pt x="894" y="1008"/>
                    <a:pt x="891" y="1007"/>
                    <a:pt x="889" y="1009"/>
                  </a:cubicBezTo>
                  <a:close/>
                  <a:moveTo>
                    <a:pt x="995" y="1015"/>
                  </a:moveTo>
                  <a:cubicBezTo>
                    <a:pt x="998" y="1012"/>
                    <a:pt x="989" y="1007"/>
                    <a:pt x="988" y="1009"/>
                  </a:cubicBezTo>
                  <a:cubicBezTo>
                    <a:pt x="992" y="1010"/>
                    <a:pt x="992" y="1014"/>
                    <a:pt x="995" y="1015"/>
                  </a:cubicBezTo>
                  <a:close/>
                  <a:moveTo>
                    <a:pt x="1054" y="1010"/>
                  </a:moveTo>
                  <a:cubicBezTo>
                    <a:pt x="1054" y="1008"/>
                    <a:pt x="1053" y="1008"/>
                    <a:pt x="1051" y="1008"/>
                  </a:cubicBezTo>
                  <a:cubicBezTo>
                    <a:pt x="1051" y="1010"/>
                    <a:pt x="1052" y="1010"/>
                    <a:pt x="1054" y="1010"/>
                  </a:cubicBezTo>
                  <a:close/>
                  <a:moveTo>
                    <a:pt x="842" y="1015"/>
                  </a:moveTo>
                  <a:cubicBezTo>
                    <a:pt x="846" y="1019"/>
                    <a:pt x="847" y="1014"/>
                    <a:pt x="852" y="1014"/>
                  </a:cubicBezTo>
                  <a:cubicBezTo>
                    <a:pt x="850" y="1008"/>
                    <a:pt x="844" y="1011"/>
                    <a:pt x="842" y="1015"/>
                  </a:cubicBezTo>
                  <a:close/>
                  <a:moveTo>
                    <a:pt x="1002" y="1011"/>
                  </a:moveTo>
                  <a:cubicBezTo>
                    <a:pt x="1005" y="1012"/>
                    <a:pt x="1006" y="1012"/>
                    <a:pt x="1008" y="1011"/>
                  </a:cubicBezTo>
                  <a:cubicBezTo>
                    <a:pt x="1006" y="1011"/>
                    <a:pt x="1003" y="1009"/>
                    <a:pt x="1002" y="1011"/>
                  </a:cubicBezTo>
                  <a:close/>
                  <a:moveTo>
                    <a:pt x="1105" y="1012"/>
                  </a:moveTo>
                  <a:cubicBezTo>
                    <a:pt x="1105" y="1010"/>
                    <a:pt x="1104" y="1010"/>
                    <a:pt x="1102" y="1010"/>
                  </a:cubicBezTo>
                  <a:cubicBezTo>
                    <a:pt x="1101" y="1012"/>
                    <a:pt x="1103" y="1013"/>
                    <a:pt x="1105" y="1012"/>
                  </a:cubicBezTo>
                  <a:close/>
                  <a:moveTo>
                    <a:pt x="901" y="1013"/>
                  </a:moveTo>
                  <a:cubicBezTo>
                    <a:pt x="902" y="1015"/>
                    <a:pt x="905" y="1015"/>
                    <a:pt x="906" y="1014"/>
                  </a:cubicBezTo>
                  <a:cubicBezTo>
                    <a:pt x="906" y="1012"/>
                    <a:pt x="905" y="1011"/>
                    <a:pt x="904" y="1011"/>
                  </a:cubicBezTo>
                  <a:cubicBezTo>
                    <a:pt x="903" y="1012"/>
                    <a:pt x="900" y="1011"/>
                    <a:pt x="901" y="1013"/>
                  </a:cubicBezTo>
                  <a:close/>
                  <a:moveTo>
                    <a:pt x="928" y="1015"/>
                  </a:moveTo>
                  <a:cubicBezTo>
                    <a:pt x="931" y="1015"/>
                    <a:pt x="931" y="1010"/>
                    <a:pt x="928" y="1011"/>
                  </a:cubicBezTo>
                  <a:cubicBezTo>
                    <a:pt x="926" y="1012"/>
                    <a:pt x="928" y="1012"/>
                    <a:pt x="928" y="1015"/>
                  </a:cubicBezTo>
                  <a:close/>
                  <a:moveTo>
                    <a:pt x="869" y="1016"/>
                  </a:moveTo>
                  <a:cubicBezTo>
                    <a:pt x="873" y="1018"/>
                    <a:pt x="875" y="1018"/>
                    <a:pt x="881" y="1017"/>
                  </a:cubicBezTo>
                  <a:cubicBezTo>
                    <a:pt x="881" y="1018"/>
                    <a:pt x="879" y="1018"/>
                    <a:pt x="880" y="1020"/>
                  </a:cubicBezTo>
                  <a:cubicBezTo>
                    <a:pt x="881" y="1021"/>
                    <a:pt x="885" y="1023"/>
                    <a:pt x="886" y="1021"/>
                  </a:cubicBezTo>
                  <a:cubicBezTo>
                    <a:pt x="885" y="1020"/>
                    <a:pt x="883" y="1020"/>
                    <a:pt x="883" y="1019"/>
                  </a:cubicBezTo>
                  <a:cubicBezTo>
                    <a:pt x="885" y="1017"/>
                    <a:pt x="888" y="1015"/>
                    <a:pt x="893" y="1015"/>
                  </a:cubicBezTo>
                  <a:cubicBezTo>
                    <a:pt x="896" y="1016"/>
                    <a:pt x="895" y="1016"/>
                    <a:pt x="894" y="1019"/>
                  </a:cubicBezTo>
                  <a:cubicBezTo>
                    <a:pt x="900" y="1020"/>
                    <a:pt x="901" y="1019"/>
                    <a:pt x="904" y="1022"/>
                  </a:cubicBezTo>
                  <a:cubicBezTo>
                    <a:pt x="908" y="1016"/>
                    <a:pt x="895" y="1016"/>
                    <a:pt x="893" y="1012"/>
                  </a:cubicBezTo>
                  <a:cubicBezTo>
                    <a:pt x="886" y="1014"/>
                    <a:pt x="882" y="1014"/>
                    <a:pt x="876" y="1016"/>
                  </a:cubicBezTo>
                  <a:cubicBezTo>
                    <a:pt x="876" y="1015"/>
                    <a:pt x="875" y="1015"/>
                    <a:pt x="875" y="1015"/>
                  </a:cubicBezTo>
                  <a:cubicBezTo>
                    <a:pt x="877" y="1015"/>
                    <a:pt x="876" y="1013"/>
                    <a:pt x="876" y="1012"/>
                  </a:cubicBezTo>
                  <a:cubicBezTo>
                    <a:pt x="874" y="1012"/>
                    <a:pt x="874" y="1011"/>
                    <a:pt x="872" y="1011"/>
                  </a:cubicBezTo>
                  <a:cubicBezTo>
                    <a:pt x="873" y="1015"/>
                    <a:pt x="869" y="1013"/>
                    <a:pt x="869" y="1016"/>
                  </a:cubicBezTo>
                  <a:close/>
                  <a:moveTo>
                    <a:pt x="950" y="1013"/>
                  </a:moveTo>
                  <a:cubicBezTo>
                    <a:pt x="949" y="1015"/>
                    <a:pt x="951" y="1015"/>
                    <a:pt x="951" y="1017"/>
                  </a:cubicBezTo>
                  <a:cubicBezTo>
                    <a:pt x="953" y="1017"/>
                    <a:pt x="953" y="1014"/>
                    <a:pt x="956" y="1015"/>
                  </a:cubicBezTo>
                  <a:cubicBezTo>
                    <a:pt x="958" y="1016"/>
                    <a:pt x="958" y="1017"/>
                    <a:pt x="960" y="1019"/>
                  </a:cubicBezTo>
                  <a:cubicBezTo>
                    <a:pt x="960" y="1014"/>
                    <a:pt x="964" y="1018"/>
                    <a:pt x="965" y="1015"/>
                  </a:cubicBezTo>
                  <a:cubicBezTo>
                    <a:pt x="958" y="1013"/>
                    <a:pt x="955" y="1011"/>
                    <a:pt x="950" y="1013"/>
                  </a:cubicBezTo>
                  <a:close/>
                  <a:moveTo>
                    <a:pt x="919" y="1013"/>
                  </a:moveTo>
                  <a:cubicBezTo>
                    <a:pt x="918" y="1013"/>
                    <a:pt x="916" y="1013"/>
                    <a:pt x="915" y="1013"/>
                  </a:cubicBezTo>
                  <a:cubicBezTo>
                    <a:pt x="914" y="1015"/>
                    <a:pt x="919" y="1014"/>
                    <a:pt x="919" y="1013"/>
                  </a:cubicBezTo>
                  <a:close/>
                  <a:moveTo>
                    <a:pt x="1020" y="1018"/>
                  </a:moveTo>
                  <a:cubicBezTo>
                    <a:pt x="1018" y="1017"/>
                    <a:pt x="1017" y="1015"/>
                    <a:pt x="1016" y="1014"/>
                  </a:cubicBezTo>
                  <a:cubicBezTo>
                    <a:pt x="1014" y="1015"/>
                    <a:pt x="1019" y="1020"/>
                    <a:pt x="1020" y="1018"/>
                  </a:cubicBezTo>
                  <a:close/>
                  <a:moveTo>
                    <a:pt x="943" y="1019"/>
                  </a:moveTo>
                  <a:cubicBezTo>
                    <a:pt x="945" y="1019"/>
                    <a:pt x="946" y="1019"/>
                    <a:pt x="948" y="1019"/>
                  </a:cubicBezTo>
                  <a:cubicBezTo>
                    <a:pt x="947" y="1017"/>
                    <a:pt x="945" y="1016"/>
                    <a:pt x="942" y="1015"/>
                  </a:cubicBezTo>
                  <a:cubicBezTo>
                    <a:pt x="941" y="1018"/>
                    <a:pt x="943" y="1016"/>
                    <a:pt x="943" y="1019"/>
                  </a:cubicBezTo>
                  <a:close/>
                  <a:moveTo>
                    <a:pt x="866" y="1019"/>
                  </a:moveTo>
                  <a:cubicBezTo>
                    <a:pt x="866" y="1017"/>
                    <a:pt x="861" y="1016"/>
                    <a:pt x="859" y="1017"/>
                  </a:cubicBezTo>
                  <a:cubicBezTo>
                    <a:pt x="860" y="1020"/>
                    <a:pt x="865" y="1023"/>
                    <a:pt x="866" y="1019"/>
                  </a:cubicBezTo>
                  <a:close/>
                  <a:moveTo>
                    <a:pt x="1010" y="1019"/>
                  </a:moveTo>
                  <a:cubicBezTo>
                    <a:pt x="1009" y="1017"/>
                    <a:pt x="1006" y="1019"/>
                    <a:pt x="1004" y="1018"/>
                  </a:cubicBezTo>
                  <a:cubicBezTo>
                    <a:pt x="1004" y="1020"/>
                    <a:pt x="1010" y="1021"/>
                    <a:pt x="1010" y="1019"/>
                  </a:cubicBezTo>
                  <a:close/>
                  <a:moveTo>
                    <a:pt x="1035" y="1022"/>
                  </a:moveTo>
                  <a:cubicBezTo>
                    <a:pt x="1036" y="1021"/>
                    <a:pt x="1035" y="1019"/>
                    <a:pt x="1034" y="1019"/>
                  </a:cubicBezTo>
                  <a:cubicBezTo>
                    <a:pt x="1033" y="1020"/>
                    <a:pt x="1033" y="1022"/>
                    <a:pt x="1035" y="1022"/>
                  </a:cubicBezTo>
                  <a:close/>
                  <a:moveTo>
                    <a:pt x="1052" y="1020"/>
                  </a:moveTo>
                  <a:cubicBezTo>
                    <a:pt x="1051" y="1020"/>
                    <a:pt x="1051" y="1018"/>
                    <a:pt x="1049" y="1019"/>
                  </a:cubicBezTo>
                  <a:cubicBezTo>
                    <a:pt x="1048" y="1020"/>
                    <a:pt x="1052" y="1022"/>
                    <a:pt x="1052" y="1020"/>
                  </a:cubicBezTo>
                  <a:close/>
                  <a:moveTo>
                    <a:pt x="837" y="1022"/>
                  </a:moveTo>
                  <a:cubicBezTo>
                    <a:pt x="839" y="1022"/>
                    <a:pt x="840" y="1023"/>
                    <a:pt x="842" y="1023"/>
                  </a:cubicBezTo>
                  <a:cubicBezTo>
                    <a:pt x="841" y="1021"/>
                    <a:pt x="839" y="1020"/>
                    <a:pt x="837" y="1019"/>
                  </a:cubicBezTo>
                  <a:cubicBezTo>
                    <a:pt x="837" y="1020"/>
                    <a:pt x="837" y="1021"/>
                    <a:pt x="837" y="1022"/>
                  </a:cubicBezTo>
                  <a:close/>
                  <a:moveTo>
                    <a:pt x="961" y="1025"/>
                  </a:moveTo>
                  <a:cubicBezTo>
                    <a:pt x="961" y="1024"/>
                    <a:pt x="961" y="1023"/>
                    <a:pt x="961" y="1022"/>
                  </a:cubicBezTo>
                  <a:cubicBezTo>
                    <a:pt x="958" y="1021"/>
                    <a:pt x="959" y="1024"/>
                    <a:pt x="956" y="1024"/>
                  </a:cubicBezTo>
                  <a:cubicBezTo>
                    <a:pt x="957" y="1021"/>
                    <a:pt x="954" y="1022"/>
                    <a:pt x="953" y="1020"/>
                  </a:cubicBezTo>
                  <a:cubicBezTo>
                    <a:pt x="952" y="1025"/>
                    <a:pt x="956" y="1026"/>
                    <a:pt x="961" y="1025"/>
                  </a:cubicBezTo>
                  <a:close/>
                  <a:moveTo>
                    <a:pt x="855" y="1025"/>
                  </a:moveTo>
                  <a:cubicBezTo>
                    <a:pt x="855" y="1024"/>
                    <a:pt x="856" y="1024"/>
                    <a:pt x="856" y="1022"/>
                  </a:cubicBezTo>
                  <a:cubicBezTo>
                    <a:pt x="853" y="1023"/>
                    <a:pt x="854" y="1020"/>
                    <a:pt x="852" y="1021"/>
                  </a:cubicBezTo>
                  <a:cubicBezTo>
                    <a:pt x="851" y="1024"/>
                    <a:pt x="855" y="1023"/>
                    <a:pt x="855" y="1025"/>
                  </a:cubicBezTo>
                  <a:close/>
                  <a:moveTo>
                    <a:pt x="866" y="1024"/>
                  </a:moveTo>
                  <a:cubicBezTo>
                    <a:pt x="866" y="1023"/>
                    <a:pt x="866" y="1022"/>
                    <a:pt x="866" y="1022"/>
                  </a:cubicBezTo>
                  <a:cubicBezTo>
                    <a:pt x="865" y="1022"/>
                    <a:pt x="864" y="1022"/>
                    <a:pt x="863" y="1022"/>
                  </a:cubicBezTo>
                  <a:cubicBezTo>
                    <a:pt x="862" y="1024"/>
                    <a:pt x="864" y="1024"/>
                    <a:pt x="866" y="1024"/>
                  </a:cubicBezTo>
                  <a:close/>
                  <a:moveTo>
                    <a:pt x="1071" y="1025"/>
                  </a:moveTo>
                  <a:cubicBezTo>
                    <a:pt x="1073" y="1025"/>
                    <a:pt x="1074" y="1025"/>
                    <a:pt x="1075" y="1025"/>
                  </a:cubicBezTo>
                  <a:cubicBezTo>
                    <a:pt x="1075" y="1023"/>
                    <a:pt x="1075" y="1022"/>
                    <a:pt x="1073" y="1022"/>
                  </a:cubicBezTo>
                  <a:cubicBezTo>
                    <a:pt x="1073" y="1023"/>
                    <a:pt x="1072" y="1024"/>
                    <a:pt x="1071" y="1025"/>
                  </a:cubicBezTo>
                  <a:close/>
                  <a:moveTo>
                    <a:pt x="911" y="1024"/>
                  </a:moveTo>
                  <a:cubicBezTo>
                    <a:pt x="914" y="1025"/>
                    <a:pt x="917" y="1025"/>
                    <a:pt x="917" y="1024"/>
                  </a:cubicBezTo>
                  <a:cubicBezTo>
                    <a:pt x="917" y="1023"/>
                    <a:pt x="917" y="1023"/>
                    <a:pt x="917" y="1022"/>
                  </a:cubicBezTo>
                  <a:cubicBezTo>
                    <a:pt x="914" y="1023"/>
                    <a:pt x="913" y="1021"/>
                    <a:pt x="911" y="1024"/>
                  </a:cubicBezTo>
                  <a:close/>
                  <a:moveTo>
                    <a:pt x="678" y="1026"/>
                  </a:moveTo>
                  <a:cubicBezTo>
                    <a:pt x="680" y="1027"/>
                    <a:pt x="680" y="1030"/>
                    <a:pt x="683" y="1030"/>
                  </a:cubicBezTo>
                  <a:cubicBezTo>
                    <a:pt x="682" y="1027"/>
                    <a:pt x="685" y="1028"/>
                    <a:pt x="686" y="1027"/>
                  </a:cubicBezTo>
                  <a:cubicBezTo>
                    <a:pt x="684" y="1027"/>
                    <a:pt x="684" y="1025"/>
                    <a:pt x="684" y="1024"/>
                  </a:cubicBezTo>
                  <a:cubicBezTo>
                    <a:pt x="682" y="1025"/>
                    <a:pt x="679" y="1024"/>
                    <a:pt x="678" y="1026"/>
                  </a:cubicBezTo>
                  <a:close/>
                  <a:moveTo>
                    <a:pt x="892" y="1025"/>
                  </a:moveTo>
                  <a:cubicBezTo>
                    <a:pt x="892" y="1028"/>
                    <a:pt x="895" y="1025"/>
                    <a:pt x="897" y="1027"/>
                  </a:cubicBezTo>
                  <a:cubicBezTo>
                    <a:pt x="897" y="1024"/>
                    <a:pt x="894" y="1024"/>
                    <a:pt x="892" y="1025"/>
                  </a:cubicBezTo>
                  <a:close/>
                  <a:moveTo>
                    <a:pt x="1339" y="1033"/>
                  </a:moveTo>
                  <a:cubicBezTo>
                    <a:pt x="1336" y="1034"/>
                    <a:pt x="1332" y="1032"/>
                    <a:pt x="1331" y="1034"/>
                  </a:cubicBezTo>
                  <a:cubicBezTo>
                    <a:pt x="1333" y="1033"/>
                    <a:pt x="1338" y="1035"/>
                    <a:pt x="1339" y="1033"/>
                  </a:cubicBezTo>
                  <a:close/>
                  <a:moveTo>
                    <a:pt x="1159" y="1037"/>
                  </a:moveTo>
                  <a:cubicBezTo>
                    <a:pt x="1164" y="1036"/>
                    <a:pt x="1167" y="1036"/>
                    <a:pt x="1170" y="1036"/>
                  </a:cubicBezTo>
                  <a:cubicBezTo>
                    <a:pt x="1167" y="1034"/>
                    <a:pt x="1161" y="1034"/>
                    <a:pt x="1159" y="1037"/>
                  </a:cubicBezTo>
                  <a:close/>
                  <a:moveTo>
                    <a:pt x="1199" y="1041"/>
                  </a:moveTo>
                  <a:cubicBezTo>
                    <a:pt x="1198" y="1038"/>
                    <a:pt x="1194" y="1039"/>
                    <a:pt x="1194" y="1035"/>
                  </a:cubicBezTo>
                  <a:cubicBezTo>
                    <a:pt x="1192" y="1036"/>
                    <a:pt x="1188" y="1034"/>
                    <a:pt x="1187" y="1036"/>
                  </a:cubicBezTo>
                  <a:cubicBezTo>
                    <a:pt x="1190" y="1037"/>
                    <a:pt x="1192" y="1040"/>
                    <a:pt x="1194" y="1037"/>
                  </a:cubicBezTo>
                  <a:cubicBezTo>
                    <a:pt x="1194" y="1040"/>
                    <a:pt x="1196" y="1043"/>
                    <a:pt x="1199" y="1041"/>
                  </a:cubicBezTo>
                  <a:close/>
                  <a:moveTo>
                    <a:pt x="1211" y="1041"/>
                  </a:moveTo>
                  <a:cubicBezTo>
                    <a:pt x="1210" y="1039"/>
                    <a:pt x="1208" y="1039"/>
                    <a:pt x="1208" y="1037"/>
                  </a:cubicBezTo>
                  <a:cubicBezTo>
                    <a:pt x="1207" y="1037"/>
                    <a:pt x="1206" y="1037"/>
                    <a:pt x="1205" y="1037"/>
                  </a:cubicBezTo>
                  <a:cubicBezTo>
                    <a:pt x="1207" y="1038"/>
                    <a:pt x="1207" y="1041"/>
                    <a:pt x="1211" y="1041"/>
                  </a:cubicBezTo>
                  <a:close/>
                  <a:moveTo>
                    <a:pt x="1211" y="1039"/>
                  </a:moveTo>
                  <a:cubicBezTo>
                    <a:pt x="1213" y="1040"/>
                    <a:pt x="1214" y="1039"/>
                    <a:pt x="1216" y="1039"/>
                  </a:cubicBezTo>
                  <a:cubicBezTo>
                    <a:pt x="1216" y="1036"/>
                    <a:pt x="1214" y="1037"/>
                    <a:pt x="1212" y="1037"/>
                  </a:cubicBezTo>
                  <a:cubicBezTo>
                    <a:pt x="1212" y="1037"/>
                    <a:pt x="1212" y="1038"/>
                    <a:pt x="1211" y="1039"/>
                  </a:cubicBezTo>
                  <a:close/>
                  <a:moveTo>
                    <a:pt x="1233" y="1038"/>
                  </a:moveTo>
                  <a:cubicBezTo>
                    <a:pt x="1234" y="1039"/>
                    <a:pt x="1238" y="1039"/>
                    <a:pt x="1239" y="1038"/>
                  </a:cubicBezTo>
                  <a:cubicBezTo>
                    <a:pt x="1237" y="1038"/>
                    <a:pt x="1234" y="1035"/>
                    <a:pt x="1233" y="1038"/>
                  </a:cubicBezTo>
                  <a:close/>
                  <a:moveTo>
                    <a:pt x="1220" y="1039"/>
                  </a:moveTo>
                  <a:cubicBezTo>
                    <a:pt x="1221" y="1039"/>
                    <a:pt x="1222" y="1040"/>
                    <a:pt x="1221" y="1042"/>
                  </a:cubicBezTo>
                  <a:cubicBezTo>
                    <a:pt x="1223" y="1042"/>
                    <a:pt x="1224" y="1042"/>
                    <a:pt x="1224" y="1041"/>
                  </a:cubicBezTo>
                  <a:cubicBezTo>
                    <a:pt x="1223" y="1041"/>
                    <a:pt x="1224" y="1038"/>
                    <a:pt x="1224" y="1037"/>
                  </a:cubicBezTo>
                  <a:cubicBezTo>
                    <a:pt x="1222" y="1037"/>
                    <a:pt x="1221" y="1038"/>
                    <a:pt x="1220" y="1039"/>
                  </a:cubicBezTo>
                  <a:close/>
                  <a:moveTo>
                    <a:pt x="1241" y="1039"/>
                  </a:moveTo>
                  <a:cubicBezTo>
                    <a:pt x="1242" y="1039"/>
                    <a:pt x="1244" y="1039"/>
                    <a:pt x="1245" y="1039"/>
                  </a:cubicBezTo>
                  <a:cubicBezTo>
                    <a:pt x="1245" y="1038"/>
                    <a:pt x="1245" y="1038"/>
                    <a:pt x="1245" y="1037"/>
                  </a:cubicBezTo>
                  <a:cubicBezTo>
                    <a:pt x="1244" y="1037"/>
                    <a:pt x="1242" y="1037"/>
                    <a:pt x="1241" y="1037"/>
                  </a:cubicBezTo>
                  <a:cubicBezTo>
                    <a:pt x="1241" y="1038"/>
                    <a:pt x="1241" y="1038"/>
                    <a:pt x="1241" y="1039"/>
                  </a:cubicBezTo>
                  <a:close/>
                  <a:moveTo>
                    <a:pt x="1252" y="1041"/>
                  </a:moveTo>
                  <a:cubicBezTo>
                    <a:pt x="1252" y="1039"/>
                    <a:pt x="1251" y="1038"/>
                    <a:pt x="1249" y="1037"/>
                  </a:cubicBezTo>
                  <a:cubicBezTo>
                    <a:pt x="1248" y="1040"/>
                    <a:pt x="1249" y="1042"/>
                    <a:pt x="1252" y="1041"/>
                  </a:cubicBezTo>
                  <a:close/>
                  <a:moveTo>
                    <a:pt x="1285" y="1039"/>
                  </a:moveTo>
                  <a:cubicBezTo>
                    <a:pt x="1283" y="1039"/>
                    <a:pt x="1281" y="1035"/>
                    <a:pt x="1279" y="1038"/>
                  </a:cubicBezTo>
                  <a:cubicBezTo>
                    <a:pt x="1280" y="1038"/>
                    <a:pt x="1284" y="1040"/>
                    <a:pt x="1285" y="1039"/>
                  </a:cubicBezTo>
                  <a:close/>
                  <a:moveTo>
                    <a:pt x="1167" y="1043"/>
                  </a:moveTo>
                  <a:cubicBezTo>
                    <a:pt x="1164" y="1044"/>
                    <a:pt x="1161" y="1041"/>
                    <a:pt x="1159" y="1043"/>
                  </a:cubicBezTo>
                  <a:cubicBezTo>
                    <a:pt x="1160" y="1044"/>
                    <a:pt x="1167" y="1045"/>
                    <a:pt x="1167" y="1043"/>
                  </a:cubicBezTo>
                  <a:close/>
                  <a:moveTo>
                    <a:pt x="1110" y="1054"/>
                  </a:moveTo>
                  <a:cubicBezTo>
                    <a:pt x="1113" y="1055"/>
                    <a:pt x="1114" y="1049"/>
                    <a:pt x="1112" y="1050"/>
                  </a:cubicBezTo>
                  <a:cubicBezTo>
                    <a:pt x="1112" y="1052"/>
                    <a:pt x="1109" y="1051"/>
                    <a:pt x="1110" y="1054"/>
                  </a:cubicBezTo>
                  <a:close/>
                </a:path>
              </a:pathLst>
            </a:custGeom>
            <a:solidFill>
              <a:srgbClr val="DAED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3463">
                <a:defRPr/>
              </a:pPr>
              <a:endParaRPr lang="en-GB" sz="1800" b="0" dirty="0">
                <a:solidFill>
                  <a:srgbClr val="000000"/>
                </a:solidFill>
                <a:latin typeface="Calibri"/>
                <a:cs typeface="+mn-cs"/>
              </a:endParaRPr>
            </a:p>
          </p:txBody>
        </p:sp>
      </p:grpSp>
      <p:pic>
        <p:nvPicPr>
          <p:cNvPr id="7" name="Picture 10" descr="FGC-logo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2028" y="6395146"/>
            <a:ext cx="1714500" cy="325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32466" y="6356451"/>
            <a:ext cx="2132707" cy="364628"/>
          </a:xfrm>
          <a:prstGeom prst="rect">
            <a:avLst/>
          </a:prstGeom>
        </p:spPr>
        <p:txBody>
          <a:bodyPr lIns="91401" tIns="45700" rIns="91401" bIns="45700" anchor="ctr"/>
          <a:lstStyle>
            <a:lvl1pPr algn="l">
              <a:defRPr/>
            </a:lvl1pPr>
          </a:lstStyle>
          <a:p>
            <a:pPr defTabSz="914000">
              <a:defRPr/>
            </a:pPr>
            <a:r>
              <a:rPr lang="en-US" b="0" dirty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t>Page</a:t>
            </a:r>
          </a:p>
        </p:txBody>
      </p:sp>
      <p:cxnSp>
        <p:nvCxnSpPr>
          <p:cNvPr id="9" name="Straight Connector 6"/>
          <p:cNvCxnSpPr/>
          <p:nvPr userDrawn="1"/>
        </p:nvCxnSpPr>
        <p:spPr>
          <a:xfrm rot="5400000">
            <a:off x="394395" y="6555884"/>
            <a:ext cx="328911" cy="1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5124" y="-3479"/>
            <a:ext cx="8229600" cy="1143000"/>
          </a:xfrm>
        </p:spPr>
        <p:txBody>
          <a:bodyPr rtlCol="0">
            <a:normAutofit/>
          </a:bodyPr>
          <a:lstStyle>
            <a:lvl1pPr algn="l" defTabSz="914000" rtl="0" eaLnBrk="1" latinLnBrk="0" hangingPunct="1">
              <a:spcBef>
                <a:spcPct val="0"/>
              </a:spcBef>
              <a:buNone/>
              <a:defRPr lang="en-US" sz="3000" b="1" kern="1200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5543856" y="6356451"/>
            <a:ext cx="2132707" cy="36462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3412" y="6356451"/>
            <a:ext cx="2132708" cy="364628"/>
          </a:xfrm>
        </p:spPr>
        <p:txBody>
          <a:bodyPr lIns="33737"/>
          <a:lstStyle>
            <a:lvl1pPr algn="l">
              <a:defRPr/>
            </a:lvl1pPr>
          </a:lstStyle>
          <a:p>
            <a:pPr>
              <a:defRPr/>
            </a:pPr>
            <a:fld id="{DC2D8452-7BDB-4308-8D70-F30D9E76CFF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24175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21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0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0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0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D40BE-26FA-4718-A479-1702BE47BD8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42454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7365" y="1706564"/>
            <a:ext cx="4313237" cy="4827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706564"/>
            <a:ext cx="4313238" cy="48275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7A77A-39DE-4F94-AB7C-2126E0B756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992580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01" indent="0">
              <a:buNone/>
              <a:defRPr sz="2000" b="1"/>
            </a:lvl2pPr>
            <a:lvl3pPr marL="914000" indent="0">
              <a:buNone/>
              <a:defRPr sz="1800" b="1"/>
            </a:lvl3pPr>
            <a:lvl4pPr marL="1371000" indent="0">
              <a:buNone/>
              <a:defRPr sz="1600" b="1"/>
            </a:lvl4pPr>
            <a:lvl5pPr marL="1828000" indent="0">
              <a:buNone/>
              <a:defRPr sz="1600" b="1"/>
            </a:lvl5pPr>
            <a:lvl6pPr marL="2285003" indent="0">
              <a:buNone/>
              <a:defRPr sz="1600" b="1"/>
            </a:lvl6pPr>
            <a:lvl7pPr marL="2742000" indent="0">
              <a:buNone/>
              <a:defRPr sz="1600" b="1"/>
            </a:lvl7pPr>
            <a:lvl8pPr marL="3199000" indent="0">
              <a:buNone/>
              <a:defRPr sz="1600" b="1"/>
            </a:lvl8pPr>
            <a:lvl9pPr marL="365600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9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01" indent="0">
              <a:buNone/>
              <a:defRPr sz="2000" b="1"/>
            </a:lvl2pPr>
            <a:lvl3pPr marL="914000" indent="0">
              <a:buNone/>
              <a:defRPr sz="1800" b="1"/>
            </a:lvl3pPr>
            <a:lvl4pPr marL="1371000" indent="0">
              <a:buNone/>
              <a:defRPr sz="1600" b="1"/>
            </a:lvl4pPr>
            <a:lvl5pPr marL="1828000" indent="0">
              <a:buNone/>
              <a:defRPr sz="1600" b="1"/>
            </a:lvl5pPr>
            <a:lvl6pPr marL="2285003" indent="0">
              <a:buNone/>
              <a:defRPr sz="1600" b="1"/>
            </a:lvl6pPr>
            <a:lvl7pPr marL="2742000" indent="0">
              <a:buNone/>
              <a:defRPr sz="1600" b="1"/>
            </a:lvl7pPr>
            <a:lvl8pPr marL="3199000" indent="0">
              <a:buNone/>
              <a:defRPr sz="1600" b="1"/>
            </a:lvl8pPr>
            <a:lvl9pPr marL="365600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9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E2DFA-A3F0-400F-A581-D7AD1E8789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0910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 noEditPoints="1"/>
          </p:cNvSpPr>
          <p:nvPr userDrawn="1"/>
        </p:nvSpPr>
        <p:spPr bwMode="auto">
          <a:xfrm>
            <a:off x="-5947" y="5954"/>
            <a:ext cx="9149953" cy="6776145"/>
          </a:xfrm>
          <a:custGeom>
            <a:avLst/>
            <a:gdLst/>
            <a:ahLst/>
            <a:cxnLst>
              <a:cxn ang="0">
                <a:pos x="715" y="279"/>
              </a:cxn>
              <a:cxn ang="0">
                <a:pos x="907" y="349"/>
              </a:cxn>
              <a:cxn ang="0">
                <a:pos x="1000" y="689"/>
              </a:cxn>
              <a:cxn ang="0">
                <a:pos x="1012" y="1004"/>
              </a:cxn>
              <a:cxn ang="0">
                <a:pos x="1142" y="801"/>
              </a:cxn>
              <a:cxn ang="0">
                <a:pos x="1250" y="911"/>
              </a:cxn>
              <a:cxn ang="0">
                <a:pos x="1329" y="948"/>
              </a:cxn>
              <a:cxn ang="0">
                <a:pos x="1135" y="1044"/>
              </a:cxn>
              <a:cxn ang="0">
                <a:pos x="710" y="1042"/>
              </a:cxn>
              <a:cxn ang="0">
                <a:pos x="673" y="1009"/>
              </a:cxn>
              <a:cxn ang="0">
                <a:pos x="783" y="1008"/>
              </a:cxn>
              <a:cxn ang="0">
                <a:pos x="814" y="1003"/>
              </a:cxn>
              <a:cxn ang="0">
                <a:pos x="768" y="519"/>
              </a:cxn>
              <a:cxn ang="0">
                <a:pos x="505" y="346"/>
              </a:cxn>
              <a:cxn ang="0">
                <a:pos x="825" y="236"/>
              </a:cxn>
              <a:cxn ang="0">
                <a:pos x="862" y="282"/>
              </a:cxn>
              <a:cxn ang="0">
                <a:pos x="804" y="333"/>
              </a:cxn>
              <a:cxn ang="0">
                <a:pos x="831" y="333"/>
              </a:cxn>
              <a:cxn ang="0">
                <a:pos x="825" y="379"/>
              </a:cxn>
              <a:cxn ang="0">
                <a:pos x="812" y="407"/>
              </a:cxn>
              <a:cxn ang="0">
                <a:pos x="921" y="417"/>
              </a:cxn>
              <a:cxn ang="0">
                <a:pos x="825" y="422"/>
              </a:cxn>
              <a:cxn ang="0">
                <a:pos x="820" y="457"/>
              </a:cxn>
              <a:cxn ang="0">
                <a:pos x="816" y="480"/>
              </a:cxn>
              <a:cxn ang="0">
                <a:pos x="835" y="521"/>
              </a:cxn>
              <a:cxn ang="0">
                <a:pos x="809" y="527"/>
              </a:cxn>
              <a:cxn ang="0">
                <a:pos x="851" y="538"/>
              </a:cxn>
              <a:cxn ang="0">
                <a:pos x="842" y="558"/>
              </a:cxn>
              <a:cxn ang="0">
                <a:pos x="817" y="584"/>
              </a:cxn>
              <a:cxn ang="0">
                <a:pos x="799" y="602"/>
              </a:cxn>
              <a:cxn ang="0">
                <a:pos x="853" y="619"/>
              </a:cxn>
              <a:cxn ang="0">
                <a:pos x="818" y="645"/>
              </a:cxn>
              <a:cxn ang="0">
                <a:pos x="802" y="672"/>
              </a:cxn>
              <a:cxn ang="0">
                <a:pos x="780" y="687"/>
              </a:cxn>
              <a:cxn ang="0">
                <a:pos x="870" y="702"/>
              </a:cxn>
              <a:cxn ang="0">
                <a:pos x="811" y="722"/>
              </a:cxn>
              <a:cxn ang="0">
                <a:pos x="870" y="764"/>
              </a:cxn>
              <a:cxn ang="0">
                <a:pos x="1178" y="747"/>
              </a:cxn>
              <a:cxn ang="0">
                <a:pos x="779" y="764"/>
              </a:cxn>
              <a:cxn ang="0">
                <a:pos x="1167" y="795"/>
              </a:cxn>
              <a:cxn ang="0">
                <a:pos x="880" y="806"/>
              </a:cxn>
              <a:cxn ang="0">
                <a:pos x="898" y="815"/>
              </a:cxn>
              <a:cxn ang="0">
                <a:pos x="761" y="829"/>
              </a:cxn>
              <a:cxn ang="0">
                <a:pos x="1194" y="836"/>
              </a:cxn>
              <a:cxn ang="0">
                <a:pos x="900" y="845"/>
              </a:cxn>
              <a:cxn ang="0">
                <a:pos x="1193" y="857"/>
              </a:cxn>
              <a:cxn ang="0">
                <a:pos x="886" y="877"/>
              </a:cxn>
              <a:cxn ang="0">
                <a:pos x="1200" y="890"/>
              </a:cxn>
              <a:cxn ang="0">
                <a:pos x="913" y="901"/>
              </a:cxn>
              <a:cxn ang="0">
                <a:pos x="878" y="928"/>
              </a:cxn>
              <a:cxn ang="0">
                <a:pos x="881" y="930"/>
              </a:cxn>
              <a:cxn ang="0">
                <a:pos x="902" y="933"/>
              </a:cxn>
              <a:cxn ang="0">
                <a:pos x="1262" y="985"/>
              </a:cxn>
              <a:cxn ang="0">
                <a:pos x="889" y="957"/>
              </a:cxn>
              <a:cxn ang="0">
                <a:pos x="1211" y="965"/>
              </a:cxn>
              <a:cxn ang="0">
                <a:pos x="734" y="982"/>
              </a:cxn>
              <a:cxn ang="0">
                <a:pos x="768" y="990"/>
              </a:cxn>
              <a:cxn ang="0">
                <a:pos x="734" y="989"/>
              </a:cxn>
              <a:cxn ang="0">
                <a:pos x="1208" y="1006"/>
              </a:cxn>
              <a:cxn ang="0">
                <a:pos x="869" y="1016"/>
              </a:cxn>
              <a:cxn ang="0">
                <a:pos x="866" y="1024"/>
              </a:cxn>
              <a:cxn ang="0">
                <a:pos x="1220" y="1039"/>
              </a:cxn>
            </a:cxnLst>
            <a:rect l="0" t="0" r="r" b="b"/>
            <a:pathLst>
              <a:path w="1435" h="1062">
                <a:moveTo>
                  <a:pt x="0" y="0"/>
                </a:moveTo>
                <a:cubicBezTo>
                  <a:pt x="2" y="0"/>
                  <a:pt x="4" y="0"/>
                  <a:pt x="6" y="0"/>
                </a:cubicBezTo>
                <a:cubicBezTo>
                  <a:pt x="20" y="12"/>
                  <a:pt x="39" y="25"/>
                  <a:pt x="56" y="37"/>
                </a:cubicBezTo>
                <a:cubicBezTo>
                  <a:pt x="61" y="41"/>
                  <a:pt x="66" y="46"/>
                  <a:pt x="72" y="46"/>
                </a:cubicBezTo>
                <a:cubicBezTo>
                  <a:pt x="53" y="30"/>
                  <a:pt x="30" y="17"/>
                  <a:pt x="11" y="0"/>
                </a:cubicBezTo>
                <a:cubicBezTo>
                  <a:pt x="13" y="0"/>
                  <a:pt x="14" y="0"/>
                  <a:pt x="16" y="0"/>
                </a:cubicBezTo>
                <a:cubicBezTo>
                  <a:pt x="22" y="6"/>
                  <a:pt x="31" y="12"/>
                  <a:pt x="41" y="19"/>
                </a:cubicBezTo>
                <a:cubicBezTo>
                  <a:pt x="52" y="27"/>
                  <a:pt x="62" y="39"/>
                  <a:pt x="76" y="33"/>
                </a:cubicBezTo>
                <a:cubicBezTo>
                  <a:pt x="70" y="28"/>
                  <a:pt x="64" y="23"/>
                  <a:pt x="56" y="18"/>
                </a:cubicBezTo>
                <a:cubicBezTo>
                  <a:pt x="49" y="12"/>
                  <a:pt x="39" y="8"/>
                  <a:pt x="34" y="0"/>
                </a:cubicBezTo>
                <a:cubicBezTo>
                  <a:pt x="36" y="0"/>
                  <a:pt x="37" y="0"/>
                  <a:pt x="39" y="0"/>
                </a:cubicBezTo>
                <a:cubicBezTo>
                  <a:pt x="52" y="11"/>
                  <a:pt x="66" y="22"/>
                  <a:pt x="81" y="31"/>
                </a:cubicBezTo>
                <a:cubicBezTo>
                  <a:pt x="116" y="59"/>
                  <a:pt x="155" y="84"/>
                  <a:pt x="190" y="112"/>
                </a:cubicBezTo>
                <a:cubicBezTo>
                  <a:pt x="290" y="183"/>
                  <a:pt x="389" y="254"/>
                  <a:pt x="489" y="324"/>
                </a:cubicBezTo>
                <a:cubicBezTo>
                  <a:pt x="514" y="338"/>
                  <a:pt x="535" y="356"/>
                  <a:pt x="559" y="370"/>
                </a:cubicBezTo>
                <a:cubicBezTo>
                  <a:pt x="567" y="379"/>
                  <a:pt x="580" y="383"/>
                  <a:pt x="587" y="392"/>
                </a:cubicBezTo>
                <a:cubicBezTo>
                  <a:pt x="624" y="413"/>
                  <a:pt x="657" y="437"/>
                  <a:pt x="692" y="459"/>
                </a:cubicBezTo>
                <a:cubicBezTo>
                  <a:pt x="695" y="452"/>
                  <a:pt x="693" y="440"/>
                  <a:pt x="691" y="435"/>
                </a:cubicBezTo>
                <a:cubicBezTo>
                  <a:pt x="718" y="428"/>
                  <a:pt x="741" y="416"/>
                  <a:pt x="766" y="407"/>
                </a:cubicBezTo>
                <a:cubicBezTo>
                  <a:pt x="758" y="392"/>
                  <a:pt x="746" y="381"/>
                  <a:pt x="738" y="367"/>
                </a:cubicBezTo>
                <a:cubicBezTo>
                  <a:pt x="736" y="367"/>
                  <a:pt x="735" y="366"/>
                  <a:pt x="733" y="366"/>
                </a:cubicBezTo>
                <a:cubicBezTo>
                  <a:pt x="732" y="364"/>
                  <a:pt x="734" y="363"/>
                  <a:pt x="734" y="362"/>
                </a:cubicBezTo>
                <a:cubicBezTo>
                  <a:pt x="733" y="363"/>
                  <a:pt x="727" y="361"/>
                  <a:pt x="729" y="358"/>
                </a:cubicBezTo>
                <a:cubicBezTo>
                  <a:pt x="731" y="356"/>
                  <a:pt x="733" y="359"/>
                  <a:pt x="734" y="361"/>
                </a:cubicBezTo>
                <a:cubicBezTo>
                  <a:pt x="739" y="359"/>
                  <a:pt x="731" y="355"/>
                  <a:pt x="733" y="354"/>
                </a:cubicBezTo>
                <a:cubicBezTo>
                  <a:pt x="733" y="350"/>
                  <a:pt x="736" y="356"/>
                  <a:pt x="737" y="353"/>
                </a:cubicBezTo>
                <a:cubicBezTo>
                  <a:pt x="736" y="340"/>
                  <a:pt x="737" y="322"/>
                  <a:pt x="736" y="303"/>
                </a:cubicBezTo>
                <a:cubicBezTo>
                  <a:pt x="734" y="299"/>
                  <a:pt x="729" y="297"/>
                  <a:pt x="727" y="293"/>
                </a:cubicBezTo>
                <a:cubicBezTo>
                  <a:pt x="731" y="291"/>
                  <a:pt x="730" y="297"/>
                  <a:pt x="734" y="296"/>
                </a:cubicBezTo>
                <a:cubicBezTo>
                  <a:pt x="723" y="284"/>
                  <a:pt x="708" y="275"/>
                  <a:pt x="699" y="261"/>
                </a:cubicBezTo>
                <a:cubicBezTo>
                  <a:pt x="713" y="272"/>
                  <a:pt x="725" y="286"/>
                  <a:pt x="740" y="297"/>
                </a:cubicBezTo>
                <a:cubicBezTo>
                  <a:pt x="741" y="297"/>
                  <a:pt x="742" y="296"/>
                  <a:pt x="743" y="295"/>
                </a:cubicBezTo>
                <a:cubicBezTo>
                  <a:pt x="713" y="268"/>
                  <a:pt x="678" y="233"/>
                  <a:pt x="649" y="205"/>
                </a:cubicBezTo>
                <a:cubicBezTo>
                  <a:pt x="645" y="201"/>
                  <a:pt x="644" y="199"/>
                  <a:pt x="639" y="202"/>
                </a:cubicBezTo>
                <a:cubicBezTo>
                  <a:pt x="658" y="223"/>
                  <a:pt x="680" y="241"/>
                  <a:pt x="699" y="261"/>
                </a:cubicBezTo>
                <a:cubicBezTo>
                  <a:pt x="692" y="259"/>
                  <a:pt x="691" y="252"/>
                  <a:pt x="684" y="250"/>
                </a:cubicBezTo>
                <a:cubicBezTo>
                  <a:pt x="684" y="249"/>
                  <a:pt x="683" y="248"/>
                  <a:pt x="683" y="247"/>
                </a:cubicBezTo>
                <a:cubicBezTo>
                  <a:pt x="668" y="234"/>
                  <a:pt x="653" y="220"/>
                  <a:pt x="639" y="206"/>
                </a:cubicBezTo>
                <a:cubicBezTo>
                  <a:pt x="640" y="211"/>
                  <a:pt x="647" y="216"/>
                  <a:pt x="652" y="219"/>
                </a:cubicBezTo>
                <a:cubicBezTo>
                  <a:pt x="655" y="225"/>
                  <a:pt x="660" y="230"/>
                  <a:pt x="666" y="233"/>
                </a:cubicBezTo>
                <a:cubicBezTo>
                  <a:pt x="679" y="250"/>
                  <a:pt x="698" y="262"/>
                  <a:pt x="712" y="279"/>
                </a:cubicBezTo>
                <a:cubicBezTo>
                  <a:pt x="713" y="279"/>
                  <a:pt x="714" y="279"/>
                  <a:pt x="715" y="279"/>
                </a:cubicBezTo>
                <a:cubicBezTo>
                  <a:pt x="717" y="286"/>
                  <a:pt x="726" y="286"/>
                  <a:pt x="727" y="293"/>
                </a:cubicBezTo>
                <a:cubicBezTo>
                  <a:pt x="623" y="199"/>
                  <a:pt x="522" y="100"/>
                  <a:pt x="422" y="0"/>
                </a:cubicBezTo>
                <a:cubicBezTo>
                  <a:pt x="424" y="0"/>
                  <a:pt x="425" y="0"/>
                  <a:pt x="427" y="0"/>
                </a:cubicBezTo>
                <a:cubicBezTo>
                  <a:pt x="443" y="19"/>
                  <a:pt x="464" y="38"/>
                  <a:pt x="482" y="56"/>
                </a:cubicBezTo>
                <a:cubicBezTo>
                  <a:pt x="531" y="104"/>
                  <a:pt x="581" y="154"/>
                  <a:pt x="630" y="200"/>
                </a:cubicBezTo>
                <a:cubicBezTo>
                  <a:pt x="627" y="194"/>
                  <a:pt x="622" y="190"/>
                  <a:pt x="618" y="186"/>
                </a:cubicBezTo>
                <a:cubicBezTo>
                  <a:pt x="588" y="159"/>
                  <a:pt x="559" y="128"/>
                  <a:pt x="529" y="100"/>
                </a:cubicBezTo>
                <a:cubicBezTo>
                  <a:pt x="495" y="67"/>
                  <a:pt x="462" y="34"/>
                  <a:pt x="429" y="0"/>
                </a:cubicBezTo>
                <a:cubicBezTo>
                  <a:pt x="430" y="0"/>
                  <a:pt x="432" y="0"/>
                  <a:pt x="433" y="0"/>
                </a:cubicBezTo>
                <a:cubicBezTo>
                  <a:pt x="433" y="1"/>
                  <a:pt x="433" y="2"/>
                  <a:pt x="434" y="2"/>
                </a:cubicBezTo>
                <a:cubicBezTo>
                  <a:pt x="497" y="64"/>
                  <a:pt x="558" y="128"/>
                  <a:pt x="624" y="189"/>
                </a:cubicBezTo>
                <a:cubicBezTo>
                  <a:pt x="628" y="193"/>
                  <a:pt x="633" y="199"/>
                  <a:pt x="639" y="197"/>
                </a:cubicBezTo>
                <a:cubicBezTo>
                  <a:pt x="632" y="188"/>
                  <a:pt x="623" y="180"/>
                  <a:pt x="615" y="172"/>
                </a:cubicBezTo>
                <a:cubicBezTo>
                  <a:pt x="590" y="148"/>
                  <a:pt x="564" y="124"/>
                  <a:pt x="540" y="99"/>
                </a:cubicBezTo>
                <a:cubicBezTo>
                  <a:pt x="508" y="66"/>
                  <a:pt x="474" y="34"/>
                  <a:pt x="443" y="0"/>
                </a:cubicBezTo>
                <a:cubicBezTo>
                  <a:pt x="444" y="0"/>
                  <a:pt x="445" y="0"/>
                  <a:pt x="447" y="0"/>
                </a:cubicBezTo>
                <a:cubicBezTo>
                  <a:pt x="543" y="101"/>
                  <a:pt x="644" y="198"/>
                  <a:pt x="745" y="295"/>
                </a:cubicBezTo>
                <a:cubicBezTo>
                  <a:pt x="767" y="287"/>
                  <a:pt x="789" y="278"/>
                  <a:pt x="810" y="270"/>
                </a:cubicBezTo>
                <a:cubicBezTo>
                  <a:pt x="809" y="267"/>
                  <a:pt x="811" y="262"/>
                  <a:pt x="810" y="259"/>
                </a:cubicBezTo>
                <a:cubicBezTo>
                  <a:pt x="809" y="254"/>
                  <a:pt x="798" y="247"/>
                  <a:pt x="794" y="243"/>
                </a:cubicBezTo>
                <a:cubicBezTo>
                  <a:pt x="779" y="227"/>
                  <a:pt x="763" y="210"/>
                  <a:pt x="747" y="193"/>
                </a:cubicBezTo>
                <a:cubicBezTo>
                  <a:pt x="730" y="176"/>
                  <a:pt x="714" y="156"/>
                  <a:pt x="697" y="138"/>
                </a:cubicBezTo>
                <a:cubicBezTo>
                  <a:pt x="655" y="94"/>
                  <a:pt x="612" y="47"/>
                  <a:pt x="572" y="0"/>
                </a:cubicBezTo>
                <a:cubicBezTo>
                  <a:pt x="574" y="0"/>
                  <a:pt x="576" y="0"/>
                  <a:pt x="577" y="0"/>
                </a:cubicBezTo>
                <a:cubicBezTo>
                  <a:pt x="614" y="44"/>
                  <a:pt x="653" y="86"/>
                  <a:pt x="692" y="128"/>
                </a:cubicBezTo>
                <a:cubicBezTo>
                  <a:pt x="710" y="147"/>
                  <a:pt x="727" y="167"/>
                  <a:pt x="745" y="187"/>
                </a:cubicBezTo>
                <a:cubicBezTo>
                  <a:pt x="760" y="202"/>
                  <a:pt x="775" y="217"/>
                  <a:pt x="790" y="232"/>
                </a:cubicBezTo>
                <a:cubicBezTo>
                  <a:pt x="793" y="236"/>
                  <a:pt x="797" y="241"/>
                  <a:pt x="802" y="244"/>
                </a:cubicBezTo>
                <a:cubicBezTo>
                  <a:pt x="803" y="243"/>
                  <a:pt x="803" y="241"/>
                  <a:pt x="803" y="240"/>
                </a:cubicBezTo>
                <a:cubicBezTo>
                  <a:pt x="799" y="237"/>
                  <a:pt x="796" y="233"/>
                  <a:pt x="792" y="230"/>
                </a:cubicBezTo>
                <a:cubicBezTo>
                  <a:pt x="798" y="230"/>
                  <a:pt x="801" y="239"/>
                  <a:pt x="807" y="241"/>
                </a:cubicBezTo>
                <a:cubicBezTo>
                  <a:pt x="808" y="245"/>
                  <a:pt x="805" y="244"/>
                  <a:pt x="805" y="247"/>
                </a:cubicBezTo>
                <a:cubicBezTo>
                  <a:pt x="805" y="251"/>
                  <a:pt x="808" y="252"/>
                  <a:pt x="811" y="254"/>
                </a:cubicBezTo>
                <a:cubicBezTo>
                  <a:pt x="812" y="247"/>
                  <a:pt x="814" y="237"/>
                  <a:pt x="816" y="229"/>
                </a:cubicBezTo>
                <a:cubicBezTo>
                  <a:pt x="820" y="229"/>
                  <a:pt x="824" y="229"/>
                  <a:pt x="828" y="229"/>
                </a:cubicBezTo>
                <a:cubicBezTo>
                  <a:pt x="831" y="241"/>
                  <a:pt x="833" y="256"/>
                  <a:pt x="835" y="270"/>
                </a:cubicBezTo>
                <a:cubicBezTo>
                  <a:pt x="862" y="274"/>
                  <a:pt x="888" y="282"/>
                  <a:pt x="913" y="286"/>
                </a:cubicBezTo>
                <a:cubicBezTo>
                  <a:pt x="914" y="288"/>
                  <a:pt x="913" y="290"/>
                  <a:pt x="910" y="290"/>
                </a:cubicBezTo>
                <a:cubicBezTo>
                  <a:pt x="913" y="305"/>
                  <a:pt x="908" y="327"/>
                  <a:pt x="914" y="341"/>
                </a:cubicBezTo>
                <a:cubicBezTo>
                  <a:pt x="915" y="344"/>
                  <a:pt x="911" y="341"/>
                  <a:pt x="911" y="343"/>
                </a:cubicBezTo>
                <a:cubicBezTo>
                  <a:pt x="913" y="345"/>
                  <a:pt x="915" y="347"/>
                  <a:pt x="914" y="352"/>
                </a:cubicBezTo>
                <a:cubicBezTo>
                  <a:pt x="913" y="350"/>
                  <a:pt x="909" y="348"/>
                  <a:pt x="907" y="349"/>
                </a:cubicBezTo>
                <a:cubicBezTo>
                  <a:pt x="907" y="353"/>
                  <a:pt x="910" y="353"/>
                  <a:pt x="911" y="355"/>
                </a:cubicBezTo>
                <a:cubicBezTo>
                  <a:pt x="914" y="364"/>
                  <a:pt x="919" y="371"/>
                  <a:pt x="924" y="379"/>
                </a:cubicBezTo>
                <a:cubicBezTo>
                  <a:pt x="928" y="391"/>
                  <a:pt x="938" y="401"/>
                  <a:pt x="940" y="413"/>
                </a:cubicBezTo>
                <a:cubicBezTo>
                  <a:pt x="928" y="395"/>
                  <a:pt x="919" y="376"/>
                  <a:pt x="909" y="357"/>
                </a:cubicBezTo>
                <a:cubicBezTo>
                  <a:pt x="907" y="356"/>
                  <a:pt x="907" y="354"/>
                  <a:pt x="904" y="354"/>
                </a:cubicBezTo>
                <a:cubicBezTo>
                  <a:pt x="904" y="353"/>
                  <a:pt x="904" y="352"/>
                  <a:pt x="904" y="351"/>
                </a:cubicBezTo>
                <a:cubicBezTo>
                  <a:pt x="885" y="333"/>
                  <a:pt x="866" y="315"/>
                  <a:pt x="848" y="297"/>
                </a:cubicBezTo>
                <a:cubicBezTo>
                  <a:pt x="845" y="297"/>
                  <a:pt x="841" y="296"/>
                  <a:pt x="839" y="297"/>
                </a:cubicBezTo>
                <a:cubicBezTo>
                  <a:pt x="841" y="328"/>
                  <a:pt x="843" y="366"/>
                  <a:pt x="846" y="392"/>
                </a:cubicBezTo>
                <a:cubicBezTo>
                  <a:pt x="885" y="402"/>
                  <a:pt x="924" y="411"/>
                  <a:pt x="963" y="420"/>
                </a:cubicBezTo>
                <a:cubicBezTo>
                  <a:pt x="962" y="422"/>
                  <a:pt x="960" y="422"/>
                  <a:pt x="959" y="423"/>
                </a:cubicBezTo>
                <a:cubicBezTo>
                  <a:pt x="956" y="451"/>
                  <a:pt x="971" y="462"/>
                  <a:pt x="979" y="480"/>
                </a:cubicBezTo>
                <a:cubicBezTo>
                  <a:pt x="981" y="482"/>
                  <a:pt x="981" y="476"/>
                  <a:pt x="984" y="479"/>
                </a:cubicBezTo>
                <a:cubicBezTo>
                  <a:pt x="986" y="483"/>
                  <a:pt x="982" y="482"/>
                  <a:pt x="982" y="485"/>
                </a:cubicBezTo>
                <a:cubicBezTo>
                  <a:pt x="992" y="503"/>
                  <a:pt x="1002" y="520"/>
                  <a:pt x="1012" y="538"/>
                </a:cubicBezTo>
                <a:cubicBezTo>
                  <a:pt x="993" y="511"/>
                  <a:pt x="978" y="480"/>
                  <a:pt x="960" y="452"/>
                </a:cubicBezTo>
                <a:cubicBezTo>
                  <a:pt x="960" y="457"/>
                  <a:pt x="958" y="471"/>
                  <a:pt x="963" y="474"/>
                </a:cubicBezTo>
                <a:cubicBezTo>
                  <a:pt x="963" y="476"/>
                  <a:pt x="960" y="475"/>
                  <a:pt x="960" y="478"/>
                </a:cubicBezTo>
                <a:cubicBezTo>
                  <a:pt x="961" y="480"/>
                  <a:pt x="962" y="478"/>
                  <a:pt x="964" y="478"/>
                </a:cubicBezTo>
                <a:cubicBezTo>
                  <a:pt x="962" y="481"/>
                  <a:pt x="964" y="483"/>
                  <a:pt x="963" y="485"/>
                </a:cubicBezTo>
                <a:cubicBezTo>
                  <a:pt x="960" y="487"/>
                  <a:pt x="960" y="483"/>
                  <a:pt x="956" y="484"/>
                </a:cubicBezTo>
                <a:cubicBezTo>
                  <a:pt x="958" y="489"/>
                  <a:pt x="964" y="496"/>
                  <a:pt x="966" y="503"/>
                </a:cubicBezTo>
                <a:cubicBezTo>
                  <a:pt x="959" y="500"/>
                  <a:pt x="958" y="492"/>
                  <a:pt x="954" y="487"/>
                </a:cubicBezTo>
                <a:cubicBezTo>
                  <a:pt x="948" y="484"/>
                  <a:pt x="945" y="478"/>
                  <a:pt x="939" y="476"/>
                </a:cubicBezTo>
                <a:cubicBezTo>
                  <a:pt x="944" y="471"/>
                  <a:pt x="948" y="484"/>
                  <a:pt x="954" y="481"/>
                </a:cubicBezTo>
                <a:cubicBezTo>
                  <a:pt x="954" y="477"/>
                  <a:pt x="951" y="476"/>
                  <a:pt x="952" y="471"/>
                </a:cubicBezTo>
                <a:cubicBezTo>
                  <a:pt x="953" y="470"/>
                  <a:pt x="954" y="470"/>
                  <a:pt x="955" y="470"/>
                </a:cubicBezTo>
                <a:cubicBezTo>
                  <a:pt x="958" y="450"/>
                  <a:pt x="953" y="433"/>
                  <a:pt x="945" y="424"/>
                </a:cubicBezTo>
                <a:cubicBezTo>
                  <a:pt x="928" y="424"/>
                  <a:pt x="913" y="427"/>
                  <a:pt x="897" y="428"/>
                </a:cubicBezTo>
                <a:cubicBezTo>
                  <a:pt x="895" y="427"/>
                  <a:pt x="895" y="430"/>
                  <a:pt x="894" y="430"/>
                </a:cubicBezTo>
                <a:cubicBezTo>
                  <a:pt x="892" y="430"/>
                  <a:pt x="892" y="429"/>
                  <a:pt x="890" y="428"/>
                </a:cubicBezTo>
                <a:cubicBezTo>
                  <a:pt x="878" y="432"/>
                  <a:pt x="859" y="429"/>
                  <a:pt x="848" y="434"/>
                </a:cubicBezTo>
                <a:cubicBezTo>
                  <a:pt x="852" y="460"/>
                  <a:pt x="853" y="487"/>
                  <a:pt x="856" y="513"/>
                </a:cubicBezTo>
                <a:cubicBezTo>
                  <a:pt x="883" y="522"/>
                  <a:pt x="910" y="530"/>
                  <a:pt x="939" y="536"/>
                </a:cubicBezTo>
                <a:cubicBezTo>
                  <a:pt x="940" y="539"/>
                  <a:pt x="937" y="538"/>
                  <a:pt x="937" y="540"/>
                </a:cubicBezTo>
                <a:cubicBezTo>
                  <a:pt x="940" y="555"/>
                  <a:pt x="934" y="578"/>
                  <a:pt x="940" y="590"/>
                </a:cubicBezTo>
                <a:cubicBezTo>
                  <a:pt x="938" y="595"/>
                  <a:pt x="941" y="598"/>
                  <a:pt x="941" y="603"/>
                </a:cubicBezTo>
                <a:cubicBezTo>
                  <a:pt x="938" y="604"/>
                  <a:pt x="939" y="602"/>
                  <a:pt x="937" y="602"/>
                </a:cubicBezTo>
                <a:cubicBezTo>
                  <a:pt x="941" y="616"/>
                  <a:pt x="953" y="627"/>
                  <a:pt x="962" y="640"/>
                </a:cubicBezTo>
                <a:cubicBezTo>
                  <a:pt x="969" y="649"/>
                  <a:pt x="973" y="660"/>
                  <a:pt x="983" y="667"/>
                </a:cubicBezTo>
                <a:cubicBezTo>
                  <a:pt x="985" y="679"/>
                  <a:pt x="996" y="687"/>
                  <a:pt x="1003" y="696"/>
                </a:cubicBezTo>
                <a:cubicBezTo>
                  <a:pt x="1006" y="693"/>
                  <a:pt x="1002" y="692"/>
                  <a:pt x="1000" y="689"/>
                </a:cubicBezTo>
                <a:cubicBezTo>
                  <a:pt x="996" y="684"/>
                  <a:pt x="990" y="675"/>
                  <a:pt x="984" y="670"/>
                </a:cubicBezTo>
                <a:cubicBezTo>
                  <a:pt x="984" y="660"/>
                  <a:pt x="973" y="657"/>
                  <a:pt x="972" y="650"/>
                </a:cubicBezTo>
                <a:cubicBezTo>
                  <a:pt x="984" y="661"/>
                  <a:pt x="992" y="676"/>
                  <a:pt x="1003" y="689"/>
                </a:cubicBezTo>
                <a:cubicBezTo>
                  <a:pt x="1006" y="689"/>
                  <a:pt x="1007" y="689"/>
                  <a:pt x="1009" y="689"/>
                </a:cubicBezTo>
                <a:cubicBezTo>
                  <a:pt x="1009" y="692"/>
                  <a:pt x="1007" y="697"/>
                  <a:pt x="1004" y="698"/>
                </a:cubicBezTo>
                <a:cubicBezTo>
                  <a:pt x="1010" y="711"/>
                  <a:pt x="1021" y="718"/>
                  <a:pt x="1027" y="730"/>
                </a:cubicBezTo>
                <a:cubicBezTo>
                  <a:pt x="1016" y="723"/>
                  <a:pt x="1011" y="709"/>
                  <a:pt x="1001" y="701"/>
                </a:cubicBezTo>
                <a:cubicBezTo>
                  <a:pt x="987" y="679"/>
                  <a:pt x="972" y="659"/>
                  <a:pt x="956" y="640"/>
                </a:cubicBezTo>
                <a:cubicBezTo>
                  <a:pt x="956" y="638"/>
                  <a:pt x="956" y="637"/>
                  <a:pt x="955" y="636"/>
                </a:cubicBezTo>
                <a:cubicBezTo>
                  <a:pt x="949" y="628"/>
                  <a:pt x="944" y="620"/>
                  <a:pt x="937" y="614"/>
                </a:cubicBezTo>
                <a:cubicBezTo>
                  <a:pt x="937" y="610"/>
                  <a:pt x="935" y="607"/>
                  <a:pt x="932" y="609"/>
                </a:cubicBezTo>
                <a:cubicBezTo>
                  <a:pt x="934" y="617"/>
                  <a:pt x="942" y="620"/>
                  <a:pt x="945" y="628"/>
                </a:cubicBezTo>
                <a:cubicBezTo>
                  <a:pt x="935" y="618"/>
                  <a:pt x="928" y="606"/>
                  <a:pt x="916" y="599"/>
                </a:cubicBezTo>
                <a:cubicBezTo>
                  <a:pt x="917" y="594"/>
                  <a:pt x="912" y="592"/>
                  <a:pt x="909" y="590"/>
                </a:cubicBezTo>
                <a:cubicBezTo>
                  <a:pt x="911" y="587"/>
                  <a:pt x="904" y="587"/>
                  <a:pt x="904" y="583"/>
                </a:cubicBezTo>
                <a:cubicBezTo>
                  <a:pt x="908" y="583"/>
                  <a:pt x="913" y="587"/>
                  <a:pt x="915" y="590"/>
                </a:cubicBezTo>
                <a:cubicBezTo>
                  <a:pt x="922" y="588"/>
                  <a:pt x="924" y="598"/>
                  <a:pt x="930" y="599"/>
                </a:cubicBezTo>
                <a:cubicBezTo>
                  <a:pt x="932" y="596"/>
                  <a:pt x="932" y="593"/>
                  <a:pt x="934" y="590"/>
                </a:cubicBezTo>
                <a:cubicBezTo>
                  <a:pt x="934" y="588"/>
                  <a:pt x="931" y="590"/>
                  <a:pt x="932" y="591"/>
                </a:cubicBezTo>
                <a:cubicBezTo>
                  <a:pt x="929" y="589"/>
                  <a:pt x="934" y="587"/>
                  <a:pt x="934" y="585"/>
                </a:cubicBezTo>
                <a:cubicBezTo>
                  <a:pt x="934" y="571"/>
                  <a:pt x="931" y="554"/>
                  <a:pt x="934" y="541"/>
                </a:cubicBezTo>
                <a:cubicBezTo>
                  <a:pt x="916" y="539"/>
                  <a:pt x="896" y="544"/>
                  <a:pt x="877" y="545"/>
                </a:cubicBezTo>
                <a:cubicBezTo>
                  <a:pt x="885" y="558"/>
                  <a:pt x="897" y="568"/>
                  <a:pt x="905" y="581"/>
                </a:cubicBezTo>
                <a:cubicBezTo>
                  <a:pt x="894" y="571"/>
                  <a:pt x="885" y="557"/>
                  <a:pt x="874" y="545"/>
                </a:cubicBezTo>
                <a:cubicBezTo>
                  <a:pt x="869" y="546"/>
                  <a:pt x="862" y="545"/>
                  <a:pt x="859" y="548"/>
                </a:cubicBezTo>
                <a:cubicBezTo>
                  <a:pt x="861" y="552"/>
                  <a:pt x="859" y="561"/>
                  <a:pt x="863" y="562"/>
                </a:cubicBezTo>
                <a:cubicBezTo>
                  <a:pt x="863" y="563"/>
                  <a:pt x="861" y="563"/>
                  <a:pt x="861" y="564"/>
                </a:cubicBezTo>
                <a:cubicBezTo>
                  <a:pt x="879" y="707"/>
                  <a:pt x="908" y="843"/>
                  <a:pt x="933" y="980"/>
                </a:cubicBezTo>
                <a:cubicBezTo>
                  <a:pt x="935" y="982"/>
                  <a:pt x="935" y="976"/>
                  <a:pt x="938" y="978"/>
                </a:cubicBezTo>
                <a:cubicBezTo>
                  <a:pt x="939" y="983"/>
                  <a:pt x="940" y="989"/>
                  <a:pt x="938" y="993"/>
                </a:cubicBezTo>
                <a:cubicBezTo>
                  <a:pt x="939" y="995"/>
                  <a:pt x="941" y="993"/>
                  <a:pt x="942" y="994"/>
                </a:cubicBezTo>
                <a:cubicBezTo>
                  <a:pt x="942" y="1000"/>
                  <a:pt x="932" y="1000"/>
                  <a:pt x="930" y="995"/>
                </a:cubicBezTo>
                <a:cubicBezTo>
                  <a:pt x="928" y="995"/>
                  <a:pt x="930" y="998"/>
                  <a:pt x="928" y="999"/>
                </a:cubicBezTo>
                <a:cubicBezTo>
                  <a:pt x="930" y="999"/>
                  <a:pt x="931" y="1000"/>
                  <a:pt x="933" y="1000"/>
                </a:cubicBezTo>
                <a:cubicBezTo>
                  <a:pt x="931" y="1002"/>
                  <a:pt x="935" y="1004"/>
                  <a:pt x="937" y="1006"/>
                </a:cubicBezTo>
                <a:cubicBezTo>
                  <a:pt x="940" y="1003"/>
                  <a:pt x="941" y="1005"/>
                  <a:pt x="945" y="1006"/>
                </a:cubicBezTo>
                <a:cubicBezTo>
                  <a:pt x="950" y="1003"/>
                  <a:pt x="960" y="1004"/>
                  <a:pt x="964" y="1007"/>
                </a:cubicBezTo>
                <a:cubicBezTo>
                  <a:pt x="971" y="1005"/>
                  <a:pt x="976" y="1004"/>
                  <a:pt x="982" y="1004"/>
                </a:cubicBezTo>
                <a:cubicBezTo>
                  <a:pt x="982" y="1001"/>
                  <a:pt x="980" y="1001"/>
                  <a:pt x="982" y="998"/>
                </a:cubicBezTo>
                <a:cubicBezTo>
                  <a:pt x="987" y="1001"/>
                  <a:pt x="990" y="1005"/>
                  <a:pt x="997" y="1006"/>
                </a:cubicBezTo>
                <a:cubicBezTo>
                  <a:pt x="998" y="1005"/>
                  <a:pt x="996" y="1003"/>
                  <a:pt x="997" y="1001"/>
                </a:cubicBezTo>
                <a:cubicBezTo>
                  <a:pt x="999" y="1007"/>
                  <a:pt x="1008" y="1002"/>
                  <a:pt x="1012" y="1004"/>
                </a:cubicBezTo>
                <a:cubicBezTo>
                  <a:pt x="1012" y="1010"/>
                  <a:pt x="1005" y="1005"/>
                  <a:pt x="1004" y="1008"/>
                </a:cubicBezTo>
                <a:cubicBezTo>
                  <a:pt x="1007" y="1010"/>
                  <a:pt x="1010" y="1008"/>
                  <a:pt x="1014" y="1007"/>
                </a:cubicBezTo>
                <a:cubicBezTo>
                  <a:pt x="1015" y="1006"/>
                  <a:pt x="1014" y="1004"/>
                  <a:pt x="1014" y="1002"/>
                </a:cubicBezTo>
                <a:cubicBezTo>
                  <a:pt x="1018" y="1002"/>
                  <a:pt x="1019" y="1004"/>
                  <a:pt x="1021" y="1006"/>
                </a:cubicBezTo>
                <a:cubicBezTo>
                  <a:pt x="1024" y="1002"/>
                  <a:pt x="1032" y="998"/>
                  <a:pt x="1035" y="1004"/>
                </a:cubicBezTo>
                <a:cubicBezTo>
                  <a:pt x="1037" y="1003"/>
                  <a:pt x="1038" y="1003"/>
                  <a:pt x="1040" y="1002"/>
                </a:cubicBezTo>
                <a:cubicBezTo>
                  <a:pt x="1039" y="999"/>
                  <a:pt x="1038" y="997"/>
                  <a:pt x="1034" y="997"/>
                </a:cubicBezTo>
                <a:cubicBezTo>
                  <a:pt x="1035" y="994"/>
                  <a:pt x="1041" y="996"/>
                  <a:pt x="1043" y="995"/>
                </a:cubicBezTo>
                <a:cubicBezTo>
                  <a:pt x="1044" y="998"/>
                  <a:pt x="1045" y="1002"/>
                  <a:pt x="1046" y="1004"/>
                </a:cubicBezTo>
                <a:cubicBezTo>
                  <a:pt x="1049" y="1005"/>
                  <a:pt x="1049" y="1002"/>
                  <a:pt x="1052" y="1002"/>
                </a:cubicBezTo>
                <a:cubicBezTo>
                  <a:pt x="1053" y="999"/>
                  <a:pt x="1046" y="999"/>
                  <a:pt x="1049" y="996"/>
                </a:cubicBezTo>
                <a:cubicBezTo>
                  <a:pt x="1052" y="996"/>
                  <a:pt x="1051" y="998"/>
                  <a:pt x="1052" y="1000"/>
                </a:cubicBezTo>
                <a:cubicBezTo>
                  <a:pt x="1053" y="1000"/>
                  <a:pt x="1053" y="998"/>
                  <a:pt x="1055" y="999"/>
                </a:cubicBezTo>
                <a:cubicBezTo>
                  <a:pt x="1052" y="1004"/>
                  <a:pt x="1057" y="1004"/>
                  <a:pt x="1060" y="1006"/>
                </a:cubicBezTo>
                <a:cubicBezTo>
                  <a:pt x="1061" y="1005"/>
                  <a:pt x="1060" y="1002"/>
                  <a:pt x="1062" y="1002"/>
                </a:cubicBezTo>
                <a:cubicBezTo>
                  <a:pt x="1067" y="1004"/>
                  <a:pt x="1074" y="1005"/>
                  <a:pt x="1079" y="1006"/>
                </a:cubicBezTo>
                <a:cubicBezTo>
                  <a:pt x="1077" y="1004"/>
                  <a:pt x="1077" y="1000"/>
                  <a:pt x="1074" y="1000"/>
                </a:cubicBezTo>
                <a:cubicBezTo>
                  <a:pt x="1072" y="1000"/>
                  <a:pt x="1071" y="1002"/>
                  <a:pt x="1068" y="1002"/>
                </a:cubicBezTo>
                <a:cubicBezTo>
                  <a:pt x="1067" y="999"/>
                  <a:pt x="1063" y="1000"/>
                  <a:pt x="1062" y="998"/>
                </a:cubicBezTo>
                <a:cubicBezTo>
                  <a:pt x="1067" y="995"/>
                  <a:pt x="1076" y="998"/>
                  <a:pt x="1083" y="996"/>
                </a:cubicBezTo>
                <a:cubicBezTo>
                  <a:pt x="1082" y="999"/>
                  <a:pt x="1085" y="998"/>
                  <a:pt x="1086" y="999"/>
                </a:cubicBezTo>
                <a:cubicBezTo>
                  <a:pt x="1087" y="1001"/>
                  <a:pt x="1083" y="999"/>
                  <a:pt x="1083" y="1001"/>
                </a:cubicBezTo>
                <a:cubicBezTo>
                  <a:pt x="1084" y="1007"/>
                  <a:pt x="1088" y="999"/>
                  <a:pt x="1092" y="1003"/>
                </a:cubicBezTo>
                <a:cubicBezTo>
                  <a:pt x="1091" y="999"/>
                  <a:pt x="1085" y="998"/>
                  <a:pt x="1087" y="993"/>
                </a:cubicBezTo>
                <a:cubicBezTo>
                  <a:pt x="1090" y="993"/>
                  <a:pt x="1096" y="997"/>
                  <a:pt x="1096" y="1000"/>
                </a:cubicBezTo>
                <a:cubicBezTo>
                  <a:pt x="1097" y="1000"/>
                  <a:pt x="1098" y="1000"/>
                  <a:pt x="1099" y="1000"/>
                </a:cubicBezTo>
                <a:cubicBezTo>
                  <a:pt x="1101" y="999"/>
                  <a:pt x="1098" y="998"/>
                  <a:pt x="1099" y="996"/>
                </a:cubicBezTo>
                <a:cubicBezTo>
                  <a:pt x="1105" y="997"/>
                  <a:pt x="1111" y="999"/>
                  <a:pt x="1114" y="995"/>
                </a:cubicBezTo>
                <a:cubicBezTo>
                  <a:pt x="1120" y="999"/>
                  <a:pt x="1128" y="991"/>
                  <a:pt x="1132" y="996"/>
                </a:cubicBezTo>
                <a:cubicBezTo>
                  <a:pt x="1132" y="994"/>
                  <a:pt x="1133" y="992"/>
                  <a:pt x="1135" y="990"/>
                </a:cubicBezTo>
                <a:cubicBezTo>
                  <a:pt x="1137" y="990"/>
                  <a:pt x="1138" y="992"/>
                  <a:pt x="1139" y="993"/>
                </a:cubicBezTo>
                <a:cubicBezTo>
                  <a:pt x="1141" y="993"/>
                  <a:pt x="1140" y="989"/>
                  <a:pt x="1142" y="989"/>
                </a:cubicBezTo>
                <a:cubicBezTo>
                  <a:pt x="1144" y="993"/>
                  <a:pt x="1149" y="994"/>
                  <a:pt x="1152" y="996"/>
                </a:cubicBezTo>
                <a:cubicBezTo>
                  <a:pt x="1161" y="994"/>
                  <a:pt x="1159" y="988"/>
                  <a:pt x="1160" y="978"/>
                </a:cubicBezTo>
                <a:cubicBezTo>
                  <a:pt x="1161" y="969"/>
                  <a:pt x="1164" y="958"/>
                  <a:pt x="1166" y="946"/>
                </a:cubicBezTo>
                <a:cubicBezTo>
                  <a:pt x="1168" y="939"/>
                  <a:pt x="1166" y="930"/>
                  <a:pt x="1168" y="924"/>
                </a:cubicBezTo>
                <a:cubicBezTo>
                  <a:pt x="1175" y="899"/>
                  <a:pt x="1174" y="869"/>
                  <a:pt x="1178" y="842"/>
                </a:cubicBezTo>
                <a:cubicBezTo>
                  <a:pt x="1169" y="840"/>
                  <a:pt x="1154" y="844"/>
                  <a:pt x="1148" y="842"/>
                </a:cubicBezTo>
                <a:cubicBezTo>
                  <a:pt x="1151" y="838"/>
                  <a:pt x="1158" y="838"/>
                  <a:pt x="1163" y="836"/>
                </a:cubicBezTo>
                <a:cubicBezTo>
                  <a:pt x="1169" y="835"/>
                  <a:pt x="1175" y="832"/>
                  <a:pt x="1179" y="830"/>
                </a:cubicBezTo>
                <a:cubicBezTo>
                  <a:pt x="1179" y="820"/>
                  <a:pt x="1179" y="810"/>
                  <a:pt x="1180" y="801"/>
                </a:cubicBezTo>
                <a:cubicBezTo>
                  <a:pt x="1171" y="801"/>
                  <a:pt x="1155" y="800"/>
                  <a:pt x="1142" y="801"/>
                </a:cubicBezTo>
                <a:cubicBezTo>
                  <a:pt x="1141" y="811"/>
                  <a:pt x="1144" y="818"/>
                  <a:pt x="1142" y="826"/>
                </a:cubicBezTo>
                <a:cubicBezTo>
                  <a:pt x="1136" y="823"/>
                  <a:pt x="1142" y="808"/>
                  <a:pt x="1139" y="799"/>
                </a:cubicBezTo>
                <a:cubicBezTo>
                  <a:pt x="1154" y="796"/>
                  <a:pt x="1166" y="790"/>
                  <a:pt x="1180" y="786"/>
                </a:cubicBezTo>
                <a:cubicBezTo>
                  <a:pt x="1182" y="777"/>
                  <a:pt x="1180" y="761"/>
                  <a:pt x="1182" y="752"/>
                </a:cubicBezTo>
                <a:cubicBezTo>
                  <a:pt x="1176" y="750"/>
                  <a:pt x="1167" y="753"/>
                  <a:pt x="1158" y="752"/>
                </a:cubicBezTo>
                <a:cubicBezTo>
                  <a:pt x="1157" y="753"/>
                  <a:pt x="1159" y="756"/>
                  <a:pt x="1157" y="758"/>
                </a:cubicBezTo>
                <a:cubicBezTo>
                  <a:pt x="1157" y="759"/>
                  <a:pt x="1158" y="765"/>
                  <a:pt x="1157" y="763"/>
                </a:cubicBezTo>
                <a:cubicBezTo>
                  <a:pt x="1157" y="759"/>
                  <a:pt x="1155" y="757"/>
                  <a:pt x="1157" y="755"/>
                </a:cubicBezTo>
                <a:cubicBezTo>
                  <a:pt x="1156" y="753"/>
                  <a:pt x="1155" y="752"/>
                  <a:pt x="1155" y="750"/>
                </a:cubicBezTo>
                <a:cubicBezTo>
                  <a:pt x="1163" y="746"/>
                  <a:pt x="1174" y="745"/>
                  <a:pt x="1183" y="741"/>
                </a:cubicBezTo>
                <a:cubicBezTo>
                  <a:pt x="1185" y="734"/>
                  <a:pt x="1182" y="726"/>
                  <a:pt x="1189" y="726"/>
                </a:cubicBezTo>
                <a:cubicBezTo>
                  <a:pt x="1190" y="730"/>
                  <a:pt x="1193" y="733"/>
                  <a:pt x="1192" y="739"/>
                </a:cubicBezTo>
                <a:cubicBezTo>
                  <a:pt x="1195" y="742"/>
                  <a:pt x="1200" y="743"/>
                  <a:pt x="1204" y="744"/>
                </a:cubicBezTo>
                <a:cubicBezTo>
                  <a:pt x="1202" y="749"/>
                  <a:pt x="1196" y="743"/>
                  <a:pt x="1193" y="745"/>
                </a:cubicBezTo>
                <a:cubicBezTo>
                  <a:pt x="1193" y="750"/>
                  <a:pt x="1200" y="746"/>
                  <a:pt x="1205" y="747"/>
                </a:cubicBezTo>
                <a:cubicBezTo>
                  <a:pt x="1207" y="746"/>
                  <a:pt x="1204" y="745"/>
                  <a:pt x="1206" y="744"/>
                </a:cubicBezTo>
                <a:cubicBezTo>
                  <a:pt x="1211" y="745"/>
                  <a:pt x="1216" y="747"/>
                  <a:pt x="1221" y="748"/>
                </a:cubicBezTo>
                <a:cubicBezTo>
                  <a:pt x="1220" y="756"/>
                  <a:pt x="1222" y="767"/>
                  <a:pt x="1221" y="775"/>
                </a:cubicBezTo>
                <a:cubicBezTo>
                  <a:pt x="1214" y="773"/>
                  <a:pt x="1222" y="758"/>
                  <a:pt x="1219" y="750"/>
                </a:cubicBezTo>
                <a:cubicBezTo>
                  <a:pt x="1212" y="749"/>
                  <a:pt x="1203" y="750"/>
                  <a:pt x="1194" y="751"/>
                </a:cubicBezTo>
                <a:cubicBezTo>
                  <a:pt x="1195" y="760"/>
                  <a:pt x="1196" y="774"/>
                  <a:pt x="1197" y="786"/>
                </a:cubicBezTo>
                <a:cubicBezTo>
                  <a:pt x="1206" y="788"/>
                  <a:pt x="1217" y="792"/>
                  <a:pt x="1226" y="793"/>
                </a:cubicBezTo>
                <a:cubicBezTo>
                  <a:pt x="1229" y="796"/>
                  <a:pt x="1237" y="795"/>
                  <a:pt x="1239" y="799"/>
                </a:cubicBezTo>
                <a:cubicBezTo>
                  <a:pt x="1227" y="800"/>
                  <a:pt x="1210" y="798"/>
                  <a:pt x="1198" y="801"/>
                </a:cubicBezTo>
                <a:cubicBezTo>
                  <a:pt x="1198" y="811"/>
                  <a:pt x="1201" y="820"/>
                  <a:pt x="1200" y="829"/>
                </a:cubicBezTo>
                <a:cubicBezTo>
                  <a:pt x="1202" y="834"/>
                  <a:pt x="1217" y="831"/>
                  <a:pt x="1217" y="837"/>
                </a:cubicBezTo>
                <a:cubicBezTo>
                  <a:pt x="1223" y="835"/>
                  <a:pt x="1226" y="838"/>
                  <a:pt x="1231" y="838"/>
                </a:cubicBezTo>
                <a:cubicBezTo>
                  <a:pt x="1229" y="848"/>
                  <a:pt x="1234" y="860"/>
                  <a:pt x="1230" y="866"/>
                </a:cubicBezTo>
                <a:cubicBezTo>
                  <a:pt x="1227" y="861"/>
                  <a:pt x="1230" y="850"/>
                  <a:pt x="1230" y="841"/>
                </a:cubicBezTo>
                <a:cubicBezTo>
                  <a:pt x="1222" y="839"/>
                  <a:pt x="1210" y="842"/>
                  <a:pt x="1203" y="840"/>
                </a:cubicBezTo>
                <a:cubicBezTo>
                  <a:pt x="1201" y="849"/>
                  <a:pt x="1204" y="866"/>
                  <a:pt x="1208" y="874"/>
                </a:cubicBezTo>
                <a:cubicBezTo>
                  <a:pt x="1206" y="885"/>
                  <a:pt x="1212" y="918"/>
                  <a:pt x="1216" y="929"/>
                </a:cubicBezTo>
                <a:cubicBezTo>
                  <a:pt x="1219" y="952"/>
                  <a:pt x="1223" y="973"/>
                  <a:pt x="1228" y="995"/>
                </a:cubicBezTo>
                <a:cubicBezTo>
                  <a:pt x="1231" y="992"/>
                  <a:pt x="1235" y="997"/>
                  <a:pt x="1236" y="992"/>
                </a:cubicBezTo>
                <a:cubicBezTo>
                  <a:pt x="1241" y="997"/>
                  <a:pt x="1249" y="994"/>
                  <a:pt x="1254" y="996"/>
                </a:cubicBezTo>
                <a:cubicBezTo>
                  <a:pt x="1261" y="982"/>
                  <a:pt x="1259" y="959"/>
                  <a:pt x="1262" y="942"/>
                </a:cubicBezTo>
                <a:cubicBezTo>
                  <a:pt x="1258" y="938"/>
                  <a:pt x="1249" y="943"/>
                  <a:pt x="1245" y="941"/>
                </a:cubicBezTo>
                <a:cubicBezTo>
                  <a:pt x="1247" y="937"/>
                  <a:pt x="1256" y="939"/>
                  <a:pt x="1259" y="935"/>
                </a:cubicBezTo>
                <a:cubicBezTo>
                  <a:pt x="1260" y="934"/>
                  <a:pt x="1261" y="934"/>
                  <a:pt x="1261" y="936"/>
                </a:cubicBezTo>
                <a:cubicBezTo>
                  <a:pt x="1264" y="930"/>
                  <a:pt x="1262" y="924"/>
                  <a:pt x="1264" y="917"/>
                </a:cubicBezTo>
                <a:cubicBezTo>
                  <a:pt x="1257" y="913"/>
                  <a:pt x="1247" y="917"/>
                  <a:pt x="1239" y="916"/>
                </a:cubicBezTo>
                <a:cubicBezTo>
                  <a:pt x="1241" y="913"/>
                  <a:pt x="1247" y="913"/>
                  <a:pt x="1250" y="911"/>
                </a:cubicBezTo>
                <a:cubicBezTo>
                  <a:pt x="1254" y="913"/>
                  <a:pt x="1263" y="916"/>
                  <a:pt x="1265" y="911"/>
                </a:cubicBezTo>
                <a:cubicBezTo>
                  <a:pt x="1262" y="906"/>
                  <a:pt x="1258" y="914"/>
                  <a:pt x="1254" y="911"/>
                </a:cubicBezTo>
                <a:cubicBezTo>
                  <a:pt x="1257" y="909"/>
                  <a:pt x="1262" y="909"/>
                  <a:pt x="1265" y="906"/>
                </a:cubicBezTo>
                <a:cubicBezTo>
                  <a:pt x="1264" y="897"/>
                  <a:pt x="1265" y="893"/>
                  <a:pt x="1265" y="886"/>
                </a:cubicBezTo>
                <a:cubicBezTo>
                  <a:pt x="1261" y="887"/>
                  <a:pt x="1253" y="884"/>
                  <a:pt x="1249" y="887"/>
                </a:cubicBezTo>
                <a:cubicBezTo>
                  <a:pt x="1252" y="881"/>
                  <a:pt x="1264" y="880"/>
                  <a:pt x="1270" y="879"/>
                </a:cubicBezTo>
                <a:cubicBezTo>
                  <a:pt x="1270" y="878"/>
                  <a:pt x="1269" y="877"/>
                  <a:pt x="1269" y="877"/>
                </a:cubicBezTo>
                <a:cubicBezTo>
                  <a:pt x="1271" y="875"/>
                  <a:pt x="1272" y="880"/>
                  <a:pt x="1273" y="881"/>
                </a:cubicBezTo>
                <a:cubicBezTo>
                  <a:pt x="1278" y="883"/>
                  <a:pt x="1286" y="880"/>
                  <a:pt x="1288" y="885"/>
                </a:cubicBezTo>
                <a:cubicBezTo>
                  <a:pt x="1286" y="887"/>
                  <a:pt x="1277" y="884"/>
                  <a:pt x="1273" y="886"/>
                </a:cubicBezTo>
                <a:cubicBezTo>
                  <a:pt x="1274" y="894"/>
                  <a:pt x="1274" y="900"/>
                  <a:pt x="1273" y="906"/>
                </a:cubicBezTo>
                <a:cubicBezTo>
                  <a:pt x="1275" y="908"/>
                  <a:pt x="1280" y="907"/>
                  <a:pt x="1282" y="910"/>
                </a:cubicBezTo>
                <a:cubicBezTo>
                  <a:pt x="1280" y="915"/>
                  <a:pt x="1276" y="906"/>
                  <a:pt x="1274" y="911"/>
                </a:cubicBezTo>
                <a:cubicBezTo>
                  <a:pt x="1277" y="915"/>
                  <a:pt x="1291" y="915"/>
                  <a:pt x="1290" y="907"/>
                </a:cubicBezTo>
                <a:cubicBezTo>
                  <a:pt x="1293" y="910"/>
                  <a:pt x="1294" y="914"/>
                  <a:pt x="1299" y="914"/>
                </a:cubicBezTo>
                <a:cubicBezTo>
                  <a:pt x="1293" y="918"/>
                  <a:pt x="1280" y="912"/>
                  <a:pt x="1275" y="916"/>
                </a:cubicBezTo>
                <a:cubicBezTo>
                  <a:pt x="1277" y="920"/>
                  <a:pt x="1275" y="929"/>
                  <a:pt x="1277" y="937"/>
                </a:cubicBezTo>
                <a:cubicBezTo>
                  <a:pt x="1278" y="938"/>
                  <a:pt x="1280" y="935"/>
                  <a:pt x="1282" y="935"/>
                </a:cubicBezTo>
                <a:cubicBezTo>
                  <a:pt x="1285" y="938"/>
                  <a:pt x="1295" y="937"/>
                  <a:pt x="1298" y="938"/>
                </a:cubicBezTo>
                <a:cubicBezTo>
                  <a:pt x="1301" y="936"/>
                  <a:pt x="1300" y="932"/>
                  <a:pt x="1297" y="930"/>
                </a:cubicBezTo>
                <a:cubicBezTo>
                  <a:pt x="1298" y="928"/>
                  <a:pt x="1298" y="925"/>
                  <a:pt x="1299" y="924"/>
                </a:cubicBezTo>
                <a:cubicBezTo>
                  <a:pt x="1298" y="923"/>
                  <a:pt x="1296" y="922"/>
                  <a:pt x="1295" y="920"/>
                </a:cubicBezTo>
                <a:cubicBezTo>
                  <a:pt x="1293" y="920"/>
                  <a:pt x="1294" y="924"/>
                  <a:pt x="1290" y="922"/>
                </a:cubicBezTo>
                <a:cubicBezTo>
                  <a:pt x="1290" y="918"/>
                  <a:pt x="1294" y="918"/>
                  <a:pt x="1297" y="918"/>
                </a:cubicBezTo>
                <a:cubicBezTo>
                  <a:pt x="1302" y="914"/>
                  <a:pt x="1305" y="905"/>
                  <a:pt x="1300" y="901"/>
                </a:cubicBezTo>
                <a:cubicBezTo>
                  <a:pt x="1301" y="899"/>
                  <a:pt x="1303" y="898"/>
                  <a:pt x="1303" y="895"/>
                </a:cubicBezTo>
                <a:cubicBezTo>
                  <a:pt x="1306" y="896"/>
                  <a:pt x="1305" y="900"/>
                  <a:pt x="1309" y="899"/>
                </a:cubicBezTo>
                <a:cubicBezTo>
                  <a:pt x="1309" y="901"/>
                  <a:pt x="1307" y="900"/>
                  <a:pt x="1307" y="903"/>
                </a:cubicBezTo>
                <a:cubicBezTo>
                  <a:pt x="1308" y="917"/>
                  <a:pt x="1310" y="924"/>
                  <a:pt x="1310" y="935"/>
                </a:cubicBezTo>
                <a:cubicBezTo>
                  <a:pt x="1313" y="939"/>
                  <a:pt x="1317" y="937"/>
                  <a:pt x="1321" y="936"/>
                </a:cubicBezTo>
                <a:cubicBezTo>
                  <a:pt x="1322" y="934"/>
                  <a:pt x="1318" y="936"/>
                  <a:pt x="1319" y="933"/>
                </a:cubicBezTo>
                <a:cubicBezTo>
                  <a:pt x="1320" y="934"/>
                  <a:pt x="1321" y="935"/>
                  <a:pt x="1322" y="933"/>
                </a:cubicBezTo>
                <a:cubicBezTo>
                  <a:pt x="1324" y="930"/>
                  <a:pt x="1318" y="930"/>
                  <a:pt x="1320" y="929"/>
                </a:cubicBezTo>
                <a:cubicBezTo>
                  <a:pt x="1327" y="924"/>
                  <a:pt x="1322" y="940"/>
                  <a:pt x="1327" y="942"/>
                </a:cubicBezTo>
                <a:cubicBezTo>
                  <a:pt x="1326" y="943"/>
                  <a:pt x="1325" y="944"/>
                  <a:pt x="1324" y="945"/>
                </a:cubicBezTo>
                <a:cubicBezTo>
                  <a:pt x="1326" y="948"/>
                  <a:pt x="1326" y="955"/>
                  <a:pt x="1329" y="957"/>
                </a:cubicBezTo>
                <a:cubicBezTo>
                  <a:pt x="1329" y="957"/>
                  <a:pt x="1328" y="957"/>
                  <a:pt x="1327" y="957"/>
                </a:cubicBezTo>
                <a:cubicBezTo>
                  <a:pt x="1329" y="963"/>
                  <a:pt x="1328" y="967"/>
                  <a:pt x="1329" y="973"/>
                </a:cubicBezTo>
                <a:cubicBezTo>
                  <a:pt x="1332" y="970"/>
                  <a:pt x="1331" y="962"/>
                  <a:pt x="1334" y="959"/>
                </a:cubicBezTo>
                <a:cubicBezTo>
                  <a:pt x="1333" y="958"/>
                  <a:pt x="1333" y="957"/>
                  <a:pt x="1331" y="957"/>
                </a:cubicBezTo>
                <a:cubicBezTo>
                  <a:pt x="1331" y="955"/>
                  <a:pt x="1333" y="955"/>
                  <a:pt x="1334" y="953"/>
                </a:cubicBezTo>
                <a:cubicBezTo>
                  <a:pt x="1334" y="950"/>
                  <a:pt x="1329" y="951"/>
                  <a:pt x="1329" y="948"/>
                </a:cubicBezTo>
                <a:cubicBezTo>
                  <a:pt x="1333" y="947"/>
                  <a:pt x="1336" y="947"/>
                  <a:pt x="1340" y="948"/>
                </a:cubicBezTo>
                <a:cubicBezTo>
                  <a:pt x="1340" y="951"/>
                  <a:pt x="1338" y="950"/>
                  <a:pt x="1336" y="950"/>
                </a:cubicBezTo>
                <a:cubicBezTo>
                  <a:pt x="1339" y="955"/>
                  <a:pt x="1335" y="958"/>
                  <a:pt x="1338" y="963"/>
                </a:cubicBezTo>
                <a:cubicBezTo>
                  <a:pt x="1342" y="961"/>
                  <a:pt x="1341" y="955"/>
                  <a:pt x="1344" y="952"/>
                </a:cubicBezTo>
                <a:cubicBezTo>
                  <a:pt x="1347" y="954"/>
                  <a:pt x="1345" y="957"/>
                  <a:pt x="1344" y="959"/>
                </a:cubicBezTo>
                <a:cubicBezTo>
                  <a:pt x="1347" y="963"/>
                  <a:pt x="1354" y="962"/>
                  <a:pt x="1355" y="966"/>
                </a:cubicBezTo>
                <a:cubicBezTo>
                  <a:pt x="1355" y="970"/>
                  <a:pt x="1354" y="965"/>
                  <a:pt x="1351" y="966"/>
                </a:cubicBezTo>
                <a:cubicBezTo>
                  <a:pt x="1350" y="971"/>
                  <a:pt x="1352" y="978"/>
                  <a:pt x="1354" y="981"/>
                </a:cubicBezTo>
                <a:cubicBezTo>
                  <a:pt x="1354" y="983"/>
                  <a:pt x="1351" y="982"/>
                  <a:pt x="1351" y="983"/>
                </a:cubicBezTo>
                <a:cubicBezTo>
                  <a:pt x="1353" y="986"/>
                  <a:pt x="1353" y="989"/>
                  <a:pt x="1354" y="993"/>
                </a:cubicBezTo>
                <a:cubicBezTo>
                  <a:pt x="1358" y="995"/>
                  <a:pt x="1363" y="994"/>
                  <a:pt x="1364" y="990"/>
                </a:cubicBezTo>
                <a:cubicBezTo>
                  <a:pt x="1367" y="990"/>
                  <a:pt x="1365" y="994"/>
                  <a:pt x="1366" y="995"/>
                </a:cubicBezTo>
                <a:cubicBezTo>
                  <a:pt x="1375" y="995"/>
                  <a:pt x="1378" y="989"/>
                  <a:pt x="1382" y="984"/>
                </a:cubicBezTo>
                <a:cubicBezTo>
                  <a:pt x="1386" y="984"/>
                  <a:pt x="1384" y="989"/>
                  <a:pt x="1383" y="991"/>
                </a:cubicBezTo>
                <a:cubicBezTo>
                  <a:pt x="1385" y="995"/>
                  <a:pt x="1390" y="994"/>
                  <a:pt x="1394" y="993"/>
                </a:cubicBezTo>
                <a:cubicBezTo>
                  <a:pt x="1394" y="991"/>
                  <a:pt x="1392" y="989"/>
                  <a:pt x="1394" y="987"/>
                </a:cubicBezTo>
                <a:cubicBezTo>
                  <a:pt x="1398" y="987"/>
                  <a:pt x="1397" y="992"/>
                  <a:pt x="1398" y="993"/>
                </a:cubicBezTo>
                <a:cubicBezTo>
                  <a:pt x="1402" y="994"/>
                  <a:pt x="1400" y="989"/>
                  <a:pt x="1401" y="987"/>
                </a:cubicBezTo>
                <a:cubicBezTo>
                  <a:pt x="1404" y="987"/>
                  <a:pt x="1403" y="992"/>
                  <a:pt x="1405" y="993"/>
                </a:cubicBezTo>
                <a:cubicBezTo>
                  <a:pt x="1409" y="993"/>
                  <a:pt x="1412" y="992"/>
                  <a:pt x="1415" y="991"/>
                </a:cubicBezTo>
                <a:cubicBezTo>
                  <a:pt x="1414" y="986"/>
                  <a:pt x="1415" y="979"/>
                  <a:pt x="1412" y="976"/>
                </a:cubicBezTo>
                <a:cubicBezTo>
                  <a:pt x="1417" y="966"/>
                  <a:pt x="1411" y="947"/>
                  <a:pt x="1418" y="937"/>
                </a:cubicBezTo>
                <a:cubicBezTo>
                  <a:pt x="1418" y="942"/>
                  <a:pt x="1423" y="948"/>
                  <a:pt x="1420" y="952"/>
                </a:cubicBezTo>
                <a:cubicBezTo>
                  <a:pt x="1421" y="955"/>
                  <a:pt x="1422" y="957"/>
                  <a:pt x="1424" y="959"/>
                </a:cubicBezTo>
                <a:cubicBezTo>
                  <a:pt x="1425" y="961"/>
                  <a:pt x="1423" y="962"/>
                  <a:pt x="1422" y="963"/>
                </a:cubicBezTo>
                <a:cubicBezTo>
                  <a:pt x="1426" y="966"/>
                  <a:pt x="1430" y="962"/>
                  <a:pt x="1431" y="959"/>
                </a:cubicBezTo>
                <a:cubicBezTo>
                  <a:pt x="1434" y="967"/>
                  <a:pt x="1429" y="981"/>
                  <a:pt x="1435" y="989"/>
                </a:cubicBezTo>
                <a:cubicBezTo>
                  <a:pt x="1435" y="1012"/>
                  <a:pt x="1435" y="1036"/>
                  <a:pt x="1435" y="1060"/>
                </a:cubicBezTo>
                <a:cubicBezTo>
                  <a:pt x="1349" y="1060"/>
                  <a:pt x="1254" y="1060"/>
                  <a:pt x="1165" y="1060"/>
                </a:cubicBezTo>
                <a:cubicBezTo>
                  <a:pt x="1155" y="1060"/>
                  <a:pt x="1132" y="1062"/>
                  <a:pt x="1127" y="1059"/>
                </a:cubicBezTo>
                <a:cubicBezTo>
                  <a:pt x="1125" y="1057"/>
                  <a:pt x="1130" y="1054"/>
                  <a:pt x="1127" y="1052"/>
                </a:cubicBezTo>
                <a:cubicBezTo>
                  <a:pt x="1128" y="1052"/>
                  <a:pt x="1129" y="1055"/>
                  <a:pt x="1129" y="1053"/>
                </a:cubicBezTo>
                <a:cubicBezTo>
                  <a:pt x="1130" y="1051"/>
                  <a:pt x="1129" y="1046"/>
                  <a:pt x="1126" y="1047"/>
                </a:cubicBezTo>
                <a:cubicBezTo>
                  <a:pt x="1127" y="1049"/>
                  <a:pt x="1123" y="1056"/>
                  <a:pt x="1122" y="1052"/>
                </a:cubicBezTo>
                <a:cubicBezTo>
                  <a:pt x="1120" y="1057"/>
                  <a:pt x="1126" y="1054"/>
                  <a:pt x="1126" y="1058"/>
                </a:cubicBezTo>
                <a:cubicBezTo>
                  <a:pt x="1125" y="1059"/>
                  <a:pt x="1125" y="1059"/>
                  <a:pt x="1125" y="1060"/>
                </a:cubicBezTo>
                <a:cubicBezTo>
                  <a:pt x="1115" y="1059"/>
                  <a:pt x="1103" y="1061"/>
                  <a:pt x="1094" y="1059"/>
                </a:cubicBezTo>
                <a:cubicBezTo>
                  <a:pt x="1093" y="1048"/>
                  <a:pt x="1108" y="1052"/>
                  <a:pt x="1112" y="1046"/>
                </a:cubicBezTo>
                <a:cubicBezTo>
                  <a:pt x="1112" y="1049"/>
                  <a:pt x="1118" y="1046"/>
                  <a:pt x="1118" y="1049"/>
                </a:cubicBezTo>
                <a:cubicBezTo>
                  <a:pt x="1120" y="1047"/>
                  <a:pt x="1123" y="1046"/>
                  <a:pt x="1124" y="1043"/>
                </a:cubicBezTo>
                <a:cubicBezTo>
                  <a:pt x="1127" y="1043"/>
                  <a:pt x="1131" y="1045"/>
                  <a:pt x="1134" y="1041"/>
                </a:cubicBezTo>
                <a:cubicBezTo>
                  <a:pt x="1135" y="1042"/>
                  <a:pt x="1135" y="1043"/>
                  <a:pt x="1135" y="1044"/>
                </a:cubicBezTo>
                <a:cubicBezTo>
                  <a:pt x="1137" y="1043"/>
                  <a:pt x="1140" y="1040"/>
                  <a:pt x="1138" y="1044"/>
                </a:cubicBezTo>
                <a:cubicBezTo>
                  <a:pt x="1141" y="1044"/>
                  <a:pt x="1139" y="1039"/>
                  <a:pt x="1142" y="1039"/>
                </a:cubicBezTo>
                <a:cubicBezTo>
                  <a:pt x="1143" y="1039"/>
                  <a:pt x="1142" y="1042"/>
                  <a:pt x="1144" y="1042"/>
                </a:cubicBezTo>
                <a:cubicBezTo>
                  <a:pt x="1145" y="1041"/>
                  <a:pt x="1146" y="1039"/>
                  <a:pt x="1148" y="1039"/>
                </a:cubicBezTo>
                <a:cubicBezTo>
                  <a:pt x="1148" y="1040"/>
                  <a:pt x="1148" y="1042"/>
                  <a:pt x="1150" y="1043"/>
                </a:cubicBezTo>
                <a:cubicBezTo>
                  <a:pt x="1152" y="1041"/>
                  <a:pt x="1147" y="1039"/>
                  <a:pt x="1150" y="1039"/>
                </a:cubicBezTo>
                <a:cubicBezTo>
                  <a:pt x="1153" y="1038"/>
                  <a:pt x="1150" y="1043"/>
                  <a:pt x="1154" y="1041"/>
                </a:cubicBezTo>
                <a:cubicBezTo>
                  <a:pt x="1155" y="1038"/>
                  <a:pt x="1155" y="1038"/>
                  <a:pt x="1157" y="1035"/>
                </a:cubicBezTo>
                <a:cubicBezTo>
                  <a:pt x="1154" y="1036"/>
                  <a:pt x="1148" y="1034"/>
                  <a:pt x="1146" y="1038"/>
                </a:cubicBezTo>
                <a:cubicBezTo>
                  <a:pt x="1145" y="1037"/>
                  <a:pt x="1145" y="1036"/>
                  <a:pt x="1144" y="1036"/>
                </a:cubicBezTo>
                <a:cubicBezTo>
                  <a:pt x="1127" y="1038"/>
                  <a:pt x="1111" y="1039"/>
                  <a:pt x="1090" y="1039"/>
                </a:cubicBezTo>
                <a:cubicBezTo>
                  <a:pt x="1091" y="1044"/>
                  <a:pt x="1089" y="1044"/>
                  <a:pt x="1090" y="1048"/>
                </a:cubicBezTo>
                <a:cubicBezTo>
                  <a:pt x="1082" y="1050"/>
                  <a:pt x="1074" y="1049"/>
                  <a:pt x="1070" y="1044"/>
                </a:cubicBezTo>
                <a:cubicBezTo>
                  <a:pt x="1074" y="1045"/>
                  <a:pt x="1076" y="1042"/>
                  <a:pt x="1078" y="1040"/>
                </a:cubicBezTo>
                <a:cubicBezTo>
                  <a:pt x="1065" y="1041"/>
                  <a:pt x="1059" y="1040"/>
                  <a:pt x="1049" y="1043"/>
                </a:cubicBezTo>
                <a:cubicBezTo>
                  <a:pt x="1043" y="1039"/>
                  <a:pt x="1029" y="1046"/>
                  <a:pt x="1023" y="1041"/>
                </a:cubicBezTo>
                <a:cubicBezTo>
                  <a:pt x="1017" y="1044"/>
                  <a:pt x="1008" y="1037"/>
                  <a:pt x="1000" y="1041"/>
                </a:cubicBezTo>
                <a:cubicBezTo>
                  <a:pt x="998" y="1036"/>
                  <a:pt x="993" y="1039"/>
                  <a:pt x="991" y="1037"/>
                </a:cubicBezTo>
                <a:cubicBezTo>
                  <a:pt x="984" y="1041"/>
                  <a:pt x="974" y="1037"/>
                  <a:pt x="965" y="1038"/>
                </a:cubicBezTo>
                <a:cubicBezTo>
                  <a:pt x="961" y="1038"/>
                  <a:pt x="956" y="1041"/>
                  <a:pt x="952" y="1039"/>
                </a:cubicBezTo>
                <a:cubicBezTo>
                  <a:pt x="951" y="1039"/>
                  <a:pt x="950" y="1041"/>
                  <a:pt x="948" y="1041"/>
                </a:cubicBezTo>
                <a:cubicBezTo>
                  <a:pt x="936" y="1038"/>
                  <a:pt x="926" y="1044"/>
                  <a:pt x="913" y="1041"/>
                </a:cubicBezTo>
                <a:cubicBezTo>
                  <a:pt x="903" y="1041"/>
                  <a:pt x="889" y="1045"/>
                  <a:pt x="877" y="1039"/>
                </a:cubicBezTo>
                <a:cubicBezTo>
                  <a:pt x="873" y="1039"/>
                  <a:pt x="866" y="1039"/>
                  <a:pt x="863" y="1036"/>
                </a:cubicBezTo>
                <a:cubicBezTo>
                  <a:pt x="861" y="1039"/>
                  <a:pt x="854" y="1036"/>
                  <a:pt x="851" y="1034"/>
                </a:cubicBezTo>
                <a:cubicBezTo>
                  <a:pt x="846" y="1037"/>
                  <a:pt x="839" y="1033"/>
                  <a:pt x="834" y="1034"/>
                </a:cubicBezTo>
                <a:cubicBezTo>
                  <a:pt x="831" y="1032"/>
                  <a:pt x="826" y="1031"/>
                  <a:pt x="821" y="1031"/>
                </a:cubicBezTo>
                <a:cubicBezTo>
                  <a:pt x="820" y="1030"/>
                  <a:pt x="819" y="1028"/>
                  <a:pt x="818" y="1027"/>
                </a:cubicBezTo>
                <a:cubicBezTo>
                  <a:pt x="821" y="1025"/>
                  <a:pt x="825" y="1024"/>
                  <a:pt x="827" y="1022"/>
                </a:cubicBezTo>
                <a:cubicBezTo>
                  <a:pt x="822" y="1021"/>
                  <a:pt x="815" y="1022"/>
                  <a:pt x="809" y="1021"/>
                </a:cubicBezTo>
                <a:cubicBezTo>
                  <a:pt x="808" y="1018"/>
                  <a:pt x="806" y="1014"/>
                  <a:pt x="803" y="1015"/>
                </a:cubicBezTo>
                <a:cubicBezTo>
                  <a:pt x="800" y="1017"/>
                  <a:pt x="803" y="1017"/>
                  <a:pt x="803" y="1020"/>
                </a:cubicBezTo>
                <a:cubicBezTo>
                  <a:pt x="801" y="1024"/>
                  <a:pt x="799" y="1019"/>
                  <a:pt x="797" y="1022"/>
                </a:cubicBezTo>
                <a:cubicBezTo>
                  <a:pt x="799" y="1022"/>
                  <a:pt x="801" y="1026"/>
                  <a:pt x="800" y="1028"/>
                </a:cubicBezTo>
                <a:cubicBezTo>
                  <a:pt x="792" y="1023"/>
                  <a:pt x="780" y="1029"/>
                  <a:pt x="773" y="1028"/>
                </a:cubicBezTo>
                <a:cubicBezTo>
                  <a:pt x="771" y="1029"/>
                  <a:pt x="774" y="1031"/>
                  <a:pt x="771" y="1032"/>
                </a:cubicBezTo>
                <a:cubicBezTo>
                  <a:pt x="753" y="1027"/>
                  <a:pt x="739" y="1033"/>
                  <a:pt x="722" y="1035"/>
                </a:cubicBezTo>
                <a:cubicBezTo>
                  <a:pt x="721" y="1039"/>
                  <a:pt x="718" y="1042"/>
                  <a:pt x="718" y="1044"/>
                </a:cubicBezTo>
                <a:cubicBezTo>
                  <a:pt x="721" y="1045"/>
                  <a:pt x="719" y="1041"/>
                  <a:pt x="721" y="1042"/>
                </a:cubicBezTo>
                <a:cubicBezTo>
                  <a:pt x="726" y="1047"/>
                  <a:pt x="713" y="1048"/>
                  <a:pt x="711" y="1044"/>
                </a:cubicBezTo>
                <a:cubicBezTo>
                  <a:pt x="712" y="1042"/>
                  <a:pt x="714" y="1044"/>
                  <a:pt x="714" y="1041"/>
                </a:cubicBezTo>
                <a:cubicBezTo>
                  <a:pt x="712" y="1041"/>
                  <a:pt x="712" y="1042"/>
                  <a:pt x="710" y="1042"/>
                </a:cubicBezTo>
                <a:cubicBezTo>
                  <a:pt x="709" y="1041"/>
                  <a:pt x="709" y="1038"/>
                  <a:pt x="707" y="1039"/>
                </a:cubicBezTo>
                <a:cubicBezTo>
                  <a:pt x="698" y="1041"/>
                  <a:pt x="691" y="1037"/>
                  <a:pt x="686" y="1036"/>
                </a:cubicBezTo>
                <a:cubicBezTo>
                  <a:pt x="688" y="1038"/>
                  <a:pt x="685" y="1037"/>
                  <a:pt x="684" y="1038"/>
                </a:cubicBezTo>
                <a:cubicBezTo>
                  <a:pt x="673" y="1034"/>
                  <a:pt x="663" y="1034"/>
                  <a:pt x="650" y="1031"/>
                </a:cubicBezTo>
                <a:cubicBezTo>
                  <a:pt x="639" y="1024"/>
                  <a:pt x="618" y="1032"/>
                  <a:pt x="609" y="1025"/>
                </a:cubicBezTo>
                <a:cubicBezTo>
                  <a:pt x="610" y="1022"/>
                  <a:pt x="613" y="1022"/>
                  <a:pt x="613" y="1018"/>
                </a:cubicBezTo>
                <a:cubicBezTo>
                  <a:pt x="610" y="1017"/>
                  <a:pt x="609" y="1020"/>
                  <a:pt x="609" y="1017"/>
                </a:cubicBezTo>
                <a:cubicBezTo>
                  <a:pt x="611" y="1015"/>
                  <a:pt x="613" y="1019"/>
                  <a:pt x="615" y="1017"/>
                </a:cubicBezTo>
                <a:cubicBezTo>
                  <a:pt x="613" y="1015"/>
                  <a:pt x="613" y="1012"/>
                  <a:pt x="616" y="1011"/>
                </a:cubicBezTo>
                <a:cubicBezTo>
                  <a:pt x="614" y="1009"/>
                  <a:pt x="611" y="1010"/>
                  <a:pt x="611" y="1008"/>
                </a:cubicBezTo>
                <a:cubicBezTo>
                  <a:pt x="613" y="1003"/>
                  <a:pt x="607" y="1004"/>
                  <a:pt x="606" y="1000"/>
                </a:cubicBezTo>
                <a:cubicBezTo>
                  <a:pt x="607" y="999"/>
                  <a:pt x="608" y="998"/>
                  <a:pt x="610" y="998"/>
                </a:cubicBezTo>
                <a:cubicBezTo>
                  <a:pt x="612" y="1000"/>
                  <a:pt x="613" y="1003"/>
                  <a:pt x="614" y="1006"/>
                </a:cubicBezTo>
                <a:cubicBezTo>
                  <a:pt x="619" y="1006"/>
                  <a:pt x="623" y="1006"/>
                  <a:pt x="624" y="1010"/>
                </a:cubicBezTo>
                <a:cubicBezTo>
                  <a:pt x="621" y="1012"/>
                  <a:pt x="619" y="1007"/>
                  <a:pt x="617" y="1011"/>
                </a:cubicBezTo>
                <a:cubicBezTo>
                  <a:pt x="619" y="1016"/>
                  <a:pt x="622" y="1017"/>
                  <a:pt x="621" y="1025"/>
                </a:cubicBezTo>
                <a:cubicBezTo>
                  <a:pt x="627" y="1019"/>
                  <a:pt x="636" y="1026"/>
                  <a:pt x="642" y="1024"/>
                </a:cubicBezTo>
                <a:cubicBezTo>
                  <a:pt x="643" y="1021"/>
                  <a:pt x="640" y="1023"/>
                  <a:pt x="641" y="1021"/>
                </a:cubicBezTo>
                <a:cubicBezTo>
                  <a:pt x="642" y="1021"/>
                  <a:pt x="647" y="1018"/>
                  <a:pt x="648" y="1022"/>
                </a:cubicBezTo>
                <a:cubicBezTo>
                  <a:pt x="650" y="1023"/>
                  <a:pt x="649" y="1019"/>
                  <a:pt x="652" y="1019"/>
                </a:cubicBezTo>
                <a:cubicBezTo>
                  <a:pt x="654" y="1022"/>
                  <a:pt x="655" y="1025"/>
                  <a:pt x="657" y="1028"/>
                </a:cubicBezTo>
                <a:cubicBezTo>
                  <a:pt x="657" y="1024"/>
                  <a:pt x="659" y="1023"/>
                  <a:pt x="660" y="1021"/>
                </a:cubicBezTo>
                <a:cubicBezTo>
                  <a:pt x="663" y="1020"/>
                  <a:pt x="665" y="1024"/>
                  <a:pt x="667" y="1021"/>
                </a:cubicBezTo>
                <a:cubicBezTo>
                  <a:pt x="665" y="1020"/>
                  <a:pt x="662" y="1020"/>
                  <a:pt x="662" y="1018"/>
                </a:cubicBezTo>
                <a:cubicBezTo>
                  <a:pt x="662" y="1015"/>
                  <a:pt x="662" y="1011"/>
                  <a:pt x="665" y="1012"/>
                </a:cubicBezTo>
                <a:cubicBezTo>
                  <a:pt x="667" y="1012"/>
                  <a:pt x="668" y="1017"/>
                  <a:pt x="666" y="1017"/>
                </a:cubicBezTo>
                <a:cubicBezTo>
                  <a:pt x="668" y="1018"/>
                  <a:pt x="669" y="1014"/>
                  <a:pt x="670" y="1017"/>
                </a:cubicBezTo>
                <a:cubicBezTo>
                  <a:pt x="670" y="1012"/>
                  <a:pt x="667" y="1011"/>
                  <a:pt x="663" y="1009"/>
                </a:cubicBezTo>
                <a:cubicBezTo>
                  <a:pt x="660" y="1011"/>
                  <a:pt x="657" y="1015"/>
                  <a:pt x="653" y="1012"/>
                </a:cubicBezTo>
                <a:cubicBezTo>
                  <a:pt x="653" y="1011"/>
                  <a:pt x="654" y="1008"/>
                  <a:pt x="652" y="1009"/>
                </a:cubicBezTo>
                <a:cubicBezTo>
                  <a:pt x="652" y="1009"/>
                  <a:pt x="652" y="1010"/>
                  <a:pt x="652" y="1011"/>
                </a:cubicBezTo>
                <a:cubicBezTo>
                  <a:pt x="651" y="1009"/>
                  <a:pt x="649" y="1008"/>
                  <a:pt x="648" y="1007"/>
                </a:cubicBezTo>
                <a:cubicBezTo>
                  <a:pt x="653" y="1007"/>
                  <a:pt x="657" y="1009"/>
                  <a:pt x="661" y="1005"/>
                </a:cubicBezTo>
                <a:cubicBezTo>
                  <a:pt x="663" y="1006"/>
                  <a:pt x="664" y="1008"/>
                  <a:pt x="667" y="1008"/>
                </a:cubicBezTo>
                <a:cubicBezTo>
                  <a:pt x="667" y="1005"/>
                  <a:pt x="669" y="1007"/>
                  <a:pt x="671" y="1005"/>
                </a:cubicBezTo>
                <a:cubicBezTo>
                  <a:pt x="670" y="1001"/>
                  <a:pt x="665" y="1002"/>
                  <a:pt x="663" y="999"/>
                </a:cubicBezTo>
                <a:cubicBezTo>
                  <a:pt x="665" y="999"/>
                  <a:pt x="675" y="997"/>
                  <a:pt x="676" y="1002"/>
                </a:cubicBezTo>
                <a:cubicBezTo>
                  <a:pt x="677" y="1004"/>
                  <a:pt x="673" y="1002"/>
                  <a:pt x="673" y="1005"/>
                </a:cubicBezTo>
                <a:cubicBezTo>
                  <a:pt x="681" y="1012"/>
                  <a:pt x="693" y="1005"/>
                  <a:pt x="701" y="1012"/>
                </a:cubicBezTo>
                <a:cubicBezTo>
                  <a:pt x="695" y="1014"/>
                  <a:pt x="692" y="1011"/>
                  <a:pt x="687" y="1010"/>
                </a:cubicBezTo>
                <a:cubicBezTo>
                  <a:pt x="686" y="1011"/>
                  <a:pt x="686" y="1014"/>
                  <a:pt x="685" y="1015"/>
                </a:cubicBezTo>
                <a:cubicBezTo>
                  <a:pt x="680" y="1015"/>
                  <a:pt x="679" y="1006"/>
                  <a:pt x="673" y="1009"/>
                </a:cubicBezTo>
                <a:cubicBezTo>
                  <a:pt x="680" y="1010"/>
                  <a:pt x="676" y="1019"/>
                  <a:pt x="683" y="1020"/>
                </a:cubicBezTo>
                <a:cubicBezTo>
                  <a:pt x="685" y="1019"/>
                  <a:pt x="684" y="1015"/>
                  <a:pt x="687" y="1015"/>
                </a:cubicBezTo>
                <a:cubicBezTo>
                  <a:pt x="689" y="1015"/>
                  <a:pt x="689" y="1017"/>
                  <a:pt x="690" y="1017"/>
                </a:cubicBezTo>
                <a:cubicBezTo>
                  <a:pt x="690" y="1019"/>
                  <a:pt x="687" y="1018"/>
                  <a:pt x="688" y="1020"/>
                </a:cubicBezTo>
                <a:cubicBezTo>
                  <a:pt x="693" y="1016"/>
                  <a:pt x="696" y="1026"/>
                  <a:pt x="698" y="1020"/>
                </a:cubicBezTo>
                <a:cubicBezTo>
                  <a:pt x="696" y="1019"/>
                  <a:pt x="692" y="1019"/>
                  <a:pt x="691" y="1017"/>
                </a:cubicBezTo>
                <a:cubicBezTo>
                  <a:pt x="693" y="1015"/>
                  <a:pt x="696" y="1016"/>
                  <a:pt x="699" y="1014"/>
                </a:cubicBezTo>
                <a:cubicBezTo>
                  <a:pt x="701" y="1016"/>
                  <a:pt x="704" y="1017"/>
                  <a:pt x="705" y="1020"/>
                </a:cubicBezTo>
                <a:cubicBezTo>
                  <a:pt x="706" y="1017"/>
                  <a:pt x="703" y="1017"/>
                  <a:pt x="704" y="1015"/>
                </a:cubicBezTo>
                <a:cubicBezTo>
                  <a:pt x="710" y="1014"/>
                  <a:pt x="712" y="1020"/>
                  <a:pt x="717" y="1021"/>
                </a:cubicBezTo>
                <a:cubicBezTo>
                  <a:pt x="717" y="1015"/>
                  <a:pt x="707" y="1015"/>
                  <a:pt x="704" y="1011"/>
                </a:cubicBezTo>
                <a:cubicBezTo>
                  <a:pt x="705" y="1010"/>
                  <a:pt x="709" y="1011"/>
                  <a:pt x="709" y="1009"/>
                </a:cubicBezTo>
                <a:cubicBezTo>
                  <a:pt x="707" y="1008"/>
                  <a:pt x="702" y="1010"/>
                  <a:pt x="701" y="1007"/>
                </a:cubicBezTo>
                <a:cubicBezTo>
                  <a:pt x="704" y="1005"/>
                  <a:pt x="710" y="1006"/>
                  <a:pt x="712" y="1008"/>
                </a:cubicBezTo>
                <a:cubicBezTo>
                  <a:pt x="711" y="1010"/>
                  <a:pt x="711" y="1011"/>
                  <a:pt x="712" y="1013"/>
                </a:cubicBezTo>
                <a:cubicBezTo>
                  <a:pt x="714" y="1014"/>
                  <a:pt x="715" y="1011"/>
                  <a:pt x="719" y="1012"/>
                </a:cubicBezTo>
                <a:cubicBezTo>
                  <a:pt x="720" y="1015"/>
                  <a:pt x="724" y="1015"/>
                  <a:pt x="724" y="1019"/>
                </a:cubicBezTo>
                <a:cubicBezTo>
                  <a:pt x="729" y="1020"/>
                  <a:pt x="732" y="1016"/>
                  <a:pt x="736" y="1014"/>
                </a:cubicBezTo>
                <a:cubicBezTo>
                  <a:pt x="733" y="1013"/>
                  <a:pt x="732" y="1011"/>
                  <a:pt x="730" y="1009"/>
                </a:cubicBezTo>
                <a:cubicBezTo>
                  <a:pt x="730" y="1012"/>
                  <a:pt x="727" y="1010"/>
                  <a:pt x="726" y="1011"/>
                </a:cubicBezTo>
                <a:cubicBezTo>
                  <a:pt x="726" y="1012"/>
                  <a:pt x="727" y="1015"/>
                  <a:pt x="725" y="1015"/>
                </a:cubicBezTo>
                <a:cubicBezTo>
                  <a:pt x="722" y="1013"/>
                  <a:pt x="717" y="1012"/>
                  <a:pt x="713" y="1009"/>
                </a:cubicBezTo>
                <a:cubicBezTo>
                  <a:pt x="720" y="1003"/>
                  <a:pt x="732" y="1007"/>
                  <a:pt x="740" y="1007"/>
                </a:cubicBezTo>
                <a:cubicBezTo>
                  <a:pt x="740" y="1002"/>
                  <a:pt x="734" y="1004"/>
                  <a:pt x="734" y="1000"/>
                </a:cubicBezTo>
                <a:cubicBezTo>
                  <a:pt x="735" y="1000"/>
                  <a:pt x="734" y="997"/>
                  <a:pt x="736" y="997"/>
                </a:cubicBezTo>
                <a:cubicBezTo>
                  <a:pt x="740" y="996"/>
                  <a:pt x="739" y="1000"/>
                  <a:pt x="741" y="1000"/>
                </a:cubicBezTo>
                <a:cubicBezTo>
                  <a:pt x="741" y="1000"/>
                  <a:pt x="740" y="1004"/>
                  <a:pt x="741" y="1006"/>
                </a:cubicBezTo>
                <a:cubicBezTo>
                  <a:pt x="746" y="1006"/>
                  <a:pt x="751" y="1008"/>
                  <a:pt x="751" y="1012"/>
                </a:cubicBezTo>
                <a:cubicBezTo>
                  <a:pt x="753" y="1008"/>
                  <a:pt x="762" y="1007"/>
                  <a:pt x="764" y="1012"/>
                </a:cubicBezTo>
                <a:cubicBezTo>
                  <a:pt x="762" y="1015"/>
                  <a:pt x="756" y="1009"/>
                  <a:pt x="755" y="1013"/>
                </a:cubicBezTo>
                <a:cubicBezTo>
                  <a:pt x="759" y="1014"/>
                  <a:pt x="758" y="1016"/>
                  <a:pt x="759" y="1017"/>
                </a:cubicBezTo>
                <a:cubicBezTo>
                  <a:pt x="764" y="1017"/>
                  <a:pt x="765" y="1015"/>
                  <a:pt x="770" y="1015"/>
                </a:cubicBezTo>
                <a:cubicBezTo>
                  <a:pt x="772" y="1017"/>
                  <a:pt x="771" y="1019"/>
                  <a:pt x="771" y="1021"/>
                </a:cubicBezTo>
                <a:cubicBezTo>
                  <a:pt x="773" y="1022"/>
                  <a:pt x="771" y="1019"/>
                  <a:pt x="773" y="1019"/>
                </a:cubicBezTo>
                <a:cubicBezTo>
                  <a:pt x="777" y="1023"/>
                  <a:pt x="781" y="1022"/>
                  <a:pt x="785" y="1024"/>
                </a:cubicBezTo>
                <a:cubicBezTo>
                  <a:pt x="783" y="1019"/>
                  <a:pt x="781" y="1016"/>
                  <a:pt x="774" y="1017"/>
                </a:cubicBezTo>
                <a:cubicBezTo>
                  <a:pt x="773" y="1014"/>
                  <a:pt x="770" y="1012"/>
                  <a:pt x="768" y="1013"/>
                </a:cubicBezTo>
                <a:cubicBezTo>
                  <a:pt x="769" y="1010"/>
                  <a:pt x="764" y="1009"/>
                  <a:pt x="766" y="1008"/>
                </a:cubicBezTo>
                <a:cubicBezTo>
                  <a:pt x="769" y="1008"/>
                  <a:pt x="770" y="1010"/>
                  <a:pt x="772" y="1013"/>
                </a:cubicBezTo>
                <a:cubicBezTo>
                  <a:pt x="779" y="1013"/>
                  <a:pt x="787" y="1016"/>
                  <a:pt x="792" y="1020"/>
                </a:cubicBezTo>
                <a:cubicBezTo>
                  <a:pt x="793" y="1018"/>
                  <a:pt x="794" y="1015"/>
                  <a:pt x="793" y="1013"/>
                </a:cubicBezTo>
                <a:cubicBezTo>
                  <a:pt x="788" y="1016"/>
                  <a:pt x="784" y="1013"/>
                  <a:pt x="783" y="1008"/>
                </a:cubicBezTo>
                <a:cubicBezTo>
                  <a:pt x="786" y="1006"/>
                  <a:pt x="792" y="1008"/>
                  <a:pt x="790" y="1012"/>
                </a:cubicBezTo>
                <a:cubicBezTo>
                  <a:pt x="793" y="1008"/>
                  <a:pt x="797" y="1014"/>
                  <a:pt x="799" y="1009"/>
                </a:cubicBezTo>
                <a:cubicBezTo>
                  <a:pt x="797" y="1007"/>
                  <a:pt x="792" y="1008"/>
                  <a:pt x="792" y="1004"/>
                </a:cubicBezTo>
                <a:cubicBezTo>
                  <a:pt x="797" y="1005"/>
                  <a:pt x="802" y="1003"/>
                  <a:pt x="803" y="1007"/>
                </a:cubicBezTo>
                <a:cubicBezTo>
                  <a:pt x="803" y="1009"/>
                  <a:pt x="801" y="1008"/>
                  <a:pt x="802" y="1010"/>
                </a:cubicBezTo>
                <a:cubicBezTo>
                  <a:pt x="809" y="1009"/>
                  <a:pt x="812" y="1017"/>
                  <a:pt x="818" y="1019"/>
                </a:cubicBezTo>
                <a:cubicBezTo>
                  <a:pt x="818" y="1014"/>
                  <a:pt x="825" y="1017"/>
                  <a:pt x="825" y="1013"/>
                </a:cubicBezTo>
                <a:cubicBezTo>
                  <a:pt x="823" y="1013"/>
                  <a:pt x="821" y="1015"/>
                  <a:pt x="820" y="1013"/>
                </a:cubicBezTo>
                <a:cubicBezTo>
                  <a:pt x="820" y="1010"/>
                  <a:pt x="824" y="1011"/>
                  <a:pt x="825" y="1009"/>
                </a:cubicBezTo>
                <a:cubicBezTo>
                  <a:pt x="821" y="1008"/>
                  <a:pt x="815" y="1009"/>
                  <a:pt x="809" y="1011"/>
                </a:cubicBezTo>
                <a:cubicBezTo>
                  <a:pt x="810" y="1009"/>
                  <a:pt x="809" y="1009"/>
                  <a:pt x="809" y="1007"/>
                </a:cubicBezTo>
                <a:cubicBezTo>
                  <a:pt x="815" y="1006"/>
                  <a:pt x="824" y="1004"/>
                  <a:pt x="829" y="1008"/>
                </a:cubicBezTo>
                <a:cubicBezTo>
                  <a:pt x="829" y="1013"/>
                  <a:pt x="834" y="1012"/>
                  <a:pt x="835" y="1016"/>
                </a:cubicBezTo>
                <a:cubicBezTo>
                  <a:pt x="834" y="1017"/>
                  <a:pt x="828" y="1016"/>
                  <a:pt x="831" y="1019"/>
                </a:cubicBezTo>
                <a:cubicBezTo>
                  <a:pt x="834" y="1021"/>
                  <a:pt x="834" y="1014"/>
                  <a:pt x="837" y="1018"/>
                </a:cubicBezTo>
                <a:cubicBezTo>
                  <a:pt x="838" y="1016"/>
                  <a:pt x="842" y="1016"/>
                  <a:pt x="840" y="1013"/>
                </a:cubicBezTo>
                <a:cubicBezTo>
                  <a:pt x="837" y="1013"/>
                  <a:pt x="838" y="1016"/>
                  <a:pt x="835" y="1014"/>
                </a:cubicBezTo>
                <a:cubicBezTo>
                  <a:pt x="838" y="1011"/>
                  <a:pt x="836" y="1011"/>
                  <a:pt x="835" y="1006"/>
                </a:cubicBezTo>
                <a:cubicBezTo>
                  <a:pt x="840" y="1010"/>
                  <a:pt x="845" y="1005"/>
                  <a:pt x="850" y="1006"/>
                </a:cubicBezTo>
                <a:cubicBezTo>
                  <a:pt x="852" y="1009"/>
                  <a:pt x="857" y="1013"/>
                  <a:pt x="862" y="1011"/>
                </a:cubicBezTo>
                <a:cubicBezTo>
                  <a:pt x="860" y="1008"/>
                  <a:pt x="855" y="1010"/>
                  <a:pt x="855" y="1006"/>
                </a:cubicBezTo>
                <a:cubicBezTo>
                  <a:pt x="862" y="1010"/>
                  <a:pt x="869" y="1007"/>
                  <a:pt x="877" y="1006"/>
                </a:cubicBezTo>
                <a:cubicBezTo>
                  <a:pt x="879" y="1006"/>
                  <a:pt x="877" y="1009"/>
                  <a:pt x="879" y="1009"/>
                </a:cubicBezTo>
                <a:cubicBezTo>
                  <a:pt x="881" y="1007"/>
                  <a:pt x="882" y="1005"/>
                  <a:pt x="884" y="1004"/>
                </a:cubicBezTo>
                <a:cubicBezTo>
                  <a:pt x="892" y="1007"/>
                  <a:pt x="897" y="1004"/>
                  <a:pt x="906" y="1007"/>
                </a:cubicBezTo>
                <a:cubicBezTo>
                  <a:pt x="906" y="1003"/>
                  <a:pt x="907" y="1000"/>
                  <a:pt x="910" y="999"/>
                </a:cubicBezTo>
                <a:cubicBezTo>
                  <a:pt x="911" y="999"/>
                  <a:pt x="912" y="999"/>
                  <a:pt x="913" y="1000"/>
                </a:cubicBezTo>
                <a:cubicBezTo>
                  <a:pt x="912" y="1003"/>
                  <a:pt x="911" y="1004"/>
                  <a:pt x="913" y="1006"/>
                </a:cubicBezTo>
                <a:cubicBezTo>
                  <a:pt x="917" y="1005"/>
                  <a:pt x="928" y="1008"/>
                  <a:pt x="930" y="1002"/>
                </a:cubicBezTo>
                <a:cubicBezTo>
                  <a:pt x="926" y="999"/>
                  <a:pt x="926" y="994"/>
                  <a:pt x="918" y="995"/>
                </a:cubicBezTo>
                <a:cubicBezTo>
                  <a:pt x="916" y="995"/>
                  <a:pt x="918" y="998"/>
                  <a:pt x="915" y="998"/>
                </a:cubicBezTo>
                <a:cubicBezTo>
                  <a:pt x="912" y="999"/>
                  <a:pt x="913" y="994"/>
                  <a:pt x="911" y="995"/>
                </a:cubicBezTo>
                <a:cubicBezTo>
                  <a:pt x="907" y="998"/>
                  <a:pt x="903" y="998"/>
                  <a:pt x="899" y="996"/>
                </a:cubicBezTo>
                <a:cubicBezTo>
                  <a:pt x="898" y="998"/>
                  <a:pt x="896" y="996"/>
                  <a:pt x="892" y="997"/>
                </a:cubicBezTo>
                <a:cubicBezTo>
                  <a:pt x="891" y="1000"/>
                  <a:pt x="895" y="1000"/>
                  <a:pt x="893" y="1000"/>
                </a:cubicBezTo>
                <a:cubicBezTo>
                  <a:pt x="892" y="1000"/>
                  <a:pt x="891" y="1000"/>
                  <a:pt x="889" y="1000"/>
                </a:cubicBezTo>
                <a:cubicBezTo>
                  <a:pt x="890" y="999"/>
                  <a:pt x="889" y="998"/>
                  <a:pt x="889" y="997"/>
                </a:cubicBezTo>
                <a:cubicBezTo>
                  <a:pt x="877" y="995"/>
                  <a:pt x="861" y="995"/>
                  <a:pt x="846" y="996"/>
                </a:cubicBezTo>
                <a:cubicBezTo>
                  <a:pt x="843" y="988"/>
                  <a:pt x="837" y="982"/>
                  <a:pt x="831" y="977"/>
                </a:cubicBezTo>
                <a:cubicBezTo>
                  <a:pt x="826" y="984"/>
                  <a:pt x="820" y="988"/>
                  <a:pt x="817" y="996"/>
                </a:cubicBezTo>
                <a:cubicBezTo>
                  <a:pt x="821" y="997"/>
                  <a:pt x="822" y="999"/>
                  <a:pt x="824" y="999"/>
                </a:cubicBezTo>
                <a:cubicBezTo>
                  <a:pt x="822" y="1003"/>
                  <a:pt x="815" y="999"/>
                  <a:pt x="814" y="1003"/>
                </a:cubicBezTo>
                <a:cubicBezTo>
                  <a:pt x="814" y="1001"/>
                  <a:pt x="812" y="1002"/>
                  <a:pt x="812" y="1000"/>
                </a:cubicBezTo>
                <a:cubicBezTo>
                  <a:pt x="813" y="1000"/>
                  <a:pt x="815" y="999"/>
                  <a:pt x="816" y="998"/>
                </a:cubicBezTo>
                <a:cubicBezTo>
                  <a:pt x="811" y="995"/>
                  <a:pt x="797" y="995"/>
                  <a:pt x="793" y="998"/>
                </a:cubicBezTo>
                <a:cubicBezTo>
                  <a:pt x="794" y="1000"/>
                  <a:pt x="797" y="998"/>
                  <a:pt x="797" y="1000"/>
                </a:cubicBezTo>
                <a:cubicBezTo>
                  <a:pt x="795" y="1004"/>
                  <a:pt x="788" y="998"/>
                  <a:pt x="789" y="996"/>
                </a:cubicBezTo>
                <a:cubicBezTo>
                  <a:pt x="777" y="998"/>
                  <a:pt x="759" y="994"/>
                  <a:pt x="748" y="996"/>
                </a:cubicBezTo>
                <a:cubicBezTo>
                  <a:pt x="751" y="997"/>
                  <a:pt x="754" y="999"/>
                  <a:pt x="757" y="1000"/>
                </a:cubicBezTo>
                <a:cubicBezTo>
                  <a:pt x="753" y="1000"/>
                  <a:pt x="750" y="1001"/>
                  <a:pt x="748" y="1003"/>
                </a:cubicBezTo>
                <a:cubicBezTo>
                  <a:pt x="748" y="1002"/>
                  <a:pt x="746" y="1003"/>
                  <a:pt x="746" y="1002"/>
                </a:cubicBezTo>
                <a:cubicBezTo>
                  <a:pt x="744" y="1000"/>
                  <a:pt x="748" y="1001"/>
                  <a:pt x="747" y="998"/>
                </a:cubicBezTo>
                <a:cubicBezTo>
                  <a:pt x="744" y="995"/>
                  <a:pt x="737" y="995"/>
                  <a:pt x="730" y="996"/>
                </a:cubicBezTo>
                <a:cubicBezTo>
                  <a:pt x="729" y="1000"/>
                  <a:pt x="733" y="998"/>
                  <a:pt x="733" y="1000"/>
                </a:cubicBezTo>
                <a:cubicBezTo>
                  <a:pt x="730" y="1001"/>
                  <a:pt x="730" y="1003"/>
                  <a:pt x="727" y="1002"/>
                </a:cubicBezTo>
                <a:cubicBezTo>
                  <a:pt x="726" y="1000"/>
                  <a:pt x="726" y="998"/>
                  <a:pt x="725" y="996"/>
                </a:cubicBezTo>
                <a:cubicBezTo>
                  <a:pt x="722" y="995"/>
                  <a:pt x="718" y="996"/>
                  <a:pt x="719" y="991"/>
                </a:cubicBezTo>
                <a:cubicBezTo>
                  <a:pt x="720" y="989"/>
                  <a:pt x="722" y="993"/>
                  <a:pt x="722" y="990"/>
                </a:cubicBezTo>
                <a:cubicBezTo>
                  <a:pt x="726" y="962"/>
                  <a:pt x="731" y="936"/>
                  <a:pt x="736" y="909"/>
                </a:cubicBezTo>
                <a:cubicBezTo>
                  <a:pt x="746" y="854"/>
                  <a:pt x="756" y="797"/>
                  <a:pt x="764" y="742"/>
                </a:cubicBezTo>
                <a:cubicBezTo>
                  <a:pt x="768" y="719"/>
                  <a:pt x="775" y="696"/>
                  <a:pt x="775" y="674"/>
                </a:cubicBezTo>
                <a:cubicBezTo>
                  <a:pt x="775" y="666"/>
                  <a:pt x="777" y="662"/>
                  <a:pt x="778" y="656"/>
                </a:cubicBezTo>
                <a:cubicBezTo>
                  <a:pt x="781" y="636"/>
                  <a:pt x="782" y="618"/>
                  <a:pt x="785" y="599"/>
                </a:cubicBezTo>
                <a:cubicBezTo>
                  <a:pt x="770" y="583"/>
                  <a:pt x="755" y="568"/>
                  <a:pt x="740" y="552"/>
                </a:cubicBezTo>
                <a:cubicBezTo>
                  <a:pt x="745" y="552"/>
                  <a:pt x="747" y="555"/>
                  <a:pt x="747" y="559"/>
                </a:cubicBezTo>
                <a:cubicBezTo>
                  <a:pt x="762" y="570"/>
                  <a:pt x="771" y="585"/>
                  <a:pt x="785" y="596"/>
                </a:cubicBezTo>
                <a:cubicBezTo>
                  <a:pt x="788" y="582"/>
                  <a:pt x="789" y="565"/>
                  <a:pt x="792" y="550"/>
                </a:cubicBezTo>
                <a:cubicBezTo>
                  <a:pt x="775" y="549"/>
                  <a:pt x="753" y="548"/>
                  <a:pt x="738" y="551"/>
                </a:cubicBezTo>
                <a:cubicBezTo>
                  <a:pt x="732" y="548"/>
                  <a:pt x="724" y="550"/>
                  <a:pt x="719" y="551"/>
                </a:cubicBezTo>
                <a:cubicBezTo>
                  <a:pt x="724" y="565"/>
                  <a:pt x="717" y="586"/>
                  <a:pt x="723" y="601"/>
                </a:cubicBezTo>
                <a:cubicBezTo>
                  <a:pt x="721" y="601"/>
                  <a:pt x="721" y="603"/>
                  <a:pt x="721" y="605"/>
                </a:cubicBezTo>
                <a:cubicBezTo>
                  <a:pt x="722" y="606"/>
                  <a:pt x="724" y="607"/>
                  <a:pt x="723" y="611"/>
                </a:cubicBezTo>
                <a:cubicBezTo>
                  <a:pt x="722" y="613"/>
                  <a:pt x="720" y="607"/>
                  <a:pt x="719" y="612"/>
                </a:cubicBezTo>
                <a:cubicBezTo>
                  <a:pt x="721" y="616"/>
                  <a:pt x="729" y="622"/>
                  <a:pt x="732" y="627"/>
                </a:cubicBezTo>
                <a:cubicBezTo>
                  <a:pt x="731" y="627"/>
                  <a:pt x="730" y="626"/>
                  <a:pt x="727" y="627"/>
                </a:cubicBezTo>
                <a:cubicBezTo>
                  <a:pt x="724" y="623"/>
                  <a:pt x="721" y="619"/>
                  <a:pt x="717" y="616"/>
                </a:cubicBezTo>
                <a:cubicBezTo>
                  <a:pt x="714" y="618"/>
                  <a:pt x="713" y="618"/>
                  <a:pt x="712" y="614"/>
                </a:cubicBezTo>
                <a:cubicBezTo>
                  <a:pt x="715" y="613"/>
                  <a:pt x="717" y="617"/>
                  <a:pt x="717" y="614"/>
                </a:cubicBezTo>
                <a:cubicBezTo>
                  <a:pt x="717" y="611"/>
                  <a:pt x="713" y="612"/>
                  <a:pt x="714" y="608"/>
                </a:cubicBezTo>
                <a:cubicBezTo>
                  <a:pt x="720" y="592"/>
                  <a:pt x="715" y="570"/>
                  <a:pt x="717" y="551"/>
                </a:cubicBezTo>
                <a:cubicBezTo>
                  <a:pt x="717" y="549"/>
                  <a:pt x="714" y="551"/>
                  <a:pt x="714" y="548"/>
                </a:cubicBezTo>
                <a:cubicBezTo>
                  <a:pt x="719" y="544"/>
                  <a:pt x="728" y="545"/>
                  <a:pt x="730" y="540"/>
                </a:cubicBezTo>
                <a:cubicBezTo>
                  <a:pt x="746" y="536"/>
                  <a:pt x="759" y="529"/>
                  <a:pt x="773" y="523"/>
                </a:cubicBezTo>
                <a:cubicBezTo>
                  <a:pt x="773" y="521"/>
                  <a:pt x="767" y="520"/>
                  <a:pt x="768" y="519"/>
                </a:cubicBezTo>
                <a:cubicBezTo>
                  <a:pt x="773" y="518"/>
                  <a:pt x="774" y="524"/>
                  <a:pt x="778" y="521"/>
                </a:cubicBezTo>
                <a:cubicBezTo>
                  <a:pt x="779" y="519"/>
                  <a:pt x="775" y="520"/>
                  <a:pt x="776" y="518"/>
                </a:cubicBezTo>
                <a:cubicBezTo>
                  <a:pt x="778" y="519"/>
                  <a:pt x="781" y="521"/>
                  <a:pt x="783" y="519"/>
                </a:cubicBezTo>
                <a:cubicBezTo>
                  <a:pt x="785" y="519"/>
                  <a:pt x="781" y="517"/>
                  <a:pt x="783" y="517"/>
                </a:cubicBezTo>
                <a:cubicBezTo>
                  <a:pt x="787" y="519"/>
                  <a:pt x="789" y="516"/>
                  <a:pt x="794" y="515"/>
                </a:cubicBezTo>
                <a:cubicBezTo>
                  <a:pt x="796" y="504"/>
                  <a:pt x="796" y="489"/>
                  <a:pt x="797" y="475"/>
                </a:cubicBezTo>
                <a:cubicBezTo>
                  <a:pt x="798" y="469"/>
                  <a:pt x="800" y="454"/>
                  <a:pt x="799" y="450"/>
                </a:cubicBezTo>
                <a:cubicBezTo>
                  <a:pt x="798" y="443"/>
                  <a:pt x="790" y="440"/>
                  <a:pt x="788" y="435"/>
                </a:cubicBezTo>
                <a:cubicBezTo>
                  <a:pt x="756" y="436"/>
                  <a:pt x="725" y="437"/>
                  <a:pt x="696" y="439"/>
                </a:cubicBezTo>
                <a:cubicBezTo>
                  <a:pt x="700" y="447"/>
                  <a:pt x="694" y="459"/>
                  <a:pt x="699" y="465"/>
                </a:cubicBezTo>
                <a:cubicBezTo>
                  <a:pt x="706" y="468"/>
                  <a:pt x="712" y="471"/>
                  <a:pt x="717" y="476"/>
                </a:cubicBezTo>
                <a:cubicBezTo>
                  <a:pt x="737" y="487"/>
                  <a:pt x="756" y="499"/>
                  <a:pt x="775" y="512"/>
                </a:cubicBezTo>
                <a:cubicBezTo>
                  <a:pt x="777" y="511"/>
                  <a:pt x="780" y="514"/>
                  <a:pt x="779" y="515"/>
                </a:cubicBezTo>
                <a:cubicBezTo>
                  <a:pt x="772" y="512"/>
                  <a:pt x="767" y="507"/>
                  <a:pt x="759" y="504"/>
                </a:cubicBezTo>
                <a:cubicBezTo>
                  <a:pt x="756" y="499"/>
                  <a:pt x="749" y="499"/>
                  <a:pt x="746" y="494"/>
                </a:cubicBezTo>
                <a:cubicBezTo>
                  <a:pt x="733" y="490"/>
                  <a:pt x="726" y="481"/>
                  <a:pt x="714" y="476"/>
                </a:cubicBezTo>
                <a:cubicBezTo>
                  <a:pt x="709" y="472"/>
                  <a:pt x="703" y="467"/>
                  <a:pt x="697" y="466"/>
                </a:cubicBezTo>
                <a:cubicBezTo>
                  <a:pt x="695" y="472"/>
                  <a:pt x="706" y="472"/>
                  <a:pt x="706" y="476"/>
                </a:cubicBezTo>
                <a:cubicBezTo>
                  <a:pt x="702" y="476"/>
                  <a:pt x="701" y="473"/>
                  <a:pt x="698" y="472"/>
                </a:cubicBezTo>
                <a:cubicBezTo>
                  <a:pt x="698" y="475"/>
                  <a:pt x="697" y="480"/>
                  <a:pt x="697" y="486"/>
                </a:cubicBezTo>
                <a:cubicBezTo>
                  <a:pt x="699" y="488"/>
                  <a:pt x="701" y="488"/>
                  <a:pt x="702" y="491"/>
                </a:cubicBezTo>
                <a:cubicBezTo>
                  <a:pt x="700" y="493"/>
                  <a:pt x="698" y="498"/>
                  <a:pt x="701" y="501"/>
                </a:cubicBezTo>
                <a:cubicBezTo>
                  <a:pt x="699" y="500"/>
                  <a:pt x="697" y="497"/>
                  <a:pt x="695" y="499"/>
                </a:cubicBezTo>
                <a:cubicBezTo>
                  <a:pt x="703" y="513"/>
                  <a:pt x="719" y="525"/>
                  <a:pt x="730" y="540"/>
                </a:cubicBezTo>
                <a:cubicBezTo>
                  <a:pt x="719" y="531"/>
                  <a:pt x="711" y="519"/>
                  <a:pt x="699" y="511"/>
                </a:cubicBezTo>
                <a:cubicBezTo>
                  <a:pt x="699" y="510"/>
                  <a:pt x="698" y="509"/>
                  <a:pt x="698" y="507"/>
                </a:cubicBezTo>
                <a:cubicBezTo>
                  <a:pt x="696" y="503"/>
                  <a:pt x="690" y="506"/>
                  <a:pt x="689" y="502"/>
                </a:cubicBezTo>
                <a:cubicBezTo>
                  <a:pt x="691" y="500"/>
                  <a:pt x="693" y="505"/>
                  <a:pt x="693" y="502"/>
                </a:cubicBezTo>
                <a:cubicBezTo>
                  <a:pt x="690" y="497"/>
                  <a:pt x="691" y="494"/>
                  <a:pt x="693" y="490"/>
                </a:cubicBezTo>
                <a:cubicBezTo>
                  <a:pt x="692" y="482"/>
                  <a:pt x="695" y="471"/>
                  <a:pt x="691" y="467"/>
                </a:cubicBezTo>
                <a:cubicBezTo>
                  <a:pt x="692" y="467"/>
                  <a:pt x="694" y="467"/>
                  <a:pt x="693" y="464"/>
                </a:cubicBezTo>
                <a:cubicBezTo>
                  <a:pt x="685" y="454"/>
                  <a:pt x="671" y="451"/>
                  <a:pt x="663" y="441"/>
                </a:cubicBezTo>
                <a:cubicBezTo>
                  <a:pt x="642" y="431"/>
                  <a:pt x="626" y="416"/>
                  <a:pt x="605" y="406"/>
                </a:cubicBezTo>
                <a:cubicBezTo>
                  <a:pt x="605" y="407"/>
                  <a:pt x="604" y="408"/>
                  <a:pt x="603" y="408"/>
                </a:cubicBezTo>
                <a:cubicBezTo>
                  <a:pt x="627" y="428"/>
                  <a:pt x="653" y="440"/>
                  <a:pt x="678" y="458"/>
                </a:cubicBezTo>
                <a:cubicBezTo>
                  <a:pt x="652" y="445"/>
                  <a:pt x="628" y="426"/>
                  <a:pt x="601" y="411"/>
                </a:cubicBezTo>
                <a:cubicBezTo>
                  <a:pt x="610" y="423"/>
                  <a:pt x="626" y="427"/>
                  <a:pt x="637" y="437"/>
                </a:cubicBezTo>
                <a:cubicBezTo>
                  <a:pt x="638" y="437"/>
                  <a:pt x="639" y="437"/>
                  <a:pt x="640" y="437"/>
                </a:cubicBezTo>
                <a:cubicBezTo>
                  <a:pt x="644" y="444"/>
                  <a:pt x="657" y="447"/>
                  <a:pt x="660" y="452"/>
                </a:cubicBezTo>
                <a:cubicBezTo>
                  <a:pt x="637" y="439"/>
                  <a:pt x="614" y="425"/>
                  <a:pt x="594" y="410"/>
                </a:cubicBezTo>
                <a:cubicBezTo>
                  <a:pt x="595" y="409"/>
                  <a:pt x="593" y="408"/>
                  <a:pt x="594" y="406"/>
                </a:cubicBezTo>
                <a:cubicBezTo>
                  <a:pt x="564" y="385"/>
                  <a:pt x="533" y="367"/>
                  <a:pt x="505" y="346"/>
                </a:cubicBezTo>
                <a:cubicBezTo>
                  <a:pt x="476" y="330"/>
                  <a:pt x="452" y="309"/>
                  <a:pt x="423" y="292"/>
                </a:cubicBezTo>
                <a:cubicBezTo>
                  <a:pt x="415" y="286"/>
                  <a:pt x="407" y="280"/>
                  <a:pt x="397" y="275"/>
                </a:cubicBezTo>
                <a:cubicBezTo>
                  <a:pt x="396" y="271"/>
                  <a:pt x="393" y="270"/>
                  <a:pt x="389" y="269"/>
                </a:cubicBezTo>
                <a:cubicBezTo>
                  <a:pt x="315" y="216"/>
                  <a:pt x="240" y="164"/>
                  <a:pt x="166" y="113"/>
                </a:cubicBezTo>
                <a:cubicBezTo>
                  <a:pt x="144" y="96"/>
                  <a:pt x="121" y="80"/>
                  <a:pt x="99" y="64"/>
                </a:cubicBezTo>
                <a:cubicBezTo>
                  <a:pt x="91" y="59"/>
                  <a:pt x="84" y="52"/>
                  <a:pt x="75" y="49"/>
                </a:cubicBezTo>
                <a:cubicBezTo>
                  <a:pt x="128" y="90"/>
                  <a:pt x="184" y="128"/>
                  <a:pt x="240" y="166"/>
                </a:cubicBezTo>
                <a:cubicBezTo>
                  <a:pt x="309" y="217"/>
                  <a:pt x="382" y="264"/>
                  <a:pt x="451" y="314"/>
                </a:cubicBezTo>
                <a:cubicBezTo>
                  <a:pt x="471" y="325"/>
                  <a:pt x="487" y="339"/>
                  <a:pt x="507" y="350"/>
                </a:cubicBezTo>
                <a:cubicBezTo>
                  <a:pt x="513" y="356"/>
                  <a:pt x="520" y="360"/>
                  <a:pt x="528" y="364"/>
                </a:cubicBezTo>
                <a:cubicBezTo>
                  <a:pt x="528" y="366"/>
                  <a:pt x="530" y="366"/>
                  <a:pt x="531" y="368"/>
                </a:cubicBezTo>
                <a:cubicBezTo>
                  <a:pt x="540" y="373"/>
                  <a:pt x="549" y="379"/>
                  <a:pt x="557" y="385"/>
                </a:cubicBezTo>
                <a:cubicBezTo>
                  <a:pt x="569" y="391"/>
                  <a:pt x="579" y="398"/>
                  <a:pt x="588" y="406"/>
                </a:cubicBezTo>
                <a:cubicBezTo>
                  <a:pt x="591" y="405"/>
                  <a:pt x="594" y="408"/>
                  <a:pt x="592" y="409"/>
                </a:cubicBezTo>
                <a:cubicBezTo>
                  <a:pt x="490" y="344"/>
                  <a:pt x="392" y="275"/>
                  <a:pt x="292" y="208"/>
                </a:cubicBezTo>
                <a:cubicBezTo>
                  <a:pt x="220" y="156"/>
                  <a:pt x="146" y="106"/>
                  <a:pt x="75" y="54"/>
                </a:cubicBezTo>
                <a:cubicBezTo>
                  <a:pt x="73" y="54"/>
                  <a:pt x="71" y="53"/>
                  <a:pt x="69" y="53"/>
                </a:cubicBezTo>
                <a:cubicBezTo>
                  <a:pt x="69" y="51"/>
                  <a:pt x="68" y="51"/>
                  <a:pt x="68" y="49"/>
                </a:cubicBezTo>
                <a:cubicBezTo>
                  <a:pt x="60" y="44"/>
                  <a:pt x="52" y="39"/>
                  <a:pt x="45" y="34"/>
                </a:cubicBezTo>
                <a:cubicBezTo>
                  <a:pt x="38" y="30"/>
                  <a:pt x="32" y="23"/>
                  <a:pt x="25" y="18"/>
                </a:cubicBezTo>
                <a:cubicBezTo>
                  <a:pt x="17" y="13"/>
                  <a:pt x="5" y="7"/>
                  <a:pt x="0" y="0"/>
                </a:cubicBezTo>
                <a:close/>
                <a:moveTo>
                  <a:pt x="918" y="593"/>
                </a:moveTo>
                <a:cubicBezTo>
                  <a:pt x="918" y="595"/>
                  <a:pt x="920" y="595"/>
                  <a:pt x="921" y="596"/>
                </a:cubicBezTo>
                <a:cubicBezTo>
                  <a:pt x="921" y="595"/>
                  <a:pt x="922" y="595"/>
                  <a:pt x="922" y="593"/>
                </a:cubicBezTo>
                <a:cubicBezTo>
                  <a:pt x="920" y="593"/>
                  <a:pt x="919" y="593"/>
                  <a:pt x="918" y="593"/>
                </a:cubicBezTo>
                <a:close/>
                <a:moveTo>
                  <a:pt x="721" y="1021"/>
                </a:moveTo>
                <a:cubicBezTo>
                  <a:pt x="723" y="1021"/>
                  <a:pt x="724" y="1022"/>
                  <a:pt x="726" y="1022"/>
                </a:cubicBezTo>
                <a:cubicBezTo>
                  <a:pt x="726" y="1019"/>
                  <a:pt x="722" y="1019"/>
                  <a:pt x="721" y="1021"/>
                </a:cubicBezTo>
                <a:close/>
                <a:moveTo>
                  <a:pt x="587" y="393"/>
                </a:moveTo>
                <a:cubicBezTo>
                  <a:pt x="548" y="366"/>
                  <a:pt x="510" y="340"/>
                  <a:pt x="471" y="314"/>
                </a:cubicBezTo>
                <a:cubicBezTo>
                  <a:pt x="362" y="238"/>
                  <a:pt x="252" y="160"/>
                  <a:pt x="145" y="83"/>
                </a:cubicBezTo>
                <a:cubicBezTo>
                  <a:pt x="124" y="67"/>
                  <a:pt x="103" y="50"/>
                  <a:pt x="80" y="36"/>
                </a:cubicBezTo>
                <a:cubicBezTo>
                  <a:pt x="80" y="36"/>
                  <a:pt x="79" y="36"/>
                  <a:pt x="79" y="36"/>
                </a:cubicBezTo>
                <a:cubicBezTo>
                  <a:pt x="80" y="40"/>
                  <a:pt x="78" y="42"/>
                  <a:pt x="78" y="45"/>
                </a:cubicBezTo>
                <a:cubicBezTo>
                  <a:pt x="229" y="153"/>
                  <a:pt x="380" y="261"/>
                  <a:pt x="535" y="364"/>
                </a:cubicBezTo>
                <a:cubicBezTo>
                  <a:pt x="553" y="376"/>
                  <a:pt x="573" y="392"/>
                  <a:pt x="593" y="402"/>
                </a:cubicBezTo>
                <a:cubicBezTo>
                  <a:pt x="595" y="403"/>
                  <a:pt x="599" y="408"/>
                  <a:pt x="602" y="404"/>
                </a:cubicBezTo>
                <a:cubicBezTo>
                  <a:pt x="598" y="399"/>
                  <a:pt x="592" y="396"/>
                  <a:pt x="587" y="393"/>
                </a:cubicBezTo>
                <a:close/>
                <a:moveTo>
                  <a:pt x="75" y="42"/>
                </a:moveTo>
                <a:cubicBezTo>
                  <a:pt x="75" y="39"/>
                  <a:pt x="74" y="38"/>
                  <a:pt x="70" y="38"/>
                </a:cubicBezTo>
                <a:cubicBezTo>
                  <a:pt x="70" y="41"/>
                  <a:pt x="72" y="42"/>
                  <a:pt x="75" y="42"/>
                </a:cubicBezTo>
                <a:close/>
                <a:moveTo>
                  <a:pt x="825" y="236"/>
                </a:moveTo>
                <a:cubicBezTo>
                  <a:pt x="825" y="235"/>
                  <a:pt x="826" y="232"/>
                  <a:pt x="824" y="232"/>
                </a:cubicBezTo>
                <a:cubicBezTo>
                  <a:pt x="823" y="232"/>
                  <a:pt x="823" y="237"/>
                  <a:pt x="825" y="236"/>
                </a:cubicBezTo>
                <a:close/>
                <a:moveTo>
                  <a:pt x="819" y="257"/>
                </a:moveTo>
                <a:cubicBezTo>
                  <a:pt x="825" y="255"/>
                  <a:pt x="823" y="262"/>
                  <a:pt x="827" y="262"/>
                </a:cubicBezTo>
                <a:cubicBezTo>
                  <a:pt x="829" y="253"/>
                  <a:pt x="826" y="247"/>
                  <a:pt x="820" y="243"/>
                </a:cubicBezTo>
                <a:cubicBezTo>
                  <a:pt x="820" y="240"/>
                  <a:pt x="821" y="235"/>
                  <a:pt x="819" y="234"/>
                </a:cubicBezTo>
                <a:cubicBezTo>
                  <a:pt x="818" y="243"/>
                  <a:pt x="819" y="250"/>
                  <a:pt x="819" y="257"/>
                </a:cubicBezTo>
                <a:close/>
                <a:moveTo>
                  <a:pt x="817" y="271"/>
                </a:moveTo>
                <a:cubicBezTo>
                  <a:pt x="818" y="271"/>
                  <a:pt x="818" y="270"/>
                  <a:pt x="820" y="270"/>
                </a:cubicBezTo>
                <a:cubicBezTo>
                  <a:pt x="820" y="268"/>
                  <a:pt x="820" y="267"/>
                  <a:pt x="819" y="266"/>
                </a:cubicBezTo>
                <a:cubicBezTo>
                  <a:pt x="818" y="266"/>
                  <a:pt x="818" y="266"/>
                  <a:pt x="817" y="266"/>
                </a:cubicBezTo>
                <a:cubicBezTo>
                  <a:pt x="817" y="268"/>
                  <a:pt x="817" y="269"/>
                  <a:pt x="817" y="271"/>
                </a:cubicBezTo>
                <a:close/>
                <a:moveTo>
                  <a:pt x="827" y="270"/>
                </a:moveTo>
                <a:cubicBezTo>
                  <a:pt x="827" y="268"/>
                  <a:pt x="826" y="267"/>
                  <a:pt x="824" y="267"/>
                </a:cubicBezTo>
                <a:cubicBezTo>
                  <a:pt x="824" y="269"/>
                  <a:pt x="826" y="269"/>
                  <a:pt x="827" y="270"/>
                </a:cubicBezTo>
                <a:close/>
                <a:moveTo>
                  <a:pt x="790" y="282"/>
                </a:moveTo>
                <a:cubicBezTo>
                  <a:pt x="797" y="281"/>
                  <a:pt x="805" y="280"/>
                  <a:pt x="809" y="275"/>
                </a:cubicBezTo>
                <a:cubicBezTo>
                  <a:pt x="801" y="276"/>
                  <a:pt x="795" y="279"/>
                  <a:pt x="790" y="282"/>
                </a:cubicBezTo>
                <a:close/>
                <a:moveTo>
                  <a:pt x="831" y="282"/>
                </a:moveTo>
                <a:cubicBezTo>
                  <a:pt x="830" y="280"/>
                  <a:pt x="830" y="279"/>
                  <a:pt x="829" y="278"/>
                </a:cubicBezTo>
                <a:cubicBezTo>
                  <a:pt x="827" y="280"/>
                  <a:pt x="829" y="282"/>
                  <a:pt x="831" y="282"/>
                </a:cubicBezTo>
                <a:close/>
                <a:moveTo>
                  <a:pt x="817" y="288"/>
                </a:moveTo>
                <a:cubicBezTo>
                  <a:pt x="818" y="285"/>
                  <a:pt x="820" y="283"/>
                  <a:pt x="821" y="279"/>
                </a:cubicBezTo>
                <a:cubicBezTo>
                  <a:pt x="816" y="277"/>
                  <a:pt x="814" y="285"/>
                  <a:pt x="817" y="288"/>
                </a:cubicBezTo>
                <a:close/>
                <a:moveTo>
                  <a:pt x="836" y="279"/>
                </a:moveTo>
                <a:cubicBezTo>
                  <a:pt x="836" y="282"/>
                  <a:pt x="838" y="284"/>
                  <a:pt x="841" y="284"/>
                </a:cubicBezTo>
                <a:cubicBezTo>
                  <a:pt x="842" y="282"/>
                  <a:pt x="845" y="281"/>
                  <a:pt x="847" y="279"/>
                </a:cubicBezTo>
                <a:cubicBezTo>
                  <a:pt x="843" y="280"/>
                  <a:pt x="839" y="278"/>
                  <a:pt x="836" y="279"/>
                </a:cubicBezTo>
                <a:close/>
                <a:moveTo>
                  <a:pt x="820" y="288"/>
                </a:moveTo>
                <a:cubicBezTo>
                  <a:pt x="822" y="289"/>
                  <a:pt x="826" y="287"/>
                  <a:pt x="829" y="287"/>
                </a:cubicBezTo>
                <a:cubicBezTo>
                  <a:pt x="828" y="284"/>
                  <a:pt x="826" y="282"/>
                  <a:pt x="824" y="280"/>
                </a:cubicBezTo>
                <a:cubicBezTo>
                  <a:pt x="823" y="282"/>
                  <a:pt x="822" y="285"/>
                  <a:pt x="820" y="288"/>
                </a:cubicBezTo>
                <a:close/>
                <a:moveTo>
                  <a:pt x="842" y="286"/>
                </a:moveTo>
                <a:cubicBezTo>
                  <a:pt x="847" y="287"/>
                  <a:pt x="854" y="285"/>
                  <a:pt x="855" y="281"/>
                </a:cubicBezTo>
                <a:cubicBezTo>
                  <a:pt x="849" y="281"/>
                  <a:pt x="847" y="284"/>
                  <a:pt x="842" y="286"/>
                </a:cubicBezTo>
                <a:close/>
                <a:moveTo>
                  <a:pt x="794" y="287"/>
                </a:moveTo>
                <a:cubicBezTo>
                  <a:pt x="799" y="287"/>
                  <a:pt x="802" y="288"/>
                  <a:pt x="807" y="288"/>
                </a:cubicBezTo>
                <a:cubicBezTo>
                  <a:pt x="807" y="286"/>
                  <a:pt x="807" y="283"/>
                  <a:pt x="808" y="282"/>
                </a:cubicBezTo>
                <a:cubicBezTo>
                  <a:pt x="803" y="284"/>
                  <a:pt x="797" y="282"/>
                  <a:pt x="794" y="287"/>
                </a:cubicBezTo>
                <a:close/>
                <a:moveTo>
                  <a:pt x="861" y="286"/>
                </a:moveTo>
                <a:cubicBezTo>
                  <a:pt x="866" y="285"/>
                  <a:pt x="871" y="286"/>
                  <a:pt x="874" y="284"/>
                </a:cubicBezTo>
                <a:cubicBezTo>
                  <a:pt x="871" y="282"/>
                  <a:pt x="865" y="283"/>
                  <a:pt x="862" y="282"/>
                </a:cubicBezTo>
                <a:cubicBezTo>
                  <a:pt x="861" y="283"/>
                  <a:pt x="861" y="284"/>
                  <a:pt x="861" y="286"/>
                </a:cubicBezTo>
                <a:close/>
                <a:moveTo>
                  <a:pt x="854" y="286"/>
                </a:moveTo>
                <a:cubicBezTo>
                  <a:pt x="855" y="287"/>
                  <a:pt x="860" y="284"/>
                  <a:pt x="857" y="284"/>
                </a:cubicBezTo>
                <a:cubicBezTo>
                  <a:pt x="856" y="285"/>
                  <a:pt x="854" y="284"/>
                  <a:pt x="854" y="286"/>
                </a:cubicBezTo>
                <a:close/>
                <a:moveTo>
                  <a:pt x="788" y="288"/>
                </a:moveTo>
                <a:cubicBezTo>
                  <a:pt x="788" y="289"/>
                  <a:pt x="788" y="290"/>
                  <a:pt x="788" y="290"/>
                </a:cubicBezTo>
                <a:cubicBezTo>
                  <a:pt x="792" y="290"/>
                  <a:pt x="795" y="291"/>
                  <a:pt x="796" y="288"/>
                </a:cubicBezTo>
                <a:cubicBezTo>
                  <a:pt x="793" y="289"/>
                  <a:pt x="790" y="286"/>
                  <a:pt x="788" y="288"/>
                </a:cubicBezTo>
                <a:close/>
                <a:moveTo>
                  <a:pt x="772" y="292"/>
                </a:moveTo>
                <a:cubicBezTo>
                  <a:pt x="775" y="293"/>
                  <a:pt x="784" y="294"/>
                  <a:pt x="783" y="289"/>
                </a:cubicBezTo>
                <a:cubicBezTo>
                  <a:pt x="779" y="289"/>
                  <a:pt x="775" y="290"/>
                  <a:pt x="772" y="292"/>
                </a:cubicBezTo>
                <a:close/>
                <a:moveTo>
                  <a:pt x="855" y="290"/>
                </a:moveTo>
                <a:cubicBezTo>
                  <a:pt x="856" y="291"/>
                  <a:pt x="857" y="291"/>
                  <a:pt x="859" y="290"/>
                </a:cubicBezTo>
                <a:cubicBezTo>
                  <a:pt x="858" y="289"/>
                  <a:pt x="855" y="289"/>
                  <a:pt x="855" y="290"/>
                </a:cubicBezTo>
                <a:close/>
                <a:moveTo>
                  <a:pt x="848" y="291"/>
                </a:moveTo>
                <a:cubicBezTo>
                  <a:pt x="848" y="293"/>
                  <a:pt x="851" y="291"/>
                  <a:pt x="852" y="292"/>
                </a:cubicBezTo>
                <a:cubicBezTo>
                  <a:pt x="853" y="289"/>
                  <a:pt x="847" y="289"/>
                  <a:pt x="848" y="291"/>
                </a:cubicBezTo>
                <a:close/>
                <a:moveTo>
                  <a:pt x="902" y="292"/>
                </a:moveTo>
                <a:cubicBezTo>
                  <a:pt x="885" y="289"/>
                  <a:pt x="870" y="295"/>
                  <a:pt x="853" y="295"/>
                </a:cubicBezTo>
                <a:cubicBezTo>
                  <a:pt x="852" y="299"/>
                  <a:pt x="856" y="300"/>
                  <a:pt x="858" y="301"/>
                </a:cubicBezTo>
                <a:cubicBezTo>
                  <a:pt x="865" y="308"/>
                  <a:pt x="873" y="317"/>
                  <a:pt x="881" y="325"/>
                </a:cubicBezTo>
                <a:cubicBezTo>
                  <a:pt x="888" y="333"/>
                  <a:pt x="897" y="341"/>
                  <a:pt x="906" y="347"/>
                </a:cubicBezTo>
                <a:cubicBezTo>
                  <a:pt x="906" y="343"/>
                  <a:pt x="902" y="343"/>
                  <a:pt x="902" y="340"/>
                </a:cubicBezTo>
                <a:cubicBezTo>
                  <a:pt x="911" y="332"/>
                  <a:pt x="905" y="306"/>
                  <a:pt x="906" y="290"/>
                </a:cubicBezTo>
                <a:cubicBezTo>
                  <a:pt x="904" y="289"/>
                  <a:pt x="903" y="291"/>
                  <a:pt x="902" y="292"/>
                </a:cubicBezTo>
                <a:close/>
                <a:moveTo>
                  <a:pt x="817" y="295"/>
                </a:moveTo>
                <a:cubicBezTo>
                  <a:pt x="820" y="294"/>
                  <a:pt x="826" y="296"/>
                  <a:pt x="826" y="292"/>
                </a:cubicBezTo>
                <a:cubicBezTo>
                  <a:pt x="823" y="292"/>
                  <a:pt x="817" y="290"/>
                  <a:pt x="817" y="295"/>
                </a:cubicBezTo>
                <a:close/>
                <a:moveTo>
                  <a:pt x="823" y="301"/>
                </a:moveTo>
                <a:cubicBezTo>
                  <a:pt x="824" y="302"/>
                  <a:pt x="825" y="303"/>
                  <a:pt x="827" y="303"/>
                </a:cubicBezTo>
                <a:cubicBezTo>
                  <a:pt x="829" y="302"/>
                  <a:pt x="832" y="301"/>
                  <a:pt x="831" y="297"/>
                </a:cubicBezTo>
                <a:cubicBezTo>
                  <a:pt x="827" y="297"/>
                  <a:pt x="824" y="297"/>
                  <a:pt x="823" y="301"/>
                </a:cubicBezTo>
                <a:close/>
                <a:moveTo>
                  <a:pt x="741" y="303"/>
                </a:moveTo>
                <a:cubicBezTo>
                  <a:pt x="741" y="315"/>
                  <a:pt x="741" y="334"/>
                  <a:pt x="741" y="350"/>
                </a:cubicBezTo>
                <a:cubicBezTo>
                  <a:pt x="742" y="352"/>
                  <a:pt x="746" y="353"/>
                  <a:pt x="744" y="356"/>
                </a:cubicBezTo>
                <a:cubicBezTo>
                  <a:pt x="742" y="356"/>
                  <a:pt x="744" y="352"/>
                  <a:pt x="742" y="353"/>
                </a:cubicBezTo>
                <a:cubicBezTo>
                  <a:pt x="739" y="356"/>
                  <a:pt x="746" y="359"/>
                  <a:pt x="742" y="363"/>
                </a:cubicBezTo>
                <a:cubicBezTo>
                  <a:pt x="741" y="363"/>
                  <a:pt x="739" y="360"/>
                  <a:pt x="737" y="362"/>
                </a:cubicBezTo>
                <a:cubicBezTo>
                  <a:pt x="749" y="376"/>
                  <a:pt x="758" y="392"/>
                  <a:pt x="770" y="405"/>
                </a:cubicBezTo>
                <a:cubicBezTo>
                  <a:pt x="781" y="401"/>
                  <a:pt x="791" y="397"/>
                  <a:pt x="802" y="393"/>
                </a:cubicBezTo>
                <a:cubicBezTo>
                  <a:pt x="801" y="383"/>
                  <a:pt x="806" y="368"/>
                  <a:pt x="801" y="361"/>
                </a:cubicBezTo>
                <a:cubicBezTo>
                  <a:pt x="805" y="354"/>
                  <a:pt x="803" y="342"/>
                  <a:pt x="804" y="333"/>
                </a:cubicBezTo>
                <a:cubicBezTo>
                  <a:pt x="805" y="322"/>
                  <a:pt x="807" y="311"/>
                  <a:pt x="807" y="299"/>
                </a:cubicBezTo>
                <a:cubicBezTo>
                  <a:pt x="787" y="300"/>
                  <a:pt x="770" y="300"/>
                  <a:pt x="752" y="302"/>
                </a:cubicBezTo>
                <a:cubicBezTo>
                  <a:pt x="765" y="311"/>
                  <a:pt x="774" y="323"/>
                  <a:pt x="786" y="332"/>
                </a:cubicBezTo>
                <a:cubicBezTo>
                  <a:pt x="790" y="339"/>
                  <a:pt x="800" y="342"/>
                  <a:pt x="801" y="349"/>
                </a:cubicBezTo>
                <a:cubicBezTo>
                  <a:pt x="800" y="347"/>
                  <a:pt x="796" y="347"/>
                  <a:pt x="796" y="343"/>
                </a:cubicBezTo>
                <a:cubicBezTo>
                  <a:pt x="780" y="332"/>
                  <a:pt x="768" y="316"/>
                  <a:pt x="751" y="304"/>
                </a:cubicBezTo>
                <a:cubicBezTo>
                  <a:pt x="751" y="303"/>
                  <a:pt x="751" y="302"/>
                  <a:pt x="751" y="301"/>
                </a:cubicBezTo>
                <a:cubicBezTo>
                  <a:pt x="749" y="302"/>
                  <a:pt x="744" y="300"/>
                  <a:pt x="745" y="303"/>
                </a:cubicBezTo>
                <a:cubicBezTo>
                  <a:pt x="750" y="307"/>
                  <a:pt x="755" y="313"/>
                  <a:pt x="760" y="318"/>
                </a:cubicBezTo>
                <a:cubicBezTo>
                  <a:pt x="756" y="318"/>
                  <a:pt x="756" y="315"/>
                  <a:pt x="753" y="314"/>
                </a:cubicBezTo>
                <a:cubicBezTo>
                  <a:pt x="753" y="315"/>
                  <a:pt x="754" y="317"/>
                  <a:pt x="753" y="317"/>
                </a:cubicBezTo>
                <a:cubicBezTo>
                  <a:pt x="750" y="314"/>
                  <a:pt x="745" y="312"/>
                  <a:pt x="743" y="307"/>
                </a:cubicBezTo>
                <a:cubicBezTo>
                  <a:pt x="747" y="308"/>
                  <a:pt x="749" y="314"/>
                  <a:pt x="753" y="313"/>
                </a:cubicBezTo>
                <a:cubicBezTo>
                  <a:pt x="748" y="310"/>
                  <a:pt x="747" y="305"/>
                  <a:pt x="741" y="303"/>
                </a:cubicBezTo>
                <a:close/>
                <a:moveTo>
                  <a:pt x="823" y="307"/>
                </a:moveTo>
                <a:cubicBezTo>
                  <a:pt x="822" y="301"/>
                  <a:pt x="811" y="305"/>
                  <a:pt x="815" y="315"/>
                </a:cubicBezTo>
                <a:cubicBezTo>
                  <a:pt x="817" y="313"/>
                  <a:pt x="824" y="309"/>
                  <a:pt x="823" y="307"/>
                </a:cubicBezTo>
                <a:close/>
                <a:moveTo>
                  <a:pt x="831" y="307"/>
                </a:moveTo>
                <a:cubicBezTo>
                  <a:pt x="831" y="306"/>
                  <a:pt x="831" y="305"/>
                  <a:pt x="831" y="304"/>
                </a:cubicBezTo>
                <a:cubicBezTo>
                  <a:pt x="829" y="304"/>
                  <a:pt x="829" y="307"/>
                  <a:pt x="831" y="307"/>
                </a:cubicBezTo>
                <a:close/>
                <a:moveTo>
                  <a:pt x="818" y="319"/>
                </a:moveTo>
                <a:cubicBezTo>
                  <a:pt x="823" y="321"/>
                  <a:pt x="825" y="314"/>
                  <a:pt x="829" y="313"/>
                </a:cubicBezTo>
                <a:cubicBezTo>
                  <a:pt x="829" y="311"/>
                  <a:pt x="827" y="310"/>
                  <a:pt x="826" y="309"/>
                </a:cubicBezTo>
                <a:cubicBezTo>
                  <a:pt x="823" y="312"/>
                  <a:pt x="818" y="313"/>
                  <a:pt x="818" y="319"/>
                </a:cubicBezTo>
                <a:close/>
                <a:moveTo>
                  <a:pt x="823" y="323"/>
                </a:moveTo>
                <a:cubicBezTo>
                  <a:pt x="825" y="323"/>
                  <a:pt x="826" y="325"/>
                  <a:pt x="829" y="325"/>
                </a:cubicBezTo>
                <a:cubicBezTo>
                  <a:pt x="833" y="323"/>
                  <a:pt x="831" y="319"/>
                  <a:pt x="832" y="315"/>
                </a:cubicBezTo>
                <a:cubicBezTo>
                  <a:pt x="828" y="316"/>
                  <a:pt x="825" y="319"/>
                  <a:pt x="823" y="323"/>
                </a:cubicBezTo>
                <a:close/>
                <a:moveTo>
                  <a:pt x="814" y="337"/>
                </a:moveTo>
                <a:cubicBezTo>
                  <a:pt x="818" y="335"/>
                  <a:pt x="819" y="332"/>
                  <a:pt x="823" y="330"/>
                </a:cubicBezTo>
                <a:cubicBezTo>
                  <a:pt x="822" y="328"/>
                  <a:pt x="821" y="326"/>
                  <a:pt x="818" y="325"/>
                </a:cubicBezTo>
                <a:cubicBezTo>
                  <a:pt x="815" y="328"/>
                  <a:pt x="814" y="330"/>
                  <a:pt x="814" y="337"/>
                </a:cubicBezTo>
                <a:close/>
                <a:moveTo>
                  <a:pt x="830" y="327"/>
                </a:moveTo>
                <a:cubicBezTo>
                  <a:pt x="830" y="328"/>
                  <a:pt x="830" y="328"/>
                  <a:pt x="831" y="329"/>
                </a:cubicBezTo>
                <a:cubicBezTo>
                  <a:pt x="832" y="329"/>
                  <a:pt x="833" y="328"/>
                  <a:pt x="833" y="326"/>
                </a:cubicBezTo>
                <a:cubicBezTo>
                  <a:pt x="831" y="326"/>
                  <a:pt x="831" y="326"/>
                  <a:pt x="830" y="327"/>
                </a:cubicBezTo>
                <a:close/>
                <a:moveTo>
                  <a:pt x="838" y="332"/>
                </a:moveTo>
                <a:cubicBezTo>
                  <a:pt x="838" y="330"/>
                  <a:pt x="838" y="329"/>
                  <a:pt x="837" y="328"/>
                </a:cubicBezTo>
                <a:cubicBezTo>
                  <a:pt x="836" y="329"/>
                  <a:pt x="836" y="333"/>
                  <a:pt x="838" y="332"/>
                </a:cubicBezTo>
                <a:close/>
                <a:moveTo>
                  <a:pt x="817" y="340"/>
                </a:moveTo>
                <a:cubicBezTo>
                  <a:pt x="819" y="340"/>
                  <a:pt x="818" y="342"/>
                  <a:pt x="820" y="342"/>
                </a:cubicBezTo>
                <a:cubicBezTo>
                  <a:pt x="824" y="338"/>
                  <a:pt x="828" y="337"/>
                  <a:pt x="831" y="333"/>
                </a:cubicBezTo>
                <a:cubicBezTo>
                  <a:pt x="824" y="329"/>
                  <a:pt x="820" y="336"/>
                  <a:pt x="817" y="340"/>
                </a:cubicBezTo>
                <a:close/>
                <a:moveTo>
                  <a:pt x="823" y="344"/>
                </a:moveTo>
                <a:cubicBezTo>
                  <a:pt x="825" y="345"/>
                  <a:pt x="827" y="346"/>
                  <a:pt x="829" y="346"/>
                </a:cubicBezTo>
                <a:cubicBezTo>
                  <a:pt x="833" y="345"/>
                  <a:pt x="835" y="340"/>
                  <a:pt x="833" y="336"/>
                </a:cubicBezTo>
                <a:cubicBezTo>
                  <a:pt x="828" y="338"/>
                  <a:pt x="826" y="341"/>
                  <a:pt x="823" y="344"/>
                </a:cubicBezTo>
                <a:close/>
                <a:moveTo>
                  <a:pt x="809" y="342"/>
                </a:moveTo>
                <a:cubicBezTo>
                  <a:pt x="810" y="341"/>
                  <a:pt x="811" y="338"/>
                  <a:pt x="809" y="338"/>
                </a:cubicBezTo>
                <a:cubicBezTo>
                  <a:pt x="808" y="339"/>
                  <a:pt x="808" y="341"/>
                  <a:pt x="809" y="342"/>
                </a:cubicBezTo>
                <a:close/>
                <a:moveTo>
                  <a:pt x="814" y="357"/>
                </a:moveTo>
                <a:cubicBezTo>
                  <a:pt x="817" y="358"/>
                  <a:pt x="821" y="353"/>
                  <a:pt x="824" y="351"/>
                </a:cubicBezTo>
                <a:cubicBezTo>
                  <a:pt x="822" y="349"/>
                  <a:pt x="820" y="348"/>
                  <a:pt x="818" y="346"/>
                </a:cubicBezTo>
                <a:cubicBezTo>
                  <a:pt x="815" y="348"/>
                  <a:pt x="813" y="354"/>
                  <a:pt x="814" y="357"/>
                </a:cubicBezTo>
                <a:close/>
                <a:moveTo>
                  <a:pt x="831" y="350"/>
                </a:moveTo>
                <a:cubicBezTo>
                  <a:pt x="835" y="351"/>
                  <a:pt x="835" y="346"/>
                  <a:pt x="832" y="346"/>
                </a:cubicBezTo>
                <a:cubicBezTo>
                  <a:pt x="832" y="348"/>
                  <a:pt x="831" y="348"/>
                  <a:pt x="831" y="350"/>
                </a:cubicBezTo>
                <a:close/>
                <a:moveTo>
                  <a:pt x="839" y="355"/>
                </a:moveTo>
                <a:cubicBezTo>
                  <a:pt x="840" y="353"/>
                  <a:pt x="840" y="350"/>
                  <a:pt x="838" y="350"/>
                </a:cubicBezTo>
                <a:cubicBezTo>
                  <a:pt x="839" y="351"/>
                  <a:pt x="837" y="354"/>
                  <a:pt x="839" y="355"/>
                </a:cubicBezTo>
                <a:close/>
                <a:moveTo>
                  <a:pt x="818" y="361"/>
                </a:moveTo>
                <a:cubicBezTo>
                  <a:pt x="820" y="361"/>
                  <a:pt x="819" y="362"/>
                  <a:pt x="821" y="362"/>
                </a:cubicBezTo>
                <a:cubicBezTo>
                  <a:pt x="824" y="359"/>
                  <a:pt x="828" y="358"/>
                  <a:pt x="831" y="355"/>
                </a:cubicBezTo>
                <a:cubicBezTo>
                  <a:pt x="826" y="350"/>
                  <a:pt x="819" y="356"/>
                  <a:pt x="818" y="361"/>
                </a:cubicBezTo>
                <a:close/>
                <a:moveTo>
                  <a:pt x="824" y="364"/>
                </a:moveTo>
                <a:cubicBezTo>
                  <a:pt x="829" y="371"/>
                  <a:pt x="837" y="364"/>
                  <a:pt x="834" y="357"/>
                </a:cubicBezTo>
                <a:cubicBezTo>
                  <a:pt x="830" y="358"/>
                  <a:pt x="826" y="360"/>
                  <a:pt x="824" y="364"/>
                </a:cubicBezTo>
                <a:close/>
                <a:moveTo>
                  <a:pt x="819" y="374"/>
                </a:moveTo>
                <a:cubicBezTo>
                  <a:pt x="819" y="371"/>
                  <a:pt x="822" y="373"/>
                  <a:pt x="824" y="372"/>
                </a:cubicBezTo>
                <a:cubicBezTo>
                  <a:pt x="823" y="370"/>
                  <a:pt x="821" y="369"/>
                  <a:pt x="818" y="368"/>
                </a:cubicBezTo>
                <a:cubicBezTo>
                  <a:pt x="815" y="370"/>
                  <a:pt x="812" y="372"/>
                  <a:pt x="813" y="379"/>
                </a:cubicBezTo>
                <a:cubicBezTo>
                  <a:pt x="816" y="379"/>
                  <a:pt x="818" y="378"/>
                  <a:pt x="818" y="376"/>
                </a:cubicBezTo>
                <a:cubicBezTo>
                  <a:pt x="818" y="373"/>
                  <a:pt x="815" y="374"/>
                  <a:pt x="816" y="372"/>
                </a:cubicBezTo>
                <a:cubicBezTo>
                  <a:pt x="818" y="373"/>
                  <a:pt x="818" y="368"/>
                  <a:pt x="820" y="371"/>
                </a:cubicBezTo>
                <a:cubicBezTo>
                  <a:pt x="819" y="371"/>
                  <a:pt x="816" y="375"/>
                  <a:pt x="819" y="374"/>
                </a:cubicBezTo>
                <a:close/>
                <a:moveTo>
                  <a:pt x="842" y="377"/>
                </a:moveTo>
                <a:cubicBezTo>
                  <a:pt x="841" y="375"/>
                  <a:pt x="842" y="372"/>
                  <a:pt x="840" y="372"/>
                </a:cubicBezTo>
                <a:cubicBezTo>
                  <a:pt x="840" y="374"/>
                  <a:pt x="839" y="377"/>
                  <a:pt x="842" y="377"/>
                </a:cubicBezTo>
                <a:close/>
                <a:moveTo>
                  <a:pt x="825" y="374"/>
                </a:moveTo>
                <a:cubicBezTo>
                  <a:pt x="825" y="375"/>
                  <a:pt x="825" y="376"/>
                  <a:pt x="825" y="376"/>
                </a:cubicBezTo>
                <a:cubicBezTo>
                  <a:pt x="826" y="377"/>
                  <a:pt x="830" y="378"/>
                  <a:pt x="831" y="376"/>
                </a:cubicBezTo>
                <a:cubicBezTo>
                  <a:pt x="830" y="375"/>
                  <a:pt x="828" y="372"/>
                  <a:pt x="825" y="374"/>
                </a:cubicBezTo>
                <a:close/>
                <a:moveTo>
                  <a:pt x="818" y="381"/>
                </a:moveTo>
                <a:cubicBezTo>
                  <a:pt x="822" y="385"/>
                  <a:pt x="822" y="377"/>
                  <a:pt x="825" y="379"/>
                </a:cubicBezTo>
                <a:cubicBezTo>
                  <a:pt x="825" y="377"/>
                  <a:pt x="825" y="376"/>
                  <a:pt x="822" y="376"/>
                </a:cubicBezTo>
                <a:cubicBezTo>
                  <a:pt x="823" y="380"/>
                  <a:pt x="817" y="377"/>
                  <a:pt x="818" y="381"/>
                </a:cubicBezTo>
                <a:close/>
                <a:moveTo>
                  <a:pt x="824" y="383"/>
                </a:moveTo>
                <a:cubicBezTo>
                  <a:pt x="828" y="389"/>
                  <a:pt x="838" y="387"/>
                  <a:pt x="835" y="379"/>
                </a:cubicBezTo>
                <a:cubicBezTo>
                  <a:pt x="829" y="378"/>
                  <a:pt x="830" y="384"/>
                  <a:pt x="824" y="383"/>
                </a:cubicBezTo>
                <a:close/>
                <a:moveTo>
                  <a:pt x="809" y="383"/>
                </a:moveTo>
                <a:cubicBezTo>
                  <a:pt x="810" y="380"/>
                  <a:pt x="809" y="379"/>
                  <a:pt x="807" y="379"/>
                </a:cubicBezTo>
                <a:cubicBezTo>
                  <a:pt x="807" y="381"/>
                  <a:pt x="807" y="383"/>
                  <a:pt x="809" y="383"/>
                </a:cubicBezTo>
                <a:close/>
                <a:moveTo>
                  <a:pt x="813" y="393"/>
                </a:moveTo>
                <a:cubicBezTo>
                  <a:pt x="816" y="391"/>
                  <a:pt x="821" y="393"/>
                  <a:pt x="823" y="390"/>
                </a:cubicBezTo>
                <a:cubicBezTo>
                  <a:pt x="820" y="389"/>
                  <a:pt x="812" y="386"/>
                  <a:pt x="813" y="393"/>
                </a:cubicBezTo>
                <a:close/>
                <a:moveTo>
                  <a:pt x="817" y="401"/>
                </a:moveTo>
                <a:cubicBezTo>
                  <a:pt x="824" y="400"/>
                  <a:pt x="829" y="401"/>
                  <a:pt x="832" y="396"/>
                </a:cubicBezTo>
                <a:cubicBezTo>
                  <a:pt x="826" y="393"/>
                  <a:pt x="820" y="397"/>
                  <a:pt x="817" y="401"/>
                </a:cubicBezTo>
                <a:close/>
                <a:moveTo>
                  <a:pt x="812" y="396"/>
                </a:moveTo>
                <a:cubicBezTo>
                  <a:pt x="812" y="397"/>
                  <a:pt x="812" y="398"/>
                  <a:pt x="812" y="399"/>
                </a:cubicBezTo>
                <a:cubicBezTo>
                  <a:pt x="815" y="399"/>
                  <a:pt x="816" y="398"/>
                  <a:pt x="818" y="396"/>
                </a:cubicBezTo>
                <a:cubicBezTo>
                  <a:pt x="817" y="395"/>
                  <a:pt x="813" y="395"/>
                  <a:pt x="812" y="396"/>
                </a:cubicBezTo>
                <a:close/>
                <a:moveTo>
                  <a:pt x="865" y="400"/>
                </a:moveTo>
                <a:cubicBezTo>
                  <a:pt x="859" y="401"/>
                  <a:pt x="856" y="398"/>
                  <a:pt x="849" y="397"/>
                </a:cubicBezTo>
                <a:cubicBezTo>
                  <a:pt x="852" y="400"/>
                  <a:pt x="862" y="403"/>
                  <a:pt x="865" y="400"/>
                </a:cubicBezTo>
                <a:close/>
                <a:moveTo>
                  <a:pt x="778" y="407"/>
                </a:moveTo>
                <a:cubicBezTo>
                  <a:pt x="785" y="411"/>
                  <a:pt x="793" y="404"/>
                  <a:pt x="801" y="403"/>
                </a:cubicBezTo>
                <a:cubicBezTo>
                  <a:pt x="801" y="400"/>
                  <a:pt x="802" y="400"/>
                  <a:pt x="801" y="398"/>
                </a:cubicBezTo>
                <a:cubicBezTo>
                  <a:pt x="792" y="400"/>
                  <a:pt x="784" y="402"/>
                  <a:pt x="778" y="407"/>
                </a:cubicBezTo>
                <a:close/>
                <a:moveTo>
                  <a:pt x="824" y="404"/>
                </a:moveTo>
                <a:cubicBezTo>
                  <a:pt x="823" y="403"/>
                  <a:pt x="819" y="403"/>
                  <a:pt x="817" y="403"/>
                </a:cubicBezTo>
                <a:cubicBezTo>
                  <a:pt x="817" y="407"/>
                  <a:pt x="823" y="407"/>
                  <a:pt x="824" y="404"/>
                </a:cubicBezTo>
                <a:close/>
                <a:moveTo>
                  <a:pt x="822" y="409"/>
                </a:moveTo>
                <a:cubicBezTo>
                  <a:pt x="825" y="410"/>
                  <a:pt x="826" y="413"/>
                  <a:pt x="830" y="413"/>
                </a:cubicBezTo>
                <a:cubicBezTo>
                  <a:pt x="832" y="410"/>
                  <a:pt x="836" y="409"/>
                  <a:pt x="837" y="405"/>
                </a:cubicBezTo>
                <a:cubicBezTo>
                  <a:pt x="831" y="401"/>
                  <a:pt x="825" y="406"/>
                  <a:pt x="822" y="409"/>
                </a:cubicBezTo>
                <a:close/>
                <a:moveTo>
                  <a:pt x="846" y="404"/>
                </a:moveTo>
                <a:cubicBezTo>
                  <a:pt x="847" y="408"/>
                  <a:pt x="846" y="414"/>
                  <a:pt x="849" y="415"/>
                </a:cubicBezTo>
                <a:cubicBezTo>
                  <a:pt x="851" y="412"/>
                  <a:pt x="858" y="410"/>
                  <a:pt x="856" y="405"/>
                </a:cubicBezTo>
                <a:cubicBezTo>
                  <a:pt x="853" y="404"/>
                  <a:pt x="849" y="404"/>
                  <a:pt x="846" y="404"/>
                </a:cubicBezTo>
                <a:close/>
                <a:moveTo>
                  <a:pt x="883" y="404"/>
                </a:moveTo>
                <a:cubicBezTo>
                  <a:pt x="881" y="404"/>
                  <a:pt x="877" y="403"/>
                  <a:pt x="876" y="405"/>
                </a:cubicBezTo>
                <a:cubicBezTo>
                  <a:pt x="878" y="405"/>
                  <a:pt x="882" y="406"/>
                  <a:pt x="883" y="404"/>
                </a:cubicBezTo>
                <a:close/>
                <a:moveTo>
                  <a:pt x="812" y="413"/>
                </a:moveTo>
                <a:cubicBezTo>
                  <a:pt x="814" y="414"/>
                  <a:pt x="816" y="411"/>
                  <a:pt x="816" y="409"/>
                </a:cubicBezTo>
                <a:cubicBezTo>
                  <a:pt x="814" y="409"/>
                  <a:pt x="815" y="406"/>
                  <a:pt x="812" y="407"/>
                </a:cubicBezTo>
                <a:cubicBezTo>
                  <a:pt x="812" y="409"/>
                  <a:pt x="812" y="411"/>
                  <a:pt x="812" y="413"/>
                </a:cubicBezTo>
                <a:close/>
                <a:moveTo>
                  <a:pt x="841" y="412"/>
                </a:moveTo>
                <a:cubicBezTo>
                  <a:pt x="841" y="411"/>
                  <a:pt x="843" y="407"/>
                  <a:pt x="840" y="407"/>
                </a:cubicBezTo>
                <a:cubicBezTo>
                  <a:pt x="841" y="408"/>
                  <a:pt x="839" y="412"/>
                  <a:pt x="841" y="412"/>
                </a:cubicBezTo>
                <a:close/>
                <a:moveTo>
                  <a:pt x="864" y="411"/>
                </a:moveTo>
                <a:cubicBezTo>
                  <a:pt x="867" y="411"/>
                  <a:pt x="868" y="409"/>
                  <a:pt x="868" y="407"/>
                </a:cubicBezTo>
                <a:cubicBezTo>
                  <a:pt x="864" y="406"/>
                  <a:pt x="863" y="408"/>
                  <a:pt x="864" y="411"/>
                </a:cubicBezTo>
                <a:close/>
                <a:moveTo>
                  <a:pt x="786" y="411"/>
                </a:moveTo>
                <a:cubicBezTo>
                  <a:pt x="789" y="416"/>
                  <a:pt x="794" y="420"/>
                  <a:pt x="800" y="423"/>
                </a:cubicBezTo>
                <a:cubicBezTo>
                  <a:pt x="800" y="418"/>
                  <a:pt x="802" y="411"/>
                  <a:pt x="801" y="407"/>
                </a:cubicBezTo>
                <a:cubicBezTo>
                  <a:pt x="795" y="408"/>
                  <a:pt x="791" y="410"/>
                  <a:pt x="786" y="411"/>
                </a:cubicBezTo>
                <a:close/>
                <a:moveTo>
                  <a:pt x="872" y="409"/>
                </a:moveTo>
                <a:cubicBezTo>
                  <a:pt x="874" y="410"/>
                  <a:pt x="876" y="413"/>
                  <a:pt x="879" y="415"/>
                </a:cubicBezTo>
                <a:cubicBezTo>
                  <a:pt x="883" y="414"/>
                  <a:pt x="887" y="413"/>
                  <a:pt x="889" y="410"/>
                </a:cubicBezTo>
                <a:cubicBezTo>
                  <a:pt x="883" y="410"/>
                  <a:pt x="876" y="405"/>
                  <a:pt x="872" y="409"/>
                </a:cubicBezTo>
                <a:close/>
                <a:moveTo>
                  <a:pt x="777" y="411"/>
                </a:moveTo>
                <a:cubicBezTo>
                  <a:pt x="777" y="408"/>
                  <a:pt x="775" y="408"/>
                  <a:pt x="773" y="408"/>
                </a:cubicBezTo>
                <a:cubicBezTo>
                  <a:pt x="772" y="411"/>
                  <a:pt x="775" y="410"/>
                  <a:pt x="777" y="411"/>
                </a:cubicBezTo>
                <a:close/>
                <a:moveTo>
                  <a:pt x="751" y="417"/>
                </a:moveTo>
                <a:cubicBezTo>
                  <a:pt x="759" y="416"/>
                  <a:pt x="766" y="415"/>
                  <a:pt x="771" y="411"/>
                </a:cubicBezTo>
                <a:cubicBezTo>
                  <a:pt x="764" y="409"/>
                  <a:pt x="756" y="413"/>
                  <a:pt x="751" y="417"/>
                </a:cubicBezTo>
                <a:close/>
                <a:moveTo>
                  <a:pt x="848" y="417"/>
                </a:moveTo>
                <a:cubicBezTo>
                  <a:pt x="849" y="419"/>
                  <a:pt x="847" y="419"/>
                  <a:pt x="848" y="420"/>
                </a:cubicBezTo>
                <a:cubicBezTo>
                  <a:pt x="857" y="422"/>
                  <a:pt x="861" y="418"/>
                  <a:pt x="863" y="412"/>
                </a:cubicBezTo>
                <a:cubicBezTo>
                  <a:pt x="860" y="414"/>
                  <a:pt x="860" y="411"/>
                  <a:pt x="857" y="411"/>
                </a:cubicBezTo>
                <a:cubicBezTo>
                  <a:pt x="855" y="413"/>
                  <a:pt x="853" y="416"/>
                  <a:pt x="848" y="417"/>
                </a:cubicBezTo>
                <a:close/>
                <a:moveTo>
                  <a:pt x="881" y="418"/>
                </a:moveTo>
                <a:cubicBezTo>
                  <a:pt x="889" y="421"/>
                  <a:pt x="893" y="415"/>
                  <a:pt x="897" y="412"/>
                </a:cubicBezTo>
                <a:cubicBezTo>
                  <a:pt x="892" y="409"/>
                  <a:pt x="885" y="416"/>
                  <a:pt x="881" y="418"/>
                </a:cubicBezTo>
                <a:close/>
                <a:moveTo>
                  <a:pt x="832" y="415"/>
                </a:moveTo>
                <a:cubicBezTo>
                  <a:pt x="833" y="417"/>
                  <a:pt x="835" y="418"/>
                  <a:pt x="837" y="419"/>
                </a:cubicBezTo>
                <a:cubicBezTo>
                  <a:pt x="838" y="412"/>
                  <a:pt x="835" y="410"/>
                  <a:pt x="832" y="415"/>
                </a:cubicBezTo>
                <a:close/>
                <a:moveTo>
                  <a:pt x="872" y="418"/>
                </a:moveTo>
                <a:cubicBezTo>
                  <a:pt x="873" y="417"/>
                  <a:pt x="877" y="418"/>
                  <a:pt x="877" y="416"/>
                </a:cubicBezTo>
                <a:cubicBezTo>
                  <a:pt x="873" y="416"/>
                  <a:pt x="874" y="411"/>
                  <a:pt x="870" y="411"/>
                </a:cubicBezTo>
                <a:cubicBezTo>
                  <a:pt x="869" y="413"/>
                  <a:pt x="872" y="415"/>
                  <a:pt x="872" y="418"/>
                </a:cubicBezTo>
                <a:close/>
                <a:moveTo>
                  <a:pt x="812" y="422"/>
                </a:moveTo>
                <a:cubicBezTo>
                  <a:pt x="820" y="426"/>
                  <a:pt x="821" y="418"/>
                  <a:pt x="820" y="413"/>
                </a:cubicBezTo>
                <a:cubicBezTo>
                  <a:pt x="816" y="412"/>
                  <a:pt x="813" y="417"/>
                  <a:pt x="812" y="422"/>
                </a:cubicBezTo>
                <a:close/>
                <a:moveTo>
                  <a:pt x="891" y="418"/>
                </a:moveTo>
                <a:cubicBezTo>
                  <a:pt x="899" y="419"/>
                  <a:pt x="907" y="419"/>
                  <a:pt x="913" y="417"/>
                </a:cubicBezTo>
                <a:cubicBezTo>
                  <a:pt x="915" y="418"/>
                  <a:pt x="919" y="420"/>
                  <a:pt x="921" y="417"/>
                </a:cubicBezTo>
                <a:cubicBezTo>
                  <a:pt x="913" y="412"/>
                  <a:pt x="898" y="412"/>
                  <a:pt x="891" y="418"/>
                </a:cubicBezTo>
                <a:close/>
                <a:moveTo>
                  <a:pt x="777" y="417"/>
                </a:moveTo>
                <a:cubicBezTo>
                  <a:pt x="780" y="417"/>
                  <a:pt x="780" y="413"/>
                  <a:pt x="777" y="413"/>
                </a:cubicBezTo>
                <a:cubicBezTo>
                  <a:pt x="777" y="415"/>
                  <a:pt x="777" y="416"/>
                  <a:pt x="777" y="417"/>
                </a:cubicBezTo>
                <a:close/>
                <a:moveTo>
                  <a:pt x="781" y="415"/>
                </a:moveTo>
                <a:cubicBezTo>
                  <a:pt x="781" y="416"/>
                  <a:pt x="780" y="421"/>
                  <a:pt x="783" y="424"/>
                </a:cubicBezTo>
                <a:cubicBezTo>
                  <a:pt x="787" y="425"/>
                  <a:pt x="788" y="423"/>
                  <a:pt x="792" y="424"/>
                </a:cubicBezTo>
                <a:cubicBezTo>
                  <a:pt x="790" y="420"/>
                  <a:pt x="785" y="416"/>
                  <a:pt x="781" y="415"/>
                </a:cubicBezTo>
                <a:close/>
                <a:moveTo>
                  <a:pt x="822" y="420"/>
                </a:moveTo>
                <a:cubicBezTo>
                  <a:pt x="823" y="418"/>
                  <a:pt x="825" y="418"/>
                  <a:pt x="825" y="416"/>
                </a:cubicBezTo>
                <a:cubicBezTo>
                  <a:pt x="825" y="415"/>
                  <a:pt x="823" y="414"/>
                  <a:pt x="821" y="414"/>
                </a:cubicBezTo>
                <a:cubicBezTo>
                  <a:pt x="822" y="417"/>
                  <a:pt x="820" y="418"/>
                  <a:pt x="822" y="420"/>
                </a:cubicBezTo>
                <a:close/>
                <a:moveTo>
                  <a:pt x="760" y="420"/>
                </a:moveTo>
                <a:cubicBezTo>
                  <a:pt x="763" y="423"/>
                  <a:pt x="768" y="425"/>
                  <a:pt x="772" y="426"/>
                </a:cubicBezTo>
                <a:cubicBezTo>
                  <a:pt x="774" y="424"/>
                  <a:pt x="772" y="420"/>
                  <a:pt x="773" y="416"/>
                </a:cubicBezTo>
                <a:cubicBezTo>
                  <a:pt x="770" y="416"/>
                  <a:pt x="762" y="417"/>
                  <a:pt x="760" y="420"/>
                </a:cubicBezTo>
                <a:close/>
                <a:moveTo>
                  <a:pt x="843" y="420"/>
                </a:moveTo>
                <a:cubicBezTo>
                  <a:pt x="844" y="419"/>
                  <a:pt x="844" y="416"/>
                  <a:pt x="842" y="416"/>
                </a:cubicBezTo>
                <a:cubicBezTo>
                  <a:pt x="843" y="418"/>
                  <a:pt x="840" y="420"/>
                  <a:pt x="843" y="420"/>
                </a:cubicBezTo>
                <a:close/>
                <a:moveTo>
                  <a:pt x="862" y="420"/>
                </a:moveTo>
                <a:cubicBezTo>
                  <a:pt x="864" y="419"/>
                  <a:pt x="867" y="420"/>
                  <a:pt x="868" y="419"/>
                </a:cubicBezTo>
                <a:cubicBezTo>
                  <a:pt x="868" y="418"/>
                  <a:pt x="868" y="417"/>
                  <a:pt x="868" y="416"/>
                </a:cubicBezTo>
                <a:cubicBezTo>
                  <a:pt x="865" y="416"/>
                  <a:pt x="862" y="417"/>
                  <a:pt x="862" y="420"/>
                </a:cubicBezTo>
                <a:close/>
                <a:moveTo>
                  <a:pt x="805" y="421"/>
                </a:moveTo>
                <a:cubicBezTo>
                  <a:pt x="806" y="420"/>
                  <a:pt x="807" y="417"/>
                  <a:pt x="805" y="417"/>
                </a:cubicBezTo>
                <a:cubicBezTo>
                  <a:pt x="805" y="418"/>
                  <a:pt x="803" y="420"/>
                  <a:pt x="805" y="421"/>
                </a:cubicBezTo>
                <a:close/>
                <a:moveTo>
                  <a:pt x="745" y="419"/>
                </a:moveTo>
                <a:cubicBezTo>
                  <a:pt x="747" y="419"/>
                  <a:pt x="750" y="420"/>
                  <a:pt x="750" y="417"/>
                </a:cubicBezTo>
                <a:cubicBezTo>
                  <a:pt x="748" y="418"/>
                  <a:pt x="744" y="416"/>
                  <a:pt x="745" y="419"/>
                </a:cubicBezTo>
                <a:close/>
                <a:moveTo>
                  <a:pt x="937" y="418"/>
                </a:moveTo>
                <a:cubicBezTo>
                  <a:pt x="936" y="417"/>
                  <a:pt x="933" y="418"/>
                  <a:pt x="931" y="417"/>
                </a:cubicBezTo>
                <a:cubicBezTo>
                  <a:pt x="930" y="420"/>
                  <a:pt x="936" y="419"/>
                  <a:pt x="937" y="418"/>
                </a:cubicBezTo>
                <a:close/>
                <a:moveTo>
                  <a:pt x="775" y="426"/>
                </a:moveTo>
                <a:cubicBezTo>
                  <a:pt x="777" y="425"/>
                  <a:pt x="779" y="425"/>
                  <a:pt x="779" y="424"/>
                </a:cubicBezTo>
                <a:cubicBezTo>
                  <a:pt x="778" y="422"/>
                  <a:pt x="778" y="418"/>
                  <a:pt x="775" y="418"/>
                </a:cubicBezTo>
                <a:cubicBezTo>
                  <a:pt x="775" y="421"/>
                  <a:pt x="774" y="424"/>
                  <a:pt x="775" y="426"/>
                </a:cubicBezTo>
                <a:close/>
                <a:moveTo>
                  <a:pt x="739" y="421"/>
                </a:moveTo>
                <a:cubicBezTo>
                  <a:pt x="741" y="422"/>
                  <a:pt x="745" y="420"/>
                  <a:pt x="743" y="419"/>
                </a:cubicBezTo>
                <a:cubicBezTo>
                  <a:pt x="743" y="421"/>
                  <a:pt x="738" y="418"/>
                  <a:pt x="739" y="421"/>
                </a:cubicBezTo>
                <a:close/>
                <a:moveTo>
                  <a:pt x="825" y="422"/>
                </a:moveTo>
                <a:cubicBezTo>
                  <a:pt x="828" y="421"/>
                  <a:pt x="830" y="422"/>
                  <a:pt x="831" y="420"/>
                </a:cubicBezTo>
                <a:cubicBezTo>
                  <a:pt x="829" y="419"/>
                  <a:pt x="825" y="419"/>
                  <a:pt x="825" y="422"/>
                </a:cubicBezTo>
                <a:close/>
                <a:moveTo>
                  <a:pt x="734" y="428"/>
                </a:moveTo>
                <a:cubicBezTo>
                  <a:pt x="744" y="430"/>
                  <a:pt x="754" y="429"/>
                  <a:pt x="762" y="426"/>
                </a:cubicBezTo>
                <a:cubicBezTo>
                  <a:pt x="755" y="419"/>
                  <a:pt x="740" y="423"/>
                  <a:pt x="734" y="428"/>
                </a:cubicBezTo>
                <a:close/>
                <a:moveTo>
                  <a:pt x="855" y="428"/>
                </a:moveTo>
                <a:cubicBezTo>
                  <a:pt x="860" y="426"/>
                  <a:pt x="872" y="428"/>
                  <a:pt x="872" y="424"/>
                </a:cubicBezTo>
                <a:cubicBezTo>
                  <a:pt x="869" y="427"/>
                  <a:pt x="855" y="421"/>
                  <a:pt x="855" y="428"/>
                </a:cubicBezTo>
                <a:close/>
                <a:moveTo>
                  <a:pt x="953" y="427"/>
                </a:moveTo>
                <a:cubicBezTo>
                  <a:pt x="953" y="425"/>
                  <a:pt x="953" y="424"/>
                  <a:pt x="952" y="424"/>
                </a:cubicBezTo>
                <a:cubicBezTo>
                  <a:pt x="951" y="424"/>
                  <a:pt x="950" y="425"/>
                  <a:pt x="948" y="424"/>
                </a:cubicBezTo>
                <a:cubicBezTo>
                  <a:pt x="951" y="428"/>
                  <a:pt x="951" y="434"/>
                  <a:pt x="956" y="436"/>
                </a:cubicBezTo>
                <a:cubicBezTo>
                  <a:pt x="954" y="431"/>
                  <a:pt x="956" y="426"/>
                  <a:pt x="954" y="424"/>
                </a:cubicBezTo>
                <a:cubicBezTo>
                  <a:pt x="953" y="425"/>
                  <a:pt x="956" y="427"/>
                  <a:pt x="953" y="427"/>
                </a:cubicBezTo>
                <a:close/>
                <a:moveTo>
                  <a:pt x="817" y="430"/>
                </a:moveTo>
                <a:cubicBezTo>
                  <a:pt x="821" y="429"/>
                  <a:pt x="827" y="433"/>
                  <a:pt x="828" y="428"/>
                </a:cubicBezTo>
                <a:cubicBezTo>
                  <a:pt x="824" y="426"/>
                  <a:pt x="818" y="425"/>
                  <a:pt x="817" y="430"/>
                </a:cubicBezTo>
                <a:close/>
                <a:moveTo>
                  <a:pt x="783" y="430"/>
                </a:moveTo>
                <a:cubicBezTo>
                  <a:pt x="789" y="430"/>
                  <a:pt x="796" y="433"/>
                  <a:pt x="799" y="428"/>
                </a:cubicBezTo>
                <a:cubicBezTo>
                  <a:pt x="795" y="429"/>
                  <a:pt x="786" y="428"/>
                  <a:pt x="783" y="430"/>
                </a:cubicBezTo>
                <a:close/>
                <a:moveTo>
                  <a:pt x="757" y="433"/>
                </a:moveTo>
                <a:cubicBezTo>
                  <a:pt x="762" y="433"/>
                  <a:pt x="766" y="431"/>
                  <a:pt x="771" y="433"/>
                </a:cubicBezTo>
                <a:cubicBezTo>
                  <a:pt x="768" y="430"/>
                  <a:pt x="759" y="431"/>
                  <a:pt x="757" y="433"/>
                </a:cubicBezTo>
                <a:close/>
                <a:moveTo>
                  <a:pt x="824" y="436"/>
                </a:moveTo>
                <a:cubicBezTo>
                  <a:pt x="828" y="437"/>
                  <a:pt x="829" y="439"/>
                  <a:pt x="832" y="440"/>
                </a:cubicBezTo>
                <a:cubicBezTo>
                  <a:pt x="834" y="438"/>
                  <a:pt x="838" y="437"/>
                  <a:pt x="838" y="434"/>
                </a:cubicBezTo>
                <a:cubicBezTo>
                  <a:pt x="834" y="433"/>
                  <a:pt x="826" y="433"/>
                  <a:pt x="824" y="436"/>
                </a:cubicBezTo>
                <a:close/>
                <a:moveTo>
                  <a:pt x="792" y="437"/>
                </a:moveTo>
                <a:cubicBezTo>
                  <a:pt x="795" y="438"/>
                  <a:pt x="796" y="443"/>
                  <a:pt x="799" y="445"/>
                </a:cubicBezTo>
                <a:cubicBezTo>
                  <a:pt x="800" y="443"/>
                  <a:pt x="799" y="438"/>
                  <a:pt x="800" y="435"/>
                </a:cubicBezTo>
                <a:cubicBezTo>
                  <a:pt x="797" y="437"/>
                  <a:pt x="793" y="434"/>
                  <a:pt x="792" y="437"/>
                </a:cubicBezTo>
                <a:close/>
                <a:moveTo>
                  <a:pt x="811" y="452"/>
                </a:moveTo>
                <a:cubicBezTo>
                  <a:pt x="817" y="451"/>
                  <a:pt x="821" y="447"/>
                  <a:pt x="825" y="443"/>
                </a:cubicBezTo>
                <a:cubicBezTo>
                  <a:pt x="818" y="437"/>
                  <a:pt x="809" y="441"/>
                  <a:pt x="811" y="452"/>
                </a:cubicBezTo>
                <a:close/>
                <a:moveTo>
                  <a:pt x="835" y="442"/>
                </a:moveTo>
                <a:cubicBezTo>
                  <a:pt x="836" y="443"/>
                  <a:pt x="837" y="443"/>
                  <a:pt x="839" y="443"/>
                </a:cubicBezTo>
                <a:cubicBezTo>
                  <a:pt x="839" y="441"/>
                  <a:pt x="839" y="440"/>
                  <a:pt x="838" y="439"/>
                </a:cubicBezTo>
                <a:cubicBezTo>
                  <a:pt x="837" y="439"/>
                  <a:pt x="837" y="439"/>
                  <a:pt x="836" y="439"/>
                </a:cubicBezTo>
                <a:cubicBezTo>
                  <a:pt x="836" y="441"/>
                  <a:pt x="835" y="441"/>
                  <a:pt x="835" y="442"/>
                </a:cubicBezTo>
                <a:close/>
                <a:moveTo>
                  <a:pt x="847" y="451"/>
                </a:moveTo>
                <a:cubicBezTo>
                  <a:pt x="845" y="449"/>
                  <a:pt x="847" y="443"/>
                  <a:pt x="844" y="441"/>
                </a:cubicBezTo>
                <a:cubicBezTo>
                  <a:pt x="843" y="444"/>
                  <a:pt x="843" y="452"/>
                  <a:pt x="847" y="451"/>
                </a:cubicBezTo>
                <a:close/>
                <a:moveTo>
                  <a:pt x="816" y="453"/>
                </a:moveTo>
                <a:cubicBezTo>
                  <a:pt x="816" y="456"/>
                  <a:pt x="819" y="456"/>
                  <a:pt x="820" y="457"/>
                </a:cubicBezTo>
                <a:cubicBezTo>
                  <a:pt x="824" y="454"/>
                  <a:pt x="830" y="453"/>
                  <a:pt x="833" y="449"/>
                </a:cubicBezTo>
                <a:cubicBezTo>
                  <a:pt x="828" y="440"/>
                  <a:pt x="823" y="453"/>
                  <a:pt x="816" y="453"/>
                </a:cubicBezTo>
                <a:close/>
                <a:moveTo>
                  <a:pt x="825" y="459"/>
                </a:moveTo>
                <a:cubicBezTo>
                  <a:pt x="831" y="465"/>
                  <a:pt x="843" y="462"/>
                  <a:pt x="839" y="451"/>
                </a:cubicBezTo>
                <a:cubicBezTo>
                  <a:pt x="833" y="453"/>
                  <a:pt x="828" y="455"/>
                  <a:pt x="825" y="459"/>
                </a:cubicBezTo>
                <a:close/>
                <a:moveTo>
                  <a:pt x="805" y="465"/>
                </a:moveTo>
                <a:cubicBezTo>
                  <a:pt x="805" y="465"/>
                  <a:pt x="807" y="466"/>
                  <a:pt x="807" y="465"/>
                </a:cubicBezTo>
                <a:cubicBezTo>
                  <a:pt x="805" y="464"/>
                  <a:pt x="808" y="463"/>
                  <a:pt x="807" y="462"/>
                </a:cubicBezTo>
                <a:cubicBezTo>
                  <a:pt x="806" y="462"/>
                  <a:pt x="805" y="463"/>
                  <a:pt x="805" y="465"/>
                </a:cubicBezTo>
                <a:close/>
                <a:moveTo>
                  <a:pt x="837" y="466"/>
                </a:moveTo>
                <a:cubicBezTo>
                  <a:pt x="838" y="466"/>
                  <a:pt x="840" y="466"/>
                  <a:pt x="840" y="465"/>
                </a:cubicBezTo>
                <a:cubicBezTo>
                  <a:pt x="839" y="464"/>
                  <a:pt x="840" y="462"/>
                  <a:pt x="837" y="463"/>
                </a:cubicBezTo>
                <a:cubicBezTo>
                  <a:pt x="837" y="463"/>
                  <a:pt x="837" y="464"/>
                  <a:pt x="837" y="466"/>
                </a:cubicBezTo>
                <a:close/>
                <a:moveTo>
                  <a:pt x="814" y="464"/>
                </a:moveTo>
                <a:cubicBezTo>
                  <a:pt x="813" y="468"/>
                  <a:pt x="819" y="467"/>
                  <a:pt x="818" y="471"/>
                </a:cubicBezTo>
                <a:cubicBezTo>
                  <a:pt x="822" y="471"/>
                  <a:pt x="823" y="469"/>
                  <a:pt x="826" y="467"/>
                </a:cubicBezTo>
                <a:cubicBezTo>
                  <a:pt x="822" y="466"/>
                  <a:pt x="819" y="462"/>
                  <a:pt x="814" y="464"/>
                </a:cubicBezTo>
                <a:close/>
                <a:moveTo>
                  <a:pt x="849" y="476"/>
                </a:moveTo>
                <a:cubicBezTo>
                  <a:pt x="849" y="471"/>
                  <a:pt x="849" y="467"/>
                  <a:pt x="846" y="466"/>
                </a:cubicBezTo>
                <a:cubicBezTo>
                  <a:pt x="844" y="469"/>
                  <a:pt x="846" y="475"/>
                  <a:pt x="849" y="476"/>
                </a:cubicBezTo>
                <a:close/>
                <a:moveTo>
                  <a:pt x="811" y="476"/>
                </a:moveTo>
                <a:cubicBezTo>
                  <a:pt x="818" y="477"/>
                  <a:pt x="817" y="467"/>
                  <a:pt x="811" y="467"/>
                </a:cubicBezTo>
                <a:cubicBezTo>
                  <a:pt x="811" y="469"/>
                  <a:pt x="809" y="473"/>
                  <a:pt x="811" y="476"/>
                </a:cubicBezTo>
                <a:close/>
                <a:moveTo>
                  <a:pt x="822" y="474"/>
                </a:moveTo>
                <a:cubicBezTo>
                  <a:pt x="822" y="475"/>
                  <a:pt x="822" y="476"/>
                  <a:pt x="822" y="477"/>
                </a:cubicBezTo>
                <a:cubicBezTo>
                  <a:pt x="824" y="477"/>
                  <a:pt x="824" y="478"/>
                  <a:pt x="826" y="478"/>
                </a:cubicBezTo>
                <a:cubicBezTo>
                  <a:pt x="828" y="475"/>
                  <a:pt x="833" y="475"/>
                  <a:pt x="835" y="471"/>
                </a:cubicBezTo>
                <a:cubicBezTo>
                  <a:pt x="830" y="467"/>
                  <a:pt x="826" y="472"/>
                  <a:pt x="822" y="474"/>
                </a:cubicBezTo>
                <a:close/>
                <a:moveTo>
                  <a:pt x="825" y="482"/>
                </a:moveTo>
                <a:cubicBezTo>
                  <a:pt x="829" y="485"/>
                  <a:pt x="836" y="487"/>
                  <a:pt x="841" y="483"/>
                </a:cubicBezTo>
                <a:cubicBezTo>
                  <a:pt x="842" y="480"/>
                  <a:pt x="841" y="479"/>
                  <a:pt x="841" y="475"/>
                </a:cubicBezTo>
                <a:cubicBezTo>
                  <a:pt x="834" y="473"/>
                  <a:pt x="831" y="480"/>
                  <a:pt x="825" y="482"/>
                </a:cubicBezTo>
                <a:close/>
                <a:moveTo>
                  <a:pt x="802" y="482"/>
                </a:moveTo>
                <a:cubicBezTo>
                  <a:pt x="804" y="483"/>
                  <a:pt x="806" y="480"/>
                  <a:pt x="806" y="478"/>
                </a:cubicBezTo>
                <a:cubicBezTo>
                  <a:pt x="804" y="477"/>
                  <a:pt x="803" y="476"/>
                  <a:pt x="801" y="476"/>
                </a:cubicBezTo>
                <a:cubicBezTo>
                  <a:pt x="801" y="478"/>
                  <a:pt x="802" y="479"/>
                  <a:pt x="802" y="482"/>
                </a:cubicBezTo>
                <a:close/>
                <a:moveTo>
                  <a:pt x="816" y="477"/>
                </a:moveTo>
                <a:cubicBezTo>
                  <a:pt x="816" y="479"/>
                  <a:pt x="819" y="480"/>
                  <a:pt x="822" y="480"/>
                </a:cubicBezTo>
                <a:cubicBezTo>
                  <a:pt x="821" y="475"/>
                  <a:pt x="819" y="476"/>
                  <a:pt x="816" y="477"/>
                </a:cubicBezTo>
                <a:close/>
                <a:moveTo>
                  <a:pt x="813" y="482"/>
                </a:moveTo>
                <a:cubicBezTo>
                  <a:pt x="814" y="482"/>
                  <a:pt x="814" y="483"/>
                  <a:pt x="816" y="482"/>
                </a:cubicBezTo>
                <a:cubicBezTo>
                  <a:pt x="816" y="482"/>
                  <a:pt x="816" y="481"/>
                  <a:pt x="816" y="480"/>
                </a:cubicBezTo>
                <a:cubicBezTo>
                  <a:pt x="814" y="480"/>
                  <a:pt x="813" y="481"/>
                  <a:pt x="813" y="482"/>
                </a:cubicBezTo>
                <a:close/>
                <a:moveTo>
                  <a:pt x="812" y="487"/>
                </a:moveTo>
                <a:cubicBezTo>
                  <a:pt x="813" y="485"/>
                  <a:pt x="812" y="484"/>
                  <a:pt x="811" y="484"/>
                </a:cubicBezTo>
                <a:cubicBezTo>
                  <a:pt x="810" y="485"/>
                  <a:pt x="810" y="487"/>
                  <a:pt x="812" y="487"/>
                </a:cubicBezTo>
                <a:close/>
                <a:moveTo>
                  <a:pt x="805" y="490"/>
                </a:moveTo>
                <a:cubicBezTo>
                  <a:pt x="806" y="489"/>
                  <a:pt x="807" y="484"/>
                  <a:pt x="805" y="484"/>
                </a:cubicBezTo>
                <a:cubicBezTo>
                  <a:pt x="805" y="487"/>
                  <a:pt x="803" y="489"/>
                  <a:pt x="805" y="490"/>
                </a:cubicBezTo>
                <a:close/>
                <a:moveTo>
                  <a:pt x="809" y="500"/>
                </a:moveTo>
                <a:cubicBezTo>
                  <a:pt x="814" y="500"/>
                  <a:pt x="820" y="494"/>
                  <a:pt x="826" y="491"/>
                </a:cubicBezTo>
                <a:cubicBezTo>
                  <a:pt x="818" y="483"/>
                  <a:pt x="807" y="488"/>
                  <a:pt x="809" y="500"/>
                </a:cubicBezTo>
                <a:close/>
                <a:moveTo>
                  <a:pt x="838" y="487"/>
                </a:moveTo>
                <a:cubicBezTo>
                  <a:pt x="838" y="489"/>
                  <a:pt x="839" y="490"/>
                  <a:pt x="842" y="490"/>
                </a:cubicBezTo>
                <a:cubicBezTo>
                  <a:pt x="842" y="489"/>
                  <a:pt x="842" y="488"/>
                  <a:pt x="842" y="487"/>
                </a:cubicBezTo>
                <a:cubicBezTo>
                  <a:pt x="841" y="486"/>
                  <a:pt x="839" y="486"/>
                  <a:pt x="838" y="487"/>
                </a:cubicBezTo>
                <a:close/>
                <a:moveTo>
                  <a:pt x="850" y="498"/>
                </a:moveTo>
                <a:cubicBezTo>
                  <a:pt x="851" y="496"/>
                  <a:pt x="850" y="490"/>
                  <a:pt x="848" y="488"/>
                </a:cubicBezTo>
                <a:cubicBezTo>
                  <a:pt x="846" y="491"/>
                  <a:pt x="846" y="498"/>
                  <a:pt x="850" y="498"/>
                </a:cubicBezTo>
                <a:close/>
                <a:moveTo>
                  <a:pt x="697" y="493"/>
                </a:moveTo>
                <a:cubicBezTo>
                  <a:pt x="701" y="494"/>
                  <a:pt x="701" y="489"/>
                  <a:pt x="698" y="489"/>
                </a:cubicBezTo>
                <a:cubicBezTo>
                  <a:pt x="698" y="491"/>
                  <a:pt x="697" y="491"/>
                  <a:pt x="697" y="493"/>
                </a:cubicBezTo>
                <a:close/>
                <a:moveTo>
                  <a:pt x="829" y="493"/>
                </a:moveTo>
                <a:cubicBezTo>
                  <a:pt x="823" y="497"/>
                  <a:pt x="815" y="500"/>
                  <a:pt x="811" y="504"/>
                </a:cubicBezTo>
                <a:cubicBezTo>
                  <a:pt x="818" y="520"/>
                  <a:pt x="830" y="505"/>
                  <a:pt x="836" y="497"/>
                </a:cubicBezTo>
                <a:cubicBezTo>
                  <a:pt x="835" y="495"/>
                  <a:pt x="833" y="493"/>
                  <a:pt x="829" y="493"/>
                </a:cubicBezTo>
                <a:close/>
                <a:moveTo>
                  <a:pt x="803" y="498"/>
                </a:moveTo>
                <a:cubicBezTo>
                  <a:pt x="805" y="496"/>
                  <a:pt x="803" y="494"/>
                  <a:pt x="801" y="494"/>
                </a:cubicBezTo>
                <a:cubicBezTo>
                  <a:pt x="800" y="497"/>
                  <a:pt x="801" y="498"/>
                  <a:pt x="803" y="498"/>
                </a:cubicBezTo>
                <a:close/>
                <a:moveTo>
                  <a:pt x="827" y="514"/>
                </a:moveTo>
                <a:cubicBezTo>
                  <a:pt x="835" y="512"/>
                  <a:pt x="848" y="513"/>
                  <a:pt x="840" y="502"/>
                </a:cubicBezTo>
                <a:cubicBezTo>
                  <a:pt x="840" y="501"/>
                  <a:pt x="843" y="499"/>
                  <a:pt x="840" y="499"/>
                </a:cubicBezTo>
                <a:cubicBezTo>
                  <a:pt x="837" y="505"/>
                  <a:pt x="827" y="507"/>
                  <a:pt x="827" y="514"/>
                </a:cubicBezTo>
                <a:close/>
                <a:moveTo>
                  <a:pt x="801" y="509"/>
                </a:moveTo>
                <a:cubicBezTo>
                  <a:pt x="805" y="509"/>
                  <a:pt x="804" y="501"/>
                  <a:pt x="801" y="501"/>
                </a:cubicBezTo>
                <a:cubicBezTo>
                  <a:pt x="801" y="504"/>
                  <a:pt x="801" y="506"/>
                  <a:pt x="801" y="509"/>
                </a:cubicBezTo>
                <a:close/>
                <a:moveTo>
                  <a:pt x="809" y="514"/>
                </a:moveTo>
                <a:cubicBezTo>
                  <a:pt x="812" y="513"/>
                  <a:pt x="814" y="515"/>
                  <a:pt x="816" y="514"/>
                </a:cubicBezTo>
                <a:cubicBezTo>
                  <a:pt x="814" y="511"/>
                  <a:pt x="811" y="510"/>
                  <a:pt x="809" y="508"/>
                </a:cubicBezTo>
                <a:cubicBezTo>
                  <a:pt x="808" y="509"/>
                  <a:pt x="809" y="511"/>
                  <a:pt x="809" y="514"/>
                </a:cubicBezTo>
                <a:close/>
                <a:moveTo>
                  <a:pt x="835" y="521"/>
                </a:moveTo>
                <a:cubicBezTo>
                  <a:pt x="838" y="523"/>
                  <a:pt x="840" y="521"/>
                  <a:pt x="843" y="522"/>
                </a:cubicBezTo>
                <a:cubicBezTo>
                  <a:pt x="843" y="520"/>
                  <a:pt x="843" y="517"/>
                  <a:pt x="843" y="515"/>
                </a:cubicBezTo>
                <a:cubicBezTo>
                  <a:pt x="840" y="516"/>
                  <a:pt x="838" y="519"/>
                  <a:pt x="835" y="521"/>
                </a:cubicBezTo>
                <a:close/>
                <a:moveTo>
                  <a:pt x="809" y="517"/>
                </a:moveTo>
                <a:cubicBezTo>
                  <a:pt x="810" y="520"/>
                  <a:pt x="807" y="523"/>
                  <a:pt x="809" y="523"/>
                </a:cubicBezTo>
                <a:cubicBezTo>
                  <a:pt x="811" y="520"/>
                  <a:pt x="816" y="519"/>
                  <a:pt x="815" y="516"/>
                </a:cubicBezTo>
                <a:cubicBezTo>
                  <a:pt x="813" y="517"/>
                  <a:pt x="810" y="516"/>
                  <a:pt x="809" y="517"/>
                </a:cubicBezTo>
                <a:close/>
                <a:moveTo>
                  <a:pt x="831" y="521"/>
                </a:moveTo>
                <a:cubicBezTo>
                  <a:pt x="833" y="519"/>
                  <a:pt x="835" y="519"/>
                  <a:pt x="835" y="516"/>
                </a:cubicBezTo>
                <a:cubicBezTo>
                  <a:pt x="831" y="516"/>
                  <a:pt x="830" y="516"/>
                  <a:pt x="825" y="516"/>
                </a:cubicBezTo>
                <a:cubicBezTo>
                  <a:pt x="826" y="519"/>
                  <a:pt x="828" y="520"/>
                  <a:pt x="831" y="521"/>
                </a:cubicBezTo>
                <a:close/>
                <a:moveTo>
                  <a:pt x="803" y="521"/>
                </a:moveTo>
                <a:cubicBezTo>
                  <a:pt x="805" y="522"/>
                  <a:pt x="806" y="517"/>
                  <a:pt x="803" y="517"/>
                </a:cubicBezTo>
                <a:cubicBezTo>
                  <a:pt x="802" y="517"/>
                  <a:pt x="803" y="520"/>
                  <a:pt x="803" y="521"/>
                </a:cubicBezTo>
                <a:close/>
                <a:moveTo>
                  <a:pt x="848" y="520"/>
                </a:moveTo>
                <a:cubicBezTo>
                  <a:pt x="849" y="519"/>
                  <a:pt x="849" y="517"/>
                  <a:pt x="848" y="517"/>
                </a:cubicBezTo>
                <a:cubicBezTo>
                  <a:pt x="847" y="518"/>
                  <a:pt x="847" y="519"/>
                  <a:pt x="848" y="520"/>
                </a:cubicBezTo>
                <a:close/>
                <a:moveTo>
                  <a:pt x="816" y="523"/>
                </a:moveTo>
                <a:cubicBezTo>
                  <a:pt x="819" y="522"/>
                  <a:pt x="821" y="522"/>
                  <a:pt x="825" y="522"/>
                </a:cubicBezTo>
                <a:cubicBezTo>
                  <a:pt x="824" y="517"/>
                  <a:pt x="816" y="517"/>
                  <a:pt x="816" y="523"/>
                </a:cubicBezTo>
                <a:close/>
                <a:moveTo>
                  <a:pt x="779" y="526"/>
                </a:moveTo>
                <a:cubicBezTo>
                  <a:pt x="784" y="528"/>
                  <a:pt x="791" y="528"/>
                  <a:pt x="794" y="525"/>
                </a:cubicBezTo>
                <a:cubicBezTo>
                  <a:pt x="793" y="524"/>
                  <a:pt x="792" y="523"/>
                  <a:pt x="792" y="523"/>
                </a:cubicBezTo>
                <a:cubicBezTo>
                  <a:pt x="793" y="522"/>
                  <a:pt x="794" y="522"/>
                  <a:pt x="794" y="519"/>
                </a:cubicBezTo>
                <a:cubicBezTo>
                  <a:pt x="793" y="519"/>
                  <a:pt x="793" y="518"/>
                  <a:pt x="792" y="519"/>
                </a:cubicBezTo>
                <a:cubicBezTo>
                  <a:pt x="790" y="523"/>
                  <a:pt x="782" y="521"/>
                  <a:pt x="779" y="526"/>
                </a:cubicBezTo>
                <a:close/>
                <a:moveTo>
                  <a:pt x="867" y="521"/>
                </a:moveTo>
                <a:cubicBezTo>
                  <a:pt x="863" y="520"/>
                  <a:pt x="861" y="519"/>
                  <a:pt x="857" y="519"/>
                </a:cubicBezTo>
                <a:cubicBezTo>
                  <a:pt x="857" y="522"/>
                  <a:pt x="866" y="523"/>
                  <a:pt x="867" y="521"/>
                </a:cubicBezTo>
                <a:close/>
                <a:moveTo>
                  <a:pt x="884" y="525"/>
                </a:moveTo>
                <a:cubicBezTo>
                  <a:pt x="879" y="524"/>
                  <a:pt x="876" y="522"/>
                  <a:pt x="871" y="522"/>
                </a:cubicBezTo>
                <a:cubicBezTo>
                  <a:pt x="873" y="525"/>
                  <a:pt x="880" y="526"/>
                  <a:pt x="884" y="525"/>
                </a:cubicBezTo>
                <a:close/>
                <a:moveTo>
                  <a:pt x="844" y="532"/>
                </a:moveTo>
                <a:cubicBezTo>
                  <a:pt x="844" y="530"/>
                  <a:pt x="844" y="526"/>
                  <a:pt x="843" y="524"/>
                </a:cubicBezTo>
                <a:cubicBezTo>
                  <a:pt x="840" y="524"/>
                  <a:pt x="837" y="524"/>
                  <a:pt x="835" y="524"/>
                </a:cubicBezTo>
                <a:cubicBezTo>
                  <a:pt x="837" y="528"/>
                  <a:pt x="841" y="530"/>
                  <a:pt x="844" y="532"/>
                </a:cubicBezTo>
                <a:close/>
                <a:moveTo>
                  <a:pt x="853" y="534"/>
                </a:moveTo>
                <a:cubicBezTo>
                  <a:pt x="852" y="530"/>
                  <a:pt x="854" y="525"/>
                  <a:pt x="850" y="525"/>
                </a:cubicBezTo>
                <a:cubicBezTo>
                  <a:pt x="850" y="528"/>
                  <a:pt x="847" y="535"/>
                  <a:pt x="853" y="534"/>
                </a:cubicBezTo>
                <a:close/>
                <a:moveTo>
                  <a:pt x="809" y="527"/>
                </a:moveTo>
                <a:cubicBezTo>
                  <a:pt x="809" y="528"/>
                  <a:pt x="809" y="529"/>
                  <a:pt x="808" y="529"/>
                </a:cubicBezTo>
                <a:cubicBezTo>
                  <a:pt x="808" y="531"/>
                  <a:pt x="810" y="532"/>
                  <a:pt x="811" y="533"/>
                </a:cubicBezTo>
                <a:cubicBezTo>
                  <a:pt x="809" y="533"/>
                  <a:pt x="808" y="535"/>
                  <a:pt x="809" y="536"/>
                </a:cubicBezTo>
                <a:cubicBezTo>
                  <a:pt x="817" y="536"/>
                  <a:pt x="822" y="532"/>
                  <a:pt x="825" y="525"/>
                </a:cubicBezTo>
                <a:cubicBezTo>
                  <a:pt x="821" y="527"/>
                  <a:pt x="813" y="525"/>
                  <a:pt x="809" y="527"/>
                </a:cubicBezTo>
                <a:close/>
                <a:moveTo>
                  <a:pt x="857" y="527"/>
                </a:moveTo>
                <a:cubicBezTo>
                  <a:pt x="859" y="528"/>
                  <a:pt x="857" y="533"/>
                  <a:pt x="859" y="535"/>
                </a:cubicBezTo>
                <a:cubicBezTo>
                  <a:pt x="863" y="534"/>
                  <a:pt x="864" y="535"/>
                  <a:pt x="868" y="533"/>
                </a:cubicBezTo>
                <a:cubicBezTo>
                  <a:pt x="870" y="530"/>
                  <a:pt x="866" y="530"/>
                  <a:pt x="868" y="527"/>
                </a:cubicBezTo>
                <a:cubicBezTo>
                  <a:pt x="866" y="527"/>
                  <a:pt x="865" y="526"/>
                  <a:pt x="863" y="526"/>
                </a:cubicBezTo>
                <a:cubicBezTo>
                  <a:pt x="861" y="528"/>
                  <a:pt x="866" y="529"/>
                  <a:pt x="865" y="532"/>
                </a:cubicBezTo>
                <a:cubicBezTo>
                  <a:pt x="865" y="532"/>
                  <a:pt x="865" y="532"/>
                  <a:pt x="864" y="532"/>
                </a:cubicBezTo>
                <a:cubicBezTo>
                  <a:pt x="863" y="529"/>
                  <a:pt x="858" y="530"/>
                  <a:pt x="859" y="525"/>
                </a:cubicBezTo>
                <a:cubicBezTo>
                  <a:pt x="858" y="525"/>
                  <a:pt x="857" y="526"/>
                  <a:pt x="857" y="527"/>
                </a:cubicBezTo>
                <a:close/>
                <a:moveTo>
                  <a:pt x="831" y="527"/>
                </a:moveTo>
                <a:cubicBezTo>
                  <a:pt x="827" y="528"/>
                  <a:pt x="824" y="532"/>
                  <a:pt x="821" y="536"/>
                </a:cubicBezTo>
                <a:cubicBezTo>
                  <a:pt x="829" y="535"/>
                  <a:pt x="834" y="535"/>
                  <a:pt x="841" y="536"/>
                </a:cubicBezTo>
                <a:cubicBezTo>
                  <a:pt x="839" y="531"/>
                  <a:pt x="835" y="529"/>
                  <a:pt x="831" y="527"/>
                </a:cubicBezTo>
                <a:close/>
                <a:moveTo>
                  <a:pt x="744" y="539"/>
                </a:moveTo>
                <a:cubicBezTo>
                  <a:pt x="757" y="536"/>
                  <a:pt x="771" y="533"/>
                  <a:pt x="783" y="528"/>
                </a:cubicBezTo>
                <a:cubicBezTo>
                  <a:pt x="766" y="525"/>
                  <a:pt x="756" y="535"/>
                  <a:pt x="744" y="539"/>
                </a:cubicBezTo>
                <a:close/>
                <a:moveTo>
                  <a:pt x="799" y="532"/>
                </a:moveTo>
                <a:cubicBezTo>
                  <a:pt x="801" y="532"/>
                  <a:pt x="801" y="528"/>
                  <a:pt x="799" y="528"/>
                </a:cubicBezTo>
                <a:cubicBezTo>
                  <a:pt x="797" y="529"/>
                  <a:pt x="798" y="530"/>
                  <a:pt x="799" y="532"/>
                </a:cubicBezTo>
                <a:close/>
                <a:moveTo>
                  <a:pt x="872" y="534"/>
                </a:moveTo>
                <a:cubicBezTo>
                  <a:pt x="876" y="533"/>
                  <a:pt x="880" y="532"/>
                  <a:pt x="881" y="528"/>
                </a:cubicBezTo>
                <a:cubicBezTo>
                  <a:pt x="875" y="529"/>
                  <a:pt x="873" y="528"/>
                  <a:pt x="872" y="534"/>
                </a:cubicBezTo>
                <a:close/>
                <a:moveTo>
                  <a:pt x="787" y="532"/>
                </a:moveTo>
                <a:cubicBezTo>
                  <a:pt x="788" y="534"/>
                  <a:pt x="790" y="535"/>
                  <a:pt x="792" y="536"/>
                </a:cubicBezTo>
                <a:cubicBezTo>
                  <a:pt x="792" y="532"/>
                  <a:pt x="791" y="533"/>
                  <a:pt x="793" y="530"/>
                </a:cubicBezTo>
                <a:cubicBezTo>
                  <a:pt x="790" y="530"/>
                  <a:pt x="790" y="532"/>
                  <a:pt x="787" y="532"/>
                </a:cubicBezTo>
                <a:close/>
                <a:moveTo>
                  <a:pt x="878" y="535"/>
                </a:moveTo>
                <a:cubicBezTo>
                  <a:pt x="884" y="535"/>
                  <a:pt x="890" y="535"/>
                  <a:pt x="891" y="531"/>
                </a:cubicBezTo>
                <a:cubicBezTo>
                  <a:pt x="887" y="529"/>
                  <a:pt x="879" y="530"/>
                  <a:pt x="878" y="535"/>
                </a:cubicBezTo>
                <a:close/>
                <a:moveTo>
                  <a:pt x="893" y="535"/>
                </a:moveTo>
                <a:cubicBezTo>
                  <a:pt x="894" y="535"/>
                  <a:pt x="901" y="535"/>
                  <a:pt x="902" y="533"/>
                </a:cubicBezTo>
                <a:cubicBezTo>
                  <a:pt x="900" y="532"/>
                  <a:pt x="893" y="531"/>
                  <a:pt x="893" y="535"/>
                </a:cubicBezTo>
                <a:close/>
                <a:moveTo>
                  <a:pt x="776" y="534"/>
                </a:moveTo>
                <a:cubicBezTo>
                  <a:pt x="775" y="535"/>
                  <a:pt x="776" y="538"/>
                  <a:pt x="775" y="538"/>
                </a:cubicBezTo>
                <a:cubicBezTo>
                  <a:pt x="774" y="534"/>
                  <a:pt x="768" y="536"/>
                  <a:pt x="767" y="538"/>
                </a:cubicBezTo>
                <a:cubicBezTo>
                  <a:pt x="773" y="541"/>
                  <a:pt x="782" y="538"/>
                  <a:pt x="788" y="538"/>
                </a:cubicBezTo>
                <a:cubicBezTo>
                  <a:pt x="786" y="533"/>
                  <a:pt x="781" y="533"/>
                  <a:pt x="776" y="534"/>
                </a:cubicBezTo>
                <a:close/>
                <a:moveTo>
                  <a:pt x="911" y="534"/>
                </a:moveTo>
                <a:cubicBezTo>
                  <a:pt x="908" y="535"/>
                  <a:pt x="904" y="533"/>
                  <a:pt x="903" y="534"/>
                </a:cubicBezTo>
                <a:cubicBezTo>
                  <a:pt x="905" y="535"/>
                  <a:pt x="910" y="537"/>
                  <a:pt x="911" y="534"/>
                </a:cubicBezTo>
                <a:close/>
                <a:moveTo>
                  <a:pt x="854" y="540"/>
                </a:moveTo>
                <a:cubicBezTo>
                  <a:pt x="855" y="538"/>
                  <a:pt x="853" y="538"/>
                  <a:pt x="851" y="538"/>
                </a:cubicBezTo>
                <a:cubicBezTo>
                  <a:pt x="851" y="540"/>
                  <a:pt x="853" y="540"/>
                  <a:pt x="854" y="540"/>
                </a:cubicBezTo>
                <a:close/>
                <a:moveTo>
                  <a:pt x="859" y="542"/>
                </a:moveTo>
                <a:cubicBezTo>
                  <a:pt x="861" y="541"/>
                  <a:pt x="863" y="541"/>
                  <a:pt x="863" y="538"/>
                </a:cubicBezTo>
                <a:cubicBezTo>
                  <a:pt x="861" y="537"/>
                  <a:pt x="858" y="538"/>
                  <a:pt x="859" y="542"/>
                </a:cubicBezTo>
                <a:close/>
                <a:moveTo>
                  <a:pt x="872" y="538"/>
                </a:moveTo>
                <a:cubicBezTo>
                  <a:pt x="871" y="541"/>
                  <a:pt x="874" y="539"/>
                  <a:pt x="875" y="540"/>
                </a:cubicBezTo>
                <a:cubicBezTo>
                  <a:pt x="876" y="537"/>
                  <a:pt x="873" y="537"/>
                  <a:pt x="872" y="538"/>
                </a:cubicBezTo>
                <a:close/>
                <a:moveTo>
                  <a:pt x="879" y="539"/>
                </a:moveTo>
                <a:cubicBezTo>
                  <a:pt x="880" y="540"/>
                  <a:pt x="883" y="540"/>
                  <a:pt x="883" y="538"/>
                </a:cubicBezTo>
                <a:cubicBezTo>
                  <a:pt x="881" y="538"/>
                  <a:pt x="880" y="537"/>
                  <a:pt x="879" y="539"/>
                </a:cubicBezTo>
                <a:close/>
                <a:moveTo>
                  <a:pt x="751" y="541"/>
                </a:moveTo>
                <a:cubicBezTo>
                  <a:pt x="756" y="543"/>
                  <a:pt x="759" y="540"/>
                  <a:pt x="765" y="540"/>
                </a:cubicBezTo>
                <a:cubicBezTo>
                  <a:pt x="762" y="535"/>
                  <a:pt x="755" y="541"/>
                  <a:pt x="751" y="541"/>
                </a:cubicBezTo>
                <a:close/>
                <a:moveTo>
                  <a:pt x="864" y="543"/>
                </a:moveTo>
                <a:cubicBezTo>
                  <a:pt x="867" y="542"/>
                  <a:pt x="870" y="542"/>
                  <a:pt x="871" y="540"/>
                </a:cubicBezTo>
                <a:cubicBezTo>
                  <a:pt x="869" y="539"/>
                  <a:pt x="864" y="538"/>
                  <a:pt x="864" y="543"/>
                </a:cubicBezTo>
                <a:close/>
                <a:moveTo>
                  <a:pt x="797" y="540"/>
                </a:moveTo>
                <a:cubicBezTo>
                  <a:pt x="797" y="543"/>
                  <a:pt x="802" y="542"/>
                  <a:pt x="802" y="540"/>
                </a:cubicBezTo>
                <a:cubicBezTo>
                  <a:pt x="801" y="540"/>
                  <a:pt x="798" y="540"/>
                  <a:pt x="797" y="540"/>
                </a:cubicBezTo>
                <a:close/>
                <a:moveTo>
                  <a:pt x="827" y="545"/>
                </a:moveTo>
                <a:cubicBezTo>
                  <a:pt x="832" y="543"/>
                  <a:pt x="837" y="545"/>
                  <a:pt x="842" y="542"/>
                </a:cubicBezTo>
                <a:cubicBezTo>
                  <a:pt x="837" y="540"/>
                  <a:pt x="830" y="541"/>
                  <a:pt x="825" y="540"/>
                </a:cubicBezTo>
                <a:cubicBezTo>
                  <a:pt x="824" y="543"/>
                  <a:pt x="828" y="541"/>
                  <a:pt x="827" y="545"/>
                </a:cubicBezTo>
                <a:close/>
                <a:moveTo>
                  <a:pt x="790" y="543"/>
                </a:moveTo>
                <a:cubicBezTo>
                  <a:pt x="786" y="543"/>
                  <a:pt x="784" y="543"/>
                  <a:pt x="779" y="543"/>
                </a:cubicBezTo>
                <a:cubicBezTo>
                  <a:pt x="781" y="546"/>
                  <a:pt x="788" y="546"/>
                  <a:pt x="792" y="545"/>
                </a:cubicBezTo>
                <a:cubicBezTo>
                  <a:pt x="790" y="543"/>
                  <a:pt x="793" y="541"/>
                  <a:pt x="790" y="540"/>
                </a:cubicBezTo>
                <a:cubicBezTo>
                  <a:pt x="790" y="541"/>
                  <a:pt x="790" y="542"/>
                  <a:pt x="790" y="543"/>
                </a:cubicBezTo>
                <a:close/>
                <a:moveTo>
                  <a:pt x="822" y="543"/>
                </a:moveTo>
                <a:cubicBezTo>
                  <a:pt x="822" y="542"/>
                  <a:pt x="822" y="542"/>
                  <a:pt x="822" y="541"/>
                </a:cubicBezTo>
                <a:cubicBezTo>
                  <a:pt x="821" y="541"/>
                  <a:pt x="820" y="541"/>
                  <a:pt x="819" y="541"/>
                </a:cubicBezTo>
                <a:cubicBezTo>
                  <a:pt x="818" y="544"/>
                  <a:pt x="822" y="544"/>
                  <a:pt x="822" y="543"/>
                </a:cubicBezTo>
                <a:close/>
                <a:moveTo>
                  <a:pt x="763" y="545"/>
                </a:moveTo>
                <a:cubicBezTo>
                  <a:pt x="763" y="547"/>
                  <a:pt x="772" y="547"/>
                  <a:pt x="772" y="545"/>
                </a:cubicBezTo>
                <a:cubicBezTo>
                  <a:pt x="770" y="544"/>
                  <a:pt x="765" y="544"/>
                  <a:pt x="763" y="545"/>
                </a:cubicBezTo>
                <a:close/>
                <a:moveTo>
                  <a:pt x="807" y="568"/>
                </a:moveTo>
                <a:cubicBezTo>
                  <a:pt x="820" y="569"/>
                  <a:pt x="823" y="557"/>
                  <a:pt x="827" y="549"/>
                </a:cubicBezTo>
                <a:cubicBezTo>
                  <a:pt x="815" y="545"/>
                  <a:pt x="806" y="555"/>
                  <a:pt x="807" y="568"/>
                </a:cubicBezTo>
                <a:close/>
                <a:moveTo>
                  <a:pt x="841" y="549"/>
                </a:moveTo>
                <a:cubicBezTo>
                  <a:pt x="842" y="550"/>
                  <a:pt x="843" y="550"/>
                  <a:pt x="843" y="551"/>
                </a:cubicBezTo>
                <a:cubicBezTo>
                  <a:pt x="841" y="551"/>
                  <a:pt x="840" y="552"/>
                  <a:pt x="839" y="552"/>
                </a:cubicBezTo>
                <a:cubicBezTo>
                  <a:pt x="840" y="554"/>
                  <a:pt x="840" y="557"/>
                  <a:pt x="842" y="558"/>
                </a:cubicBezTo>
                <a:cubicBezTo>
                  <a:pt x="842" y="555"/>
                  <a:pt x="844" y="558"/>
                  <a:pt x="846" y="557"/>
                </a:cubicBezTo>
                <a:cubicBezTo>
                  <a:pt x="847" y="554"/>
                  <a:pt x="844" y="553"/>
                  <a:pt x="842" y="552"/>
                </a:cubicBezTo>
                <a:cubicBezTo>
                  <a:pt x="845" y="553"/>
                  <a:pt x="846" y="551"/>
                  <a:pt x="846" y="549"/>
                </a:cubicBezTo>
                <a:cubicBezTo>
                  <a:pt x="845" y="548"/>
                  <a:pt x="841" y="547"/>
                  <a:pt x="841" y="549"/>
                </a:cubicBezTo>
                <a:close/>
                <a:moveTo>
                  <a:pt x="809" y="552"/>
                </a:moveTo>
                <a:cubicBezTo>
                  <a:pt x="811" y="552"/>
                  <a:pt x="811" y="548"/>
                  <a:pt x="809" y="549"/>
                </a:cubicBezTo>
                <a:cubicBezTo>
                  <a:pt x="808" y="549"/>
                  <a:pt x="807" y="553"/>
                  <a:pt x="809" y="552"/>
                </a:cubicBezTo>
                <a:close/>
                <a:moveTo>
                  <a:pt x="801" y="551"/>
                </a:moveTo>
                <a:cubicBezTo>
                  <a:pt x="802" y="551"/>
                  <a:pt x="801" y="553"/>
                  <a:pt x="803" y="553"/>
                </a:cubicBezTo>
                <a:cubicBezTo>
                  <a:pt x="803" y="552"/>
                  <a:pt x="803" y="551"/>
                  <a:pt x="803" y="550"/>
                </a:cubicBezTo>
                <a:cubicBezTo>
                  <a:pt x="802" y="550"/>
                  <a:pt x="801" y="550"/>
                  <a:pt x="801" y="551"/>
                </a:cubicBezTo>
                <a:close/>
                <a:moveTo>
                  <a:pt x="828" y="554"/>
                </a:moveTo>
                <a:cubicBezTo>
                  <a:pt x="823" y="563"/>
                  <a:pt x="816" y="571"/>
                  <a:pt x="812" y="581"/>
                </a:cubicBezTo>
                <a:cubicBezTo>
                  <a:pt x="823" y="582"/>
                  <a:pt x="836" y="579"/>
                  <a:pt x="848" y="579"/>
                </a:cubicBezTo>
                <a:cubicBezTo>
                  <a:pt x="842" y="570"/>
                  <a:pt x="837" y="560"/>
                  <a:pt x="828" y="554"/>
                </a:cubicBezTo>
                <a:close/>
                <a:moveTo>
                  <a:pt x="855" y="562"/>
                </a:moveTo>
                <a:cubicBezTo>
                  <a:pt x="857" y="561"/>
                  <a:pt x="855" y="558"/>
                  <a:pt x="854" y="557"/>
                </a:cubicBezTo>
                <a:cubicBezTo>
                  <a:pt x="854" y="559"/>
                  <a:pt x="853" y="562"/>
                  <a:pt x="855" y="562"/>
                </a:cubicBezTo>
                <a:close/>
                <a:moveTo>
                  <a:pt x="842" y="564"/>
                </a:moveTo>
                <a:cubicBezTo>
                  <a:pt x="842" y="563"/>
                  <a:pt x="841" y="561"/>
                  <a:pt x="840" y="562"/>
                </a:cubicBezTo>
                <a:cubicBezTo>
                  <a:pt x="839" y="563"/>
                  <a:pt x="840" y="565"/>
                  <a:pt x="842" y="564"/>
                </a:cubicBezTo>
                <a:close/>
                <a:moveTo>
                  <a:pt x="794" y="575"/>
                </a:moveTo>
                <a:cubicBezTo>
                  <a:pt x="795" y="571"/>
                  <a:pt x="799" y="569"/>
                  <a:pt x="799" y="564"/>
                </a:cubicBezTo>
                <a:cubicBezTo>
                  <a:pt x="798" y="564"/>
                  <a:pt x="797" y="563"/>
                  <a:pt x="796" y="563"/>
                </a:cubicBezTo>
                <a:cubicBezTo>
                  <a:pt x="794" y="565"/>
                  <a:pt x="792" y="573"/>
                  <a:pt x="794" y="575"/>
                </a:cubicBezTo>
                <a:close/>
                <a:moveTo>
                  <a:pt x="848" y="575"/>
                </a:moveTo>
                <a:cubicBezTo>
                  <a:pt x="849" y="571"/>
                  <a:pt x="846" y="566"/>
                  <a:pt x="842" y="565"/>
                </a:cubicBezTo>
                <a:cubicBezTo>
                  <a:pt x="843" y="569"/>
                  <a:pt x="847" y="571"/>
                  <a:pt x="848" y="575"/>
                </a:cubicBezTo>
                <a:close/>
                <a:moveTo>
                  <a:pt x="859" y="582"/>
                </a:moveTo>
                <a:cubicBezTo>
                  <a:pt x="859" y="576"/>
                  <a:pt x="859" y="570"/>
                  <a:pt x="855" y="568"/>
                </a:cubicBezTo>
                <a:cubicBezTo>
                  <a:pt x="852" y="575"/>
                  <a:pt x="856" y="579"/>
                  <a:pt x="859" y="582"/>
                </a:cubicBezTo>
                <a:close/>
                <a:moveTo>
                  <a:pt x="805" y="581"/>
                </a:moveTo>
                <a:cubicBezTo>
                  <a:pt x="811" y="581"/>
                  <a:pt x="811" y="575"/>
                  <a:pt x="814" y="572"/>
                </a:cubicBezTo>
                <a:cubicBezTo>
                  <a:pt x="811" y="570"/>
                  <a:pt x="809" y="572"/>
                  <a:pt x="807" y="571"/>
                </a:cubicBezTo>
                <a:cubicBezTo>
                  <a:pt x="805" y="573"/>
                  <a:pt x="805" y="578"/>
                  <a:pt x="805" y="581"/>
                </a:cubicBezTo>
                <a:close/>
                <a:moveTo>
                  <a:pt x="792" y="581"/>
                </a:moveTo>
                <a:cubicBezTo>
                  <a:pt x="794" y="583"/>
                  <a:pt x="797" y="582"/>
                  <a:pt x="799" y="581"/>
                </a:cubicBezTo>
                <a:cubicBezTo>
                  <a:pt x="799" y="578"/>
                  <a:pt x="799" y="574"/>
                  <a:pt x="797" y="573"/>
                </a:cubicBezTo>
                <a:cubicBezTo>
                  <a:pt x="797" y="577"/>
                  <a:pt x="793" y="577"/>
                  <a:pt x="792" y="581"/>
                </a:cubicBezTo>
                <a:close/>
                <a:moveTo>
                  <a:pt x="806" y="590"/>
                </a:moveTo>
                <a:cubicBezTo>
                  <a:pt x="809" y="591"/>
                  <a:pt x="810" y="590"/>
                  <a:pt x="814" y="590"/>
                </a:cubicBezTo>
                <a:cubicBezTo>
                  <a:pt x="814" y="587"/>
                  <a:pt x="817" y="587"/>
                  <a:pt x="817" y="584"/>
                </a:cubicBezTo>
                <a:cubicBezTo>
                  <a:pt x="810" y="582"/>
                  <a:pt x="807" y="585"/>
                  <a:pt x="806" y="590"/>
                </a:cubicBezTo>
                <a:close/>
                <a:moveTo>
                  <a:pt x="828" y="591"/>
                </a:moveTo>
                <a:cubicBezTo>
                  <a:pt x="837" y="590"/>
                  <a:pt x="842" y="590"/>
                  <a:pt x="848" y="586"/>
                </a:cubicBezTo>
                <a:cubicBezTo>
                  <a:pt x="848" y="588"/>
                  <a:pt x="845" y="589"/>
                  <a:pt x="848" y="589"/>
                </a:cubicBezTo>
                <a:cubicBezTo>
                  <a:pt x="852" y="580"/>
                  <a:pt x="831" y="585"/>
                  <a:pt x="822" y="584"/>
                </a:cubicBezTo>
                <a:cubicBezTo>
                  <a:pt x="824" y="587"/>
                  <a:pt x="826" y="589"/>
                  <a:pt x="828" y="591"/>
                </a:cubicBezTo>
                <a:close/>
                <a:moveTo>
                  <a:pt x="800" y="588"/>
                </a:moveTo>
                <a:cubicBezTo>
                  <a:pt x="801" y="585"/>
                  <a:pt x="797" y="586"/>
                  <a:pt x="794" y="586"/>
                </a:cubicBezTo>
                <a:cubicBezTo>
                  <a:pt x="795" y="587"/>
                  <a:pt x="798" y="590"/>
                  <a:pt x="800" y="588"/>
                </a:cubicBezTo>
                <a:close/>
                <a:moveTo>
                  <a:pt x="817" y="590"/>
                </a:moveTo>
                <a:cubicBezTo>
                  <a:pt x="818" y="592"/>
                  <a:pt x="821" y="591"/>
                  <a:pt x="824" y="591"/>
                </a:cubicBezTo>
                <a:cubicBezTo>
                  <a:pt x="822" y="589"/>
                  <a:pt x="822" y="586"/>
                  <a:pt x="820" y="586"/>
                </a:cubicBezTo>
                <a:cubicBezTo>
                  <a:pt x="818" y="587"/>
                  <a:pt x="818" y="589"/>
                  <a:pt x="817" y="590"/>
                </a:cubicBezTo>
                <a:close/>
                <a:moveTo>
                  <a:pt x="792" y="596"/>
                </a:moveTo>
                <a:cubicBezTo>
                  <a:pt x="791" y="592"/>
                  <a:pt x="794" y="589"/>
                  <a:pt x="790" y="588"/>
                </a:cubicBezTo>
                <a:cubicBezTo>
                  <a:pt x="790" y="590"/>
                  <a:pt x="788" y="596"/>
                  <a:pt x="792" y="596"/>
                </a:cubicBezTo>
                <a:close/>
                <a:moveTo>
                  <a:pt x="806" y="601"/>
                </a:moveTo>
                <a:cubicBezTo>
                  <a:pt x="806" y="597"/>
                  <a:pt x="811" y="598"/>
                  <a:pt x="810" y="594"/>
                </a:cubicBezTo>
                <a:cubicBezTo>
                  <a:pt x="809" y="593"/>
                  <a:pt x="806" y="593"/>
                  <a:pt x="805" y="592"/>
                </a:cubicBezTo>
                <a:cubicBezTo>
                  <a:pt x="806" y="596"/>
                  <a:pt x="802" y="601"/>
                  <a:pt x="806" y="601"/>
                </a:cubicBezTo>
                <a:close/>
                <a:moveTo>
                  <a:pt x="835" y="595"/>
                </a:moveTo>
                <a:cubicBezTo>
                  <a:pt x="836" y="595"/>
                  <a:pt x="837" y="595"/>
                  <a:pt x="838" y="595"/>
                </a:cubicBezTo>
                <a:cubicBezTo>
                  <a:pt x="838" y="594"/>
                  <a:pt x="838" y="593"/>
                  <a:pt x="837" y="592"/>
                </a:cubicBezTo>
                <a:cubicBezTo>
                  <a:pt x="837" y="594"/>
                  <a:pt x="835" y="593"/>
                  <a:pt x="835" y="595"/>
                </a:cubicBezTo>
                <a:close/>
                <a:moveTo>
                  <a:pt x="838" y="599"/>
                </a:moveTo>
                <a:cubicBezTo>
                  <a:pt x="842" y="601"/>
                  <a:pt x="849" y="600"/>
                  <a:pt x="851" y="601"/>
                </a:cubicBezTo>
                <a:cubicBezTo>
                  <a:pt x="851" y="597"/>
                  <a:pt x="851" y="595"/>
                  <a:pt x="850" y="592"/>
                </a:cubicBezTo>
                <a:cubicBezTo>
                  <a:pt x="844" y="593"/>
                  <a:pt x="839" y="592"/>
                  <a:pt x="838" y="599"/>
                </a:cubicBezTo>
                <a:close/>
                <a:moveTo>
                  <a:pt x="814" y="594"/>
                </a:moveTo>
                <a:cubicBezTo>
                  <a:pt x="814" y="597"/>
                  <a:pt x="810" y="597"/>
                  <a:pt x="811" y="602"/>
                </a:cubicBezTo>
                <a:cubicBezTo>
                  <a:pt x="811" y="604"/>
                  <a:pt x="815" y="603"/>
                  <a:pt x="814" y="605"/>
                </a:cubicBezTo>
                <a:cubicBezTo>
                  <a:pt x="812" y="607"/>
                  <a:pt x="811" y="603"/>
                  <a:pt x="809" y="602"/>
                </a:cubicBezTo>
                <a:cubicBezTo>
                  <a:pt x="808" y="605"/>
                  <a:pt x="805" y="606"/>
                  <a:pt x="805" y="609"/>
                </a:cubicBezTo>
                <a:cubicBezTo>
                  <a:pt x="807" y="611"/>
                  <a:pt x="812" y="610"/>
                  <a:pt x="816" y="610"/>
                </a:cubicBezTo>
                <a:cubicBezTo>
                  <a:pt x="815" y="609"/>
                  <a:pt x="816" y="608"/>
                  <a:pt x="817" y="607"/>
                </a:cubicBezTo>
                <a:cubicBezTo>
                  <a:pt x="817" y="609"/>
                  <a:pt x="819" y="610"/>
                  <a:pt x="821" y="610"/>
                </a:cubicBezTo>
                <a:cubicBezTo>
                  <a:pt x="823" y="605"/>
                  <a:pt x="827" y="602"/>
                  <a:pt x="828" y="597"/>
                </a:cubicBezTo>
                <a:cubicBezTo>
                  <a:pt x="826" y="592"/>
                  <a:pt x="819" y="593"/>
                  <a:pt x="814" y="594"/>
                </a:cubicBezTo>
                <a:close/>
                <a:moveTo>
                  <a:pt x="856" y="598"/>
                </a:moveTo>
                <a:cubicBezTo>
                  <a:pt x="856" y="596"/>
                  <a:pt x="857" y="593"/>
                  <a:pt x="855" y="593"/>
                </a:cubicBezTo>
                <a:cubicBezTo>
                  <a:pt x="855" y="595"/>
                  <a:pt x="853" y="598"/>
                  <a:pt x="856" y="598"/>
                </a:cubicBezTo>
                <a:close/>
                <a:moveTo>
                  <a:pt x="799" y="602"/>
                </a:moveTo>
                <a:cubicBezTo>
                  <a:pt x="797" y="600"/>
                  <a:pt x="800" y="594"/>
                  <a:pt x="797" y="594"/>
                </a:cubicBezTo>
                <a:cubicBezTo>
                  <a:pt x="796" y="597"/>
                  <a:pt x="797" y="601"/>
                  <a:pt x="799" y="602"/>
                </a:cubicBezTo>
                <a:close/>
                <a:moveTo>
                  <a:pt x="831" y="596"/>
                </a:moveTo>
                <a:cubicBezTo>
                  <a:pt x="831" y="597"/>
                  <a:pt x="833" y="597"/>
                  <a:pt x="832" y="599"/>
                </a:cubicBezTo>
                <a:cubicBezTo>
                  <a:pt x="835" y="599"/>
                  <a:pt x="835" y="596"/>
                  <a:pt x="833" y="595"/>
                </a:cubicBezTo>
                <a:cubicBezTo>
                  <a:pt x="833" y="596"/>
                  <a:pt x="832" y="596"/>
                  <a:pt x="831" y="596"/>
                </a:cubicBezTo>
                <a:close/>
                <a:moveTo>
                  <a:pt x="920" y="599"/>
                </a:moveTo>
                <a:cubicBezTo>
                  <a:pt x="922" y="600"/>
                  <a:pt x="925" y="601"/>
                  <a:pt x="926" y="603"/>
                </a:cubicBezTo>
                <a:cubicBezTo>
                  <a:pt x="926" y="599"/>
                  <a:pt x="924" y="598"/>
                  <a:pt x="922" y="596"/>
                </a:cubicBezTo>
                <a:cubicBezTo>
                  <a:pt x="921" y="597"/>
                  <a:pt x="921" y="598"/>
                  <a:pt x="920" y="599"/>
                </a:cubicBezTo>
                <a:close/>
                <a:moveTo>
                  <a:pt x="815" y="629"/>
                </a:moveTo>
                <a:cubicBezTo>
                  <a:pt x="810" y="630"/>
                  <a:pt x="808" y="638"/>
                  <a:pt x="807" y="641"/>
                </a:cubicBezTo>
                <a:cubicBezTo>
                  <a:pt x="825" y="639"/>
                  <a:pt x="839" y="641"/>
                  <a:pt x="855" y="638"/>
                </a:cubicBezTo>
                <a:cubicBezTo>
                  <a:pt x="846" y="626"/>
                  <a:pt x="839" y="612"/>
                  <a:pt x="829" y="601"/>
                </a:cubicBezTo>
                <a:cubicBezTo>
                  <a:pt x="829" y="601"/>
                  <a:pt x="828" y="601"/>
                  <a:pt x="828" y="601"/>
                </a:cubicBezTo>
                <a:cubicBezTo>
                  <a:pt x="826" y="610"/>
                  <a:pt x="817" y="617"/>
                  <a:pt x="815" y="629"/>
                </a:cubicBezTo>
                <a:close/>
                <a:moveTo>
                  <a:pt x="848" y="620"/>
                </a:moveTo>
                <a:cubicBezTo>
                  <a:pt x="847" y="627"/>
                  <a:pt x="854" y="627"/>
                  <a:pt x="853" y="634"/>
                </a:cubicBezTo>
                <a:cubicBezTo>
                  <a:pt x="860" y="629"/>
                  <a:pt x="848" y="622"/>
                  <a:pt x="850" y="618"/>
                </a:cubicBezTo>
                <a:cubicBezTo>
                  <a:pt x="842" y="615"/>
                  <a:pt x="844" y="604"/>
                  <a:pt x="835" y="603"/>
                </a:cubicBezTo>
                <a:cubicBezTo>
                  <a:pt x="838" y="610"/>
                  <a:pt x="842" y="616"/>
                  <a:pt x="848" y="620"/>
                </a:cubicBezTo>
                <a:close/>
                <a:moveTo>
                  <a:pt x="931" y="604"/>
                </a:moveTo>
                <a:cubicBezTo>
                  <a:pt x="932" y="605"/>
                  <a:pt x="935" y="605"/>
                  <a:pt x="934" y="603"/>
                </a:cubicBezTo>
                <a:cubicBezTo>
                  <a:pt x="933" y="603"/>
                  <a:pt x="931" y="603"/>
                  <a:pt x="931" y="604"/>
                </a:cubicBezTo>
                <a:close/>
                <a:moveTo>
                  <a:pt x="847" y="609"/>
                </a:moveTo>
                <a:cubicBezTo>
                  <a:pt x="849" y="607"/>
                  <a:pt x="851" y="607"/>
                  <a:pt x="850" y="603"/>
                </a:cubicBezTo>
                <a:cubicBezTo>
                  <a:pt x="848" y="603"/>
                  <a:pt x="845" y="603"/>
                  <a:pt x="842" y="603"/>
                </a:cubicBezTo>
                <a:cubicBezTo>
                  <a:pt x="842" y="607"/>
                  <a:pt x="845" y="608"/>
                  <a:pt x="847" y="609"/>
                </a:cubicBezTo>
                <a:close/>
                <a:moveTo>
                  <a:pt x="930" y="608"/>
                </a:moveTo>
                <a:cubicBezTo>
                  <a:pt x="930" y="607"/>
                  <a:pt x="930" y="606"/>
                  <a:pt x="930" y="604"/>
                </a:cubicBezTo>
                <a:cubicBezTo>
                  <a:pt x="928" y="605"/>
                  <a:pt x="929" y="603"/>
                  <a:pt x="927" y="603"/>
                </a:cubicBezTo>
                <a:cubicBezTo>
                  <a:pt x="927" y="606"/>
                  <a:pt x="928" y="607"/>
                  <a:pt x="930" y="608"/>
                </a:cubicBezTo>
                <a:close/>
                <a:moveTo>
                  <a:pt x="792" y="618"/>
                </a:moveTo>
                <a:cubicBezTo>
                  <a:pt x="790" y="619"/>
                  <a:pt x="791" y="616"/>
                  <a:pt x="789" y="617"/>
                </a:cubicBezTo>
                <a:cubicBezTo>
                  <a:pt x="789" y="619"/>
                  <a:pt x="788" y="620"/>
                  <a:pt x="788" y="622"/>
                </a:cubicBezTo>
                <a:cubicBezTo>
                  <a:pt x="796" y="624"/>
                  <a:pt x="792" y="614"/>
                  <a:pt x="793" y="608"/>
                </a:cubicBezTo>
                <a:cubicBezTo>
                  <a:pt x="792" y="608"/>
                  <a:pt x="792" y="608"/>
                  <a:pt x="791" y="608"/>
                </a:cubicBezTo>
                <a:cubicBezTo>
                  <a:pt x="790" y="612"/>
                  <a:pt x="790" y="616"/>
                  <a:pt x="792" y="618"/>
                </a:cubicBezTo>
                <a:close/>
                <a:moveTo>
                  <a:pt x="861" y="623"/>
                </a:moveTo>
                <a:cubicBezTo>
                  <a:pt x="863" y="620"/>
                  <a:pt x="864" y="612"/>
                  <a:pt x="861" y="610"/>
                </a:cubicBezTo>
                <a:cubicBezTo>
                  <a:pt x="860" y="613"/>
                  <a:pt x="859" y="621"/>
                  <a:pt x="861" y="623"/>
                </a:cubicBezTo>
                <a:close/>
                <a:moveTo>
                  <a:pt x="853" y="619"/>
                </a:moveTo>
                <a:cubicBezTo>
                  <a:pt x="854" y="617"/>
                  <a:pt x="852" y="614"/>
                  <a:pt x="853" y="612"/>
                </a:cubicBezTo>
                <a:cubicBezTo>
                  <a:pt x="852" y="612"/>
                  <a:pt x="851" y="612"/>
                  <a:pt x="850" y="612"/>
                </a:cubicBezTo>
                <a:cubicBezTo>
                  <a:pt x="848" y="614"/>
                  <a:pt x="851" y="617"/>
                  <a:pt x="853" y="619"/>
                </a:cubicBezTo>
                <a:close/>
                <a:moveTo>
                  <a:pt x="814" y="624"/>
                </a:moveTo>
                <a:cubicBezTo>
                  <a:pt x="813" y="618"/>
                  <a:pt x="818" y="619"/>
                  <a:pt x="818" y="614"/>
                </a:cubicBezTo>
                <a:cubicBezTo>
                  <a:pt x="814" y="614"/>
                  <a:pt x="810" y="613"/>
                  <a:pt x="809" y="616"/>
                </a:cubicBezTo>
                <a:cubicBezTo>
                  <a:pt x="808" y="615"/>
                  <a:pt x="806" y="614"/>
                  <a:pt x="803" y="614"/>
                </a:cubicBezTo>
                <a:cubicBezTo>
                  <a:pt x="803" y="618"/>
                  <a:pt x="807" y="617"/>
                  <a:pt x="807" y="620"/>
                </a:cubicBezTo>
                <a:cubicBezTo>
                  <a:pt x="804" y="622"/>
                  <a:pt x="808" y="626"/>
                  <a:pt x="807" y="629"/>
                </a:cubicBezTo>
                <a:cubicBezTo>
                  <a:pt x="803" y="628"/>
                  <a:pt x="806" y="621"/>
                  <a:pt x="803" y="619"/>
                </a:cubicBezTo>
                <a:cubicBezTo>
                  <a:pt x="801" y="623"/>
                  <a:pt x="800" y="628"/>
                  <a:pt x="803" y="631"/>
                </a:cubicBezTo>
                <a:cubicBezTo>
                  <a:pt x="811" y="632"/>
                  <a:pt x="812" y="625"/>
                  <a:pt x="808" y="620"/>
                </a:cubicBezTo>
                <a:cubicBezTo>
                  <a:pt x="810" y="621"/>
                  <a:pt x="810" y="625"/>
                  <a:pt x="814" y="624"/>
                </a:cubicBezTo>
                <a:close/>
                <a:moveTo>
                  <a:pt x="861" y="628"/>
                </a:moveTo>
                <a:cubicBezTo>
                  <a:pt x="862" y="628"/>
                  <a:pt x="864" y="629"/>
                  <a:pt x="865" y="628"/>
                </a:cubicBezTo>
                <a:cubicBezTo>
                  <a:pt x="865" y="625"/>
                  <a:pt x="865" y="622"/>
                  <a:pt x="863" y="621"/>
                </a:cubicBezTo>
                <a:cubicBezTo>
                  <a:pt x="863" y="624"/>
                  <a:pt x="861" y="625"/>
                  <a:pt x="861" y="628"/>
                </a:cubicBezTo>
                <a:close/>
                <a:moveTo>
                  <a:pt x="785" y="634"/>
                </a:moveTo>
                <a:cubicBezTo>
                  <a:pt x="788" y="632"/>
                  <a:pt x="789" y="629"/>
                  <a:pt x="790" y="625"/>
                </a:cubicBezTo>
                <a:cubicBezTo>
                  <a:pt x="789" y="625"/>
                  <a:pt x="789" y="624"/>
                  <a:pt x="788" y="625"/>
                </a:cubicBezTo>
                <a:cubicBezTo>
                  <a:pt x="786" y="627"/>
                  <a:pt x="786" y="631"/>
                  <a:pt x="785" y="634"/>
                </a:cubicBezTo>
                <a:close/>
                <a:moveTo>
                  <a:pt x="785" y="642"/>
                </a:moveTo>
                <a:cubicBezTo>
                  <a:pt x="786" y="642"/>
                  <a:pt x="790" y="641"/>
                  <a:pt x="794" y="642"/>
                </a:cubicBezTo>
                <a:cubicBezTo>
                  <a:pt x="793" y="637"/>
                  <a:pt x="795" y="629"/>
                  <a:pt x="792" y="627"/>
                </a:cubicBezTo>
                <a:cubicBezTo>
                  <a:pt x="791" y="633"/>
                  <a:pt x="785" y="635"/>
                  <a:pt x="785" y="642"/>
                </a:cubicBezTo>
                <a:close/>
                <a:moveTo>
                  <a:pt x="862" y="634"/>
                </a:moveTo>
                <a:cubicBezTo>
                  <a:pt x="866" y="635"/>
                  <a:pt x="865" y="641"/>
                  <a:pt x="869" y="643"/>
                </a:cubicBezTo>
                <a:cubicBezTo>
                  <a:pt x="869" y="638"/>
                  <a:pt x="867" y="635"/>
                  <a:pt x="865" y="631"/>
                </a:cubicBezTo>
                <a:cubicBezTo>
                  <a:pt x="863" y="631"/>
                  <a:pt x="862" y="632"/>
                  <a:pt x="862" y="634"/>
                </a:cubicBezTo>
                <a:close/>
                <a:moveTo>
                  <a:pt x="801" y="641"/>
                </a:moveTo>
                <a:cubicBezTo>
                  <a:pt x="804" y="640"/>
                  <a:pt x="805" y="638"/>
                  <a:pt x="806" y="635"/>
                </a:cubicBezTo>
                <a:cubicBezTo>
                  <a:pt x="805" y="634"/>
                  <a:pt x="803" y="634"/>
                  <a:pt x="801" y="634"/>
                </a:cubicBezTo>
                <a:cubicBezTo>
                  <a:pt x="801" y="637"/>
                  <a:pt x="800" y="638"/>
                  <a:pt x="801" y="641"/>
                </a:cubicBezTo>
                <a:close/>
                <a:moveTo>
                  <a:pt x="865" y="641"/>
                </a:moveTo>
                <a:cubicBezTo>
                  <a:pt x="863" y="640"/>
                  <a:pt x="863" y="636"/>
                  <a:pt x="860" y="636"/>
                </a:cubicBezTo>
                <a:cubicBezTo>
                  <a:pt x="859" y="640"/>
                  <a:pt x="863" y="643"/>
                  <a:pt x="865" y="641"/>
                </a:cubicBezTo>
                <a:close/>
                <a:moveTo>
                  <a:pt x="801" y="650"/>
                </a:moveTo>
                <a:cubicBezTo>
                  <a:pt x="807" y="651"/>
                  <a:pt x="817" y="651"/>
                  <a:pt x="816" y="643"/>
                </a:cubicBezTo>
                <a:cubicBezTo>
                  <a:pt x="809" y="643"/>
                  <a:pt x="801" y="643"/>
                  <a:pt x="801" y="650"/>
                </a:cubicBezTo>
                <a:close/>
                <a:moveTo>
                  <a:pt x="822" y="643"/>
                </a:moveTo>
                <a:cubicBezTo>
                  <a:pt x="822" y="644"/>
                  <a:pt x="822" y="644"/>
                  <a:pt x="822" y="645"/>
                </a:cubicBezTo>
                <a:cubicBezTo>
                  <a:pt x="821" y="647"/>
                  <a:pt x="820" y="644"/>
                  <a:pt x="818" y="645"/>
                </a:cubicBezTo>
                <a:cubicBezTo>
                  <a:pt x="818" y="647"/>
                  <a:pt x="816" y="648"/>
                  <a:pt x="816" y="650"/>
                </a:cubicBezTo>
                <a:cubicBezTo>
                  <a:pt x="818" y="651"/>
                  <a:pt x="820" y="653"/>
                  <a:pt x="822" y="651"/>
                </a:cubicBezTo>
                <a:cubicBezTo>
                  <a:pt x="824" y="648"/>
                  <a:pt x="820" y="648"/>
                  <a:pt x="822" y="646"/>
                </a:cubicBezTo>
                <a:cubicBezTo>
                  <a:pt x="824" y="645"/>
                  <a:pt x="825" y="649"/>
                  <a:pt x="826" y="650"/>
                </a:cubicBezTo>
                <a:cubicBezTo>
                  <a:pt x="835" y="650"/>
                  <a:pt x="850" y="653"/>
                  <a:pt x="853" y="643"/>
                </a:cubicBezTo>
                <a:cubicBezTo>
                  <a:pt x="840" y="643"/>
                  <a:pt x="833" y="644"/>
                  <a:pt x="822" y="643"/>
                </a:cubicBezTo>
                <a:close/>
                <a:moveTo>
                  <a:pt x="861" y="647"/>
                </a:moveTo>
                <a:cubicBezTo>
                  <a:pt x="862" y="647"/>
                  <a:pt x="863" y="647"/>
                  <a:pt x="863" y="647"/>
                </a:cubicBezTo>
                <a:cubicBezTo>
                  <a:pt x="864" y="645"/>
                  <a:pt x="863" y="644"/>
                  <a:pt x="861" y="644"/>
                </a:cubicBezTo>
                <a:cubicBezTo>
                  <a:pt x="861" y="645"/>
                  <a:pt x="861" y="646"/>
                  <a:pt x="861" y="647"/>
                </a:cubicBezTo>
                <a:close/>
                <a:moveTo>
                  <a:pt x="794" y="649"/>
                </a:moveTo>
                <a:cubicBezTo>
                  <a:pt x="795" y="647"/>
                  <a:pt x="795" y="646"/>
                  <a:pt x="794" y="645"/>
                </a:cubicBezTo>
                <a:cubicBezTo>
                  <a:pt x="791" y="646"/>
                  <a:pt x="789" y="644"/>
                  <a:pt x="788" y="646"/>
                </a:cubicBezTo>
                <a:cubicBezTo>
                  <a:pt x="790" y="647"/>
                  <a:pt x="790" y="650"/>
                  <a:pt x="794" y="649"/>
                </a:cubicBezTo>
                <a:close/>
                <a:moveTo>
                  <a:pt x="851" y="650"/>
                </a:moveTo>
                <a:cubicBezTo>
                  <a:pt x="854" y="649"/>
                  <a:pt x="857" y="649"/>
                  <a:pt x="857" y="646"/>
                </a:cubicBezTo>
                <a:cubicBezTo>
                  <a:pt x="854" y="644"/>
                  <a:pt x="852" y="648"/>
                  <a:pt x="851" y="650"/>
                </a:cubicBezTo>
                <a:close/>
                <a:moveTo>
                  <a:pt x="782" y="661"/>
                </a:moveTo>
                <a:cubicBezTo>
                  <a:pt x="785" y="659"/>
                  <a:pt x="786" y="652"/>
                  <a:pt x="785" y="648"/>
                </a:cubicBezTo>
                <a:cubicBezTo>
                  <a:pt x="784" y="648"/>
                  <a:pt x="784" y="648"/>
                  <a:pt x="783" y="648"/>
                </a:cubicBezTo>
                <a:cubicBezTo>
                  <a:pt x="782" y="651"/>
                  <a:pt x="782" y="656"/>
                  <a:pt x="782" y="661"/>
                </a:cubicBezTo>
                <a:close/>
                <a:moveTo>
                  <a:pt x="792" y="664"/>
                </a:moveTo>
                <a:cubicBezTo>
                  <a:pt x="798" y="664"/>
                  <a:pt x="789" y="656"/>
                  <a:pt x="794" y="653"/>
                </a:cubicBezTo>
                <a:cubicBezTo>
                  <a:pt x="793" y="653"/>
                  <a:pt x="793" y="652"/>
                  <a:pt x="792" y="653"/>
                </a:cubicBezTo>
                <a:cubicBezTo>
                  <a:pt x="790" y="656"/>
                  <a:pt x="790" y="661"/>
                  <a:pt x="792" y="664"/>
                </a:cubicBezTo>
                <a:close/>
                <a:moveTo>
                  <a:pt x="829" y="656"/>
                </a:moveTo>
                <a:cubicBezTo>
                  <a:pt x="830" y="656"/>
                  <a:pt x="831" y="656"/>
                  <a:pt x="832" y="656"/>
                </a:cubicBezTo>
                <a:cubicBezTo>
                  <a:pt x="832" y="654"/>
                  <a:pt x="831" y="653"/>
                  <a:pt x="830" y="653"/>
                </a:cubicBezTo>
                <a:cubicBezTo>
                  <a:pt x="829" y="653"/>
                  <a:pt x="829" y="654"/>
                  <a:pt x="829" y="656"/>
                </a:cubicBezTo>
                <a:close/>
                <a:moveTo>
                  <a:pt x="842" y="659"/>
                </a:moveTo>
                <a:cubicBezTo>
                  <a:pt x="843" y="665"/>
                  <a:pt x="851" y="661"/>
                  <a:pt x="857" y="661"/>
                </a:cubicBezTo>
                <a:cubicBezTo>
                  <a:pt x="857" y="657"/>
                  <a:pt x="857" y="656"/>
                  <a:pt x="856" y="653"/>
                </a:cubicBezTo>
                <a:cubicBezTo>
                  <a:pt x="849" y="652"/>
                  <a:pt x="846" y="655"/>
                  <a:pt x="842" y="659"/>
                </a:cubicBezTo>
                <a:close/>
                <a:moveTo>
                  <a:pt x="841" y="656"/>
                </a:moveTo>
                <a:cubicBezTo>
                  <a:pt x="841" y="654"/>
                  <a:pt x="840" y="653"/>
                  <a:pt x="838" y="653"/>
                </a:cubicBezTo>
                <a:cubicBezTo>
                  <a:pt x="838" y="655"/>
                  <a:pt x="839" y="656"/>
                  <a:pt x="841" y="656"/>
                </a:cubicBezTo>
                <a:close/>
                <a:moveTo>
                  <a:pt x="805" y="659"/>
                </a:moveTo>
                <a:cubicBezTo>
                  <a:pt x="807" y="658"/>
                  <a:pt x="809" y="657"/>
                  <a:pt x="809" y="654"/>
                </a:cubicBezTo>
                <a:cubicBezTo>
                  <a:pt x="806" y="654"/>
                  <a:pt x="804" y="654"/>
                  <a:pt x="801" y="654"/>
                </a:cubicBezTo>
                <a:cubicBezTo>
                  <a:pt x="801" y="657"/>
                  <a:pt x="804" y="657"/>
                  <a:pt x="805" y="659"/>
                </a:cubicBezTo>
                <a:close/>
                <a:moveTo>
                  <a:pt x="807" y="663"/>
                </a:moveTo>
                <a:cubicBezTo>
                  <a:pt x="805" y="665"/>
                  <a:pt x="803" y="668"/>
                  <a:pt x="802" y="672"/>
                </a:cubicBezTo>
                <a:cubicBezTo>
                  <a:pt x="805" y="673"/>
                  <a:pt x="811" y="672"/>
                  <a:pt x="815" y="673"/>
                </a:cubicBezTo>
                <a:cubicBezTo>
                  <a:pt x="816" y="673"/>
                  <a:pt x="814" y="671"/>
                  <a:pt x="816" y="671"/>
                </a:cubicBezTo>
                <a:cubicBezTo>
                  <a:pt x="819" y="671"/>
                  <a:pt x="818" y="674"/>
                  <a:pt x="821" y="673"/>
                </a:cubicBezTo>
                <a:cubicBezTo>
                  <a:pt x="823" y="667"/>
                  <a:pt x="828" y="664"/>
                  <a:pt x="829" y="657"/>
                </a:cubicBezTo>
                <a:cubicBezTo>
                  <a:pt x="822" y="652"/>
                  <a:pt x="809" y="653"/>
                  <a:pt x="808" y="662"/>
                </a:cubicBezTo>
                <a:cubicBezTo>
                  <a:pt x="810" y="666"/>
                  <a:pt x="815" y="666"/>
                  <a:pt x="816" y="671"/>
                </a:cubicBezTo>
                <a:cubicBezTo>
                  <a:pt x="812" y="669"/>
                  <a:pt x="809" y="667"/>
                  <a:pt x="807" y="663"/>
                </a:cubicBezTo>
                <a:close/>
                <a:moveTo>
                  <a:pt x="863" y="661"/>
                </a:moveTo>
                <a:cubicBezTo>
                  <a:pt x="863" y="659"/>
                  <a:pt x="865" y="655"/>
                  <a:pt x="862" y="655"/>
                </a:cubicBezTo>
                <a:cubicBezTo>
                  <a:pt x="861" y="656"/>
                  <a:pt x="861" y="660"/>
                  <a:pt x="863" y="661"/>
                </a:cubicBezTo>
                <a:close/>
                <a:moveTo>
                  <a:pt x="833" y="661"/>
                </a:moveTo>
                <a:cubicBezTo>
                  <a:pt x="836" y="661"/>
                  <a:pt x="837" y="660"/>
                  <a:pt x="837" y="658"/>
                </a:cubicBezTo>
                <a:cubicBezTo>
                  <a:pt x="836" y="657"/>
                  <a:pt x="836" y="655"/>
                  <a:pt x="833" y="655"/>
                </a:cubicBezTo>
                <a:cubicBezTo>
                  <a:pt x="832" y="656"/>
                  <a:pt x="832" y="660"/>
                  <a:pt x="833" y="661"/>
                </a:cubicBezTo>
                <a:close/>
                <a:moveTo>
                  <a:pt x="803" y="663"/>
                </a:moveTo>
                <a:cubicBezTo>
                  <a:pt x="805" y="661"/>
                  <a:pt x="802" y="658"/>
                  <a:pt x="799" y="657"/>
                </a:cubicBezTo>
                <a:cubicBezTo>
                  <a:pt x="798" y="660"/>
                  <a:pt x="801" y="663"/>
                  <a:pt x="803" y="663"/>
                </a:cubicBezTo>
                <a:close/>
                <a:moveTo>
                  <a:pt x="802" y="709"/>
                </a:moveTo>
                <a:cubicBezTo>
                  <a:pt x="823" y="709"/>
                  <a:pt x="842" y="708"/>
                  <a:pt x="862" y="708"/>
                </a:cubicBezTo>
                <a:cubicBezTo>
                  <a:pt x="852" y="691"/>
                  <a:pt x="841" y="676"/>
                  <a:pt x="830" y="661"/>
                </a:cubicBezTo>
                <a:cubicBezTo>
                  <a:pt x="821" y="678"/>
                  <a:pt x="810" y="692"/>
                  <a:pt x="802" y="709"/>
                </a:cubicBezTo>
                <a:close/>
                <a:moveTo>
                  <a:pt x="837" y="665"/>
                </a:moveTo>
                <a:cubicBezTo>
                  <a:pt x="840" y="672"/>
                  <a:pt x="845" y="677"/>
                  <a:pt x="849" y="683"/>
                </a:cubicBezTo>
                <a:cubicBezTo>
                  <a:pt x="850" y="682"/>
                  <a:pt x="851" y="680"/>
                  <a:pt x="851" y="677"/>
                </a:cubicBezTo>
                <a:cubicBezTo>
                  <a:pt x="846" y="673"/>
                  <a:pt x="845" y="662"/>
                  <a:pt x="837" y="665"/>
                </a:cubicBezTo>
                <a:close/>
                <a:moveTo>
                  <a:pt x="850" y="672"/>
                </a:moveTo>
                <a:cubicBezTo>
                  <a:pt x="853" y="671"/>
                  <a:pt x="854" y="670"/>
                  <a:pt x="855" y="667"/>
                </a:cubicBezTo>
                <a:cubicBezTo>
                  <a:pt x="852" y="667"/>
                  <a:pt x="851" y="665"/>
                  <a:pt x="847" y="666"/>
                </a:cubicBezTo>
                <a:cubicBezTo>
                  <a:pt x="847" y="669"/>
                  <a:pt x="850" y="669"/>
                  <a:pt x="850" y="672"/>
                </a:cubicBezTo>
                <a:close/>
                <a:moveTo>
                  <a:pt x="798" y="668"/>
                </a:moveTo>
                <a:cubicBezTo>
                  <a:pt x="798" y="669"/>
                  <a:pt x="798" y="671"/>
                  <a:pt x="800" y="670"/>
                </a:cubicBezTo>
                <a:cubicBezTo>
                  <a:pt x="800" y="669"/>
                  <a:pt x="801" y="669"/>
                  <a:pt x="801" y="667"/>
                </a:cubicBezTo>
                <a:cubicBezTo>
                  <a:pt x="799" y="667"/>
                  <a:pt x="798" y="667"/>
                  <a:pt x="798" y="668"/>
                </a:cubicBezTo>
                <a:close/>
                <a:moveTo>
                  <a:pt x="792" y="671"/>
                </a:moveTo>
                <a:cubicBezTo>
                  <a:pt x="794" y="672"/>
                  <a:pt x="794" y="668"/>
                  <a:pt x="792" y="668"/>
                </a:cubicBezTo>
                <a:cubicBezTo>
                  <a:pt x="792" y="669"/>
                  <a:pt x="790" y="670"/>
                  <a:pt x="792" y="671"/>
                </a:cubicBezTo>
                <a:close/>
                <a:moveTo>
                  <a:pt x="780" y="687"/>
                </a:moveTo>
                <a:cubicBezTo>
                  <a:pt x="781" y="688"/>
                  <a:pt x="783" y="688"/>
                  <a:pt x="783" y="689"/>
                </a:cubicBezTo>
                <a:cubicBezTo>
                  <a:pt x="778" y="691"/>
                  <a:pt x="777" y="696"/>
                  <a:pt x="777" y="702"/>
                </a:cubicBezTo>
                <a:cubicBezTo>
                  <a:pt x="782" y="697"/>
                  <a:pt x="784" y="689"/>
                  <a:pt x="788" y="684"/>
                </a:cubicBezTo>
                <a:cubicBezTo>
                  <a:pt x="786" y="679"/>
                  <a:pt x="789" y="673"/>
                  <a:pt x="786" y="669"/>
                </a:cubicBezTo>
                <a:cubicBezTo>
                  <a:pt x="784" y="676"/>
                  <a:pt x="783" y="681"/>
                  <a:pt x="780" y="687"/>
                </a:cubicBezTo>
                <a:close/>
                <a:moveTo>
                  <a:pt x="855" y="676"/>
                </a:moveTo>
                <a:cubicBezTo>
                  <a:pt x="857" y="678"/>
                  <a:pt x="856" y="683"/>
                  <a:pt x="859" y="683"/>
                </a:cubicBezTo>
                <a:cubicBezTo>
                  <a:pt x="859" y="682"/>
                  <a:pt x="860" y="675"/>
                  <a:pt x="858" y="674"/>
                </a:cubicBezTo>
                <a:cubicBezTo>
                  <a:pt x="857" y="675"/>
                  <a:pt x="855" y="675"/>
                  <a:pt x="855" y="676"/>
                </a:cubicBezTo>
                <a:close/>
                <a:moveTo>
                  <a:pt x="870" y="689"/>
                </a:moveTo>
                <a:cubicBezTo>
                  <a:pt x="869" y="684"/>
                  <a:pt x="873" y="677"/>
                  <a:pt x="869" y="674"/>
                </a:cubicBezTo>
                <a:cubicBezTo>
                  <a:pt x="868" y="677"/>
                  <a:pt x="866" y="686"/>
                  <a:pt x="870" y="689"/>
                </a:cubicBezTo>
                <a:close/>
                <a:moveTo>
                  <a:pt x="807" y="695"/>
                </a:moveTo>
                <a:cubicBezTo>
                  <a:pt x="810" y="687"/>
                  <a:pt x="815" y="684"/>
                  <a:pt x="818" y="676"/>
                </a:cubicBezTo>
                <a:cubicBezTo>
                  <a:pt x="810" y="676"/>
                  <a:pt x="804" y="677"/>
                  <a:pt x="799" y="676"/>
                </a:cubicBezTo>
                <a:cubicBezTo>
                  <a:pt x="800" y="682"/>
                  <a:pt x="803" y="690"/>
                  <a:pt x="807" y="695"/>
                </a:cubicBezTo>
                <a:close/>
                <a:moveTo>
                  <a:pt x="852" y="683"/>
                </a:moveTo>
                <a:cubicBezTo>
                  <a:pt x="853" y="684"/>
                  <a:pt x="853" y="686"/>
                  <a:pt x="855" y="685"/>
                </a:cubicBezTo>
                <a:cubicBezTo>
                  <a:pt x="855" y="684"/>
                  <a:pt x="855" y="683"/>
                  <a:pt x="855" y="682"/>
                </a:cubicBezTo>
                <a:cubicBezTo>
                  <a:pt x="854" y="682"/>
                  <a:pt x="852" y="682"/>
                  <a:pt x="852" y="683"/>
                </a:cubicBezTo>
                <a:close/>
                <a:moveTo>
                  <a:pt x="796" y="696"/>
                </a:moveTo>
                <a:cubicBezTo>
                  <a:pt x="799" y="696"/>
                  <a:pt x="802" y="697"/>
                  <a:pt x="803" y="696"/>
                </a:cubicBezTo>
                <a:cubicBezTo>
                  <a:pt x="802" y="691"/>
                  <a:pt x="798" y="691"/>
                  <a:pt x="800" y="685"/>
                </a:cubicBezTo>
                <a:cubicBezTo>
                  <a:pt x="798" y="685"/>
                  <a:pt x="799" y="682"/>
                  <a:pt x="797" y="683"/>
                </a:cubicBezTo>
                <a:cubicBezTo>
                  <a:pt x="799" y="689"/>
                  <a:pt x="796" y="690"/>
                  <a:pt x="796" y="696"/>
                </a:cubicBezTo>
                <a:close/>
                <a:moveTo>
                  <a:pt x="868" y="694"/>
                </a:moveTo>
                <a:cubicBezTo>
                  <a:pt x="871" y="695"/>
                  <a:pt x="872" y="693"/>
                  <a:pt x="874" y="694"/>
                </a:cubicBezTo>
                <a:cubicBezTo>
                  <a:pt x="874" y="690"/>
                  <a:pt x="874" y="685"/>
                  <a:pt x="871" y="684"/>
                </a:cubicBezTo>
                <a:cubicBezTo>
                  <a:pt x="872" y="690"/>
                  <a:pt x="868" y="690"/>
                  <a:pt x="868" y="694"/>
                </a:cubicBezTo>
                <a:close/>
                <a:moveTo>
                  <a:pt x="853" y="687"/>
                </a:moveTo>
                <a:cubicBezTo>
                  <a:pt x="855" y="693"/>
                  <a:pt x="858" y="698"/>
                  <a:pt x="862" y="702"/>
                </a:cubicBezTo>
                <a:cubicBezTo>
                  <a:pt x="862" y="695"/>
                  <a:pt x="861" y="685"/>
                  <a:pt x="853" y="687"/>
                </a:cubicBezTo>
                <a:close/>
                <a:moveTo>
                  <a:pt x="775" y="711"/>
                </a:moveTo>
                <a:cubicBezTo>
                  <a:pt x="779" y="710"/>
                  <a:pt x="785" y="711"/>
                  <a:pt x="789" y="709"/>
                </a:cubicBezTo>
                <a:cubicBezTo>
                  <a:pt x="788" y="703"/>
                  <a:pt x="790" y="694"/>
                  <a:pt x="786" y="691"/>
                </a:cubicBezTo>
                <a:cubicBezTo>
                  <a:pt x="785" y="700"/>
                  <a:pt x="778" y="703"/>
                  <a:pt x="775" y="711"/>
                </a:cubicBezTo>
                <a:close/>
                <a:moveTo>
                  <a:pt x="878" y="711"/>
                </a:moveTo>
                <a:cubicBezTo>
                  <a:pt x="878" y="706"/>
                  <a:pt x="877" y="702"/>
                  <a:pt x="876" y="697"/>
                </a:cubicBezTo>
                <a:cubicBezTo>
                  <a:pt x="874" y="696"/>
                  <a:pt x="871" y="696"/>
                  <a:pt x="868" y="696"/>
                </a:cubicBezTo>
                <a:cubicBezTo>
                  <a:pt x="871" y="702"/>
                  <a:pt x="875" y="706"/>
                  <a:pt x="878" y="711"/>
                </a:cubicBezTo>
                <a:close/>
                <a:moveTo>
                  <a:pt x="795" y="709"/>
                </a:moveTo>
                <a:cubicBezTo>
                  <a:pt x="801" y="709"/>
                  <a:pt x="800" y="703"/>
                  <a:pt x="803" y="700"/>
                </a:cubicBezTo>
                <a:cubicBezTo>
                  <a:pt x="802" y="699"/>
                  <a:pt x="799" y="700"/>
                  <a:pt x="797" y="699"/>
                </a:cubicBezTo>
                <a:cubicBezTo>
                  <a:pt x="795" y="701"/>
                  <a:pt x="795" y="705"/>
                  <a:pt x="795" y="709"/>
                </a:cubicBezTo>
                <a:close/>
                <a:moveTo>
                  <a:pt x="868" y="709"/>
                </a:moveTo>
                <a:cubicBezTo>
                  <a:pt x="871" y="709"/>
                  <a:pt x="875" y="715"/>
                  <a:pt x="878" y="712"/>
                </a:cubicBezTo>
                <a:cubicBezTo>
                  <a:pt x="873" y="710"/>
                  <a:pt x="871" y="706"/>
                  <a:pt x="870" y="702"/>
                </a:cubicBezTo>
                <a:cubicBezTo>
                  <a:pt x="869" y="702"/>
                  <a:pt x="868" y="702"/>
                  <a:pt x="868" y="702"/>
                </a:cubicBezTo>
                <a:cubicBezTo>
                  <a:pt x="868" y="704"/>
                  <a:pt x="868" y="706"/>
                  <a:pt x="868" y="709"/>
                </a:cubicBezTo>
                <a:close/>
                <a:moveTo>
                  <a:pt x="822" y="713"/>
                </a:moveTo>
                <a:cubicBezTo>
                  <a:pt x="822" y="716"/>
                  <a:pt x="825" y="716"/>
                  <a:pt x="826" y="717"/>
                </a:cubicBezTo>
                <a:cubicBezTo>
                  <a:pt x="835" y="715"/>
                  <a:pt x="856" y="722"/>
                  <a:pt x="860" y="713"/>
                </a:cubicBezTo>
                <a:cubicBezTo>
                  <a:pt x="849" y="713"/>
                  <a:pt x="833" y="711"/>
                  <a:pt x="822" y="713"/>
                </a:cubicBezTo>
                <a:close/>
                <a:moveTo>
                  <a:pt x="815" y="717"/>
                </a:moveTo>
                <a:cubicBezTo>
                  <a:pt x="817" y="718"/>
                  <a:pt x="820" y="718"/>
                  <a:pt x="822" y="717"/>
                </a:cubicBezTo>
                <a:cubicBezTo>
                  <a:pt x="822" y="715"/>
                  <a:pt x="820" y="714"/>
                  <a:pt x="818" y="713"/>
                </a:cubicBezTo>
                <a:cubicBezTo>
                  <a:pt x="817" y="715"/>
                  <a:pt x="815" y="715"/>
                  <a:pt x="815" y="717"/>
                </a:cubicBezTo>
                <a:close/>
                <a:moveTo>
                  <a:pt x="797" y="715"/>
                </a:moveTo>
                <a:cubicBezTo>
                  <a:pt x="797" y="715"/>
                  <a:pt x="797" y="716"/>
                  <a:pt x="797" y="717"/>
                </a:cubicBezTo>
                <a:cubicBezTo>
                  <a:pt x="802" y="718"/>
                  <a:pt x="813" y="719"/>
                  <a:pt x="814" y="714"/>
                </a:cubicBezTo>
                <a:cubicBezTo>
                  <a:pt x="808" y="714"/>
                  <a:pt x="801" y="713"/>
                  <a:pt x="797" y="715"/>
                </a:cubicBezTo>
                <a:close/>
                <a:moveTo>
                  <a:pt x="773" y="717"/>
                </a:moveTo>
                <a:cubicBezTo>
                  <a:pt x="773" y="721"/>
                  <a:pt x="771" y="726"/>
                  <a:pt x="773" y="730"/>
                </a:cubicBezTo>
                <a:cubicBezTo>
                  <a:pt x="778" y="729"/>
                  <a:pt x="776" y="721"/>
                  <a:pt x="779" y="717"/>
                </a:cubicBezTo>
                <a:cubicBezTo>
                  <a:pt x="777" y="716"/>
                  <a:pt x="776" y="717"/>
                  <a:pt x="773" y="717"/>
                </a:cubicBezTo>
                <a:close/>
                <a:moveTo>
                  <a:pt x="784" y="730"/>
                </a:moveTo>
                <a:cubicBezTo>
                  <a:pt x="785" y="730"/>
                  <a:pt x="786" y="730"/>
                  <a:pt x="787" y="730"/>
                </a:cubicBezTo>
                <a:cubicBezTo>
                  <a:pt x="789" y="728"/>
                  <a:pt x="789" y="725"/>
                  <a:pt x="790" y="722"/>
                </a:cubicBezTo>
                <a:cubicBezTo>
                  <a:pt x="787" y="722"/>
                  <a:pt x="787" y="720"/>
                  <a:pt x="783" y="720"/>
                </a:cubicBezTo>
                <a:cubicBezTo>
                  <a:pt x="783" y="721"/>
                  <a:pt x="783" y="728"/>
                  <a:pt x="784" y="730"/>
                </a:cubicBezTo>
                <a:close/>
                <a:moveTo>
                  <a:pt x="858" y="729"/>
                </a:moveTo>
                <a:cubicBezTo>
                  <a:pt x="855" y="730"/>
                  <a:pt x="853" y="733"/>
                  <a:pt x="853" y="737"/>
                </a:cubicBezTo>
                <a:cubicBezTo>
                  <a:pt x="855" y="736"/>
                  <a:pt x="857" y="738"/>
                  <a:pt x="859" y="738"/>
                </a:cubicBezTo>
                <a:cubicBezTo>
                  <a:pt x="861" y="737"/>
                  <a:pt x="858" y="734"/>
                  <a:pt x="859" y="734"/>
                </a:cubicBezTo>
                <a:cubicBezTo>
                  <a:pt x="863" y="734"/>
                  <a:pt x="863" y="737"/>
                  <a:pt x="866" y="738"/>
                </a:cubicBezTo>
                <a:cubicBezTo>
                  <a:pt x="865" y="732"/>
                  <a:pt x="865" y="725"/>
                  <a:pt x="863" y="720"/>
                </a:cubicBezTo>
                <a:cubicBezTo>
                  <a:pt x="859" y="721"/>
                  <a:pt x="857" y="724"/>
                  <a:pt x="858" y="729"/>
                </a:cubicBezTo>
                <a:close/>
                <a:moveTo>
                  <a:pt x="873" y="729"/>
                </a:moveTo>
                <a:cubicBezTo>
                  <a:pt x="874" y="727"/>
                  <a:pt x="874" y="721"/>
                  <a:pt x="872" y="720"/>
                </a:cubicBezTo>
                <a:cubicBezTo>
                  <a:pt x="871" y="722"/>
                  <a:pt x="870" y="729"/>
                  <a:pt x="873" y="729"/>
                </a:cubicBezTo>
                <a:close/>
                <a:moveTo>
                  <a:pt x="881" y="724"/>
                </a:moveTo>
                <a:cubicBezTo>
                  <a:pt x="881" y="722"/>
                  <a:pt x="881" y="721"/>
                  <a:pt x="881" y="720"/>
                </a:cubicBezTo>
                <a:cubicBezTo>
                  <a:pt x="880" y="720"/>
                  <a:pt x="879" y="720"/>
                  <a:pt x="878" y="720"/>
                </a:cubicBezTo>
                <a:cubicBezTo>
                  <a:pt x="878" y="722"/>
                  <a:pt x="878" y="724"/>
                  <a:pt x="881" y="724"/>
                </a:cubicBezTo>
                <a:close/>
                <a:moveTo>
                  <a:pt x="840" y="722"/>
                </a:moveTo>
                <a:cubicBezTo>
                  <a:pt x="843" y="728"/>
                  <a:pt x="847" y="726"/>
                  <a:pt x="853" y="728"/>
                </a:cubicBezTo>
                <a:cubicBezTo>
                  <a:pt x="854" y="726"/>
                  <a:pt x="857" y="725"/>
                  <a:pt x="857" y="722"/>
                </a:cubicBezTo>
                <a:cubicBezTo>
                  <a:pt x="852" y="720"/>
                  <a:pt x="846" y="722"/>
                  <a:pt x="840" y="722"/>
                </a:cubicBezTo>
                <a:close/>
                <a:moveTo>
                  <a:pt x="811" y="722"/>
                </a:moveTo>
                <a:cubicBezTo>
                  <a:pt x="808" y="728"/>
                  <a:pt x="803" y="730"/>
                  <a:pt x="801" y="737"/>
                </a:cubicBezTo>
                <a:cubicBezTo>
                  <a:pt x="807" y="737"/>
                  <a:pt x="818" y="741"/>
                  <a:pt x="823" y="738"/>
                </a:cubicBezTo>
                <a:cubicBezTo>
                  <a:pt x="826" y="737"/>
                  <a:pt x="829" y="730"/>
                  <a:pt x="829" y="728"/>
                </a:cubicBezTo>
                <a:cubicBezTo>
                  <a:pt x="829" y="725"/>
                  <a:pt x="827" y="724"/>
                  <a:pt x="825" y="722"/>
                </a:cubicBezTo>
                <a:cubicBezTo>
                  <a:pt x="821" y="722"/>
                  <a:pt x="817" y="722"/>
                  <a:pt x="811" y="722"/>
                </a:cubicBezTo>
                <a:close/>
                <a:moveTo>
                  <a:pt x="829" y="722"/>
                </a:moveTo>
                <a:cubicBezTo>
                  <a:pt x="829" y="725"/>
                  <a:pt x="831" y="724"/>
                  <a:pt x="833" y="724"/>
                </a:cubicBezTo>
                <a:cubicBezTo>
                  <a:pt x="835" y="721"/>
                  <a:pt x="830" y="721"/>
                  <a:pt x="829" y="722"/>
                </a:cubicBezTo>
                <a:close/>
                <a:moveTo>
                  <a:pt x="795" y="723"/>
                </a:moveTo>
                <a:cubicBezTo>
                  <a:pt x="793" y="727"/>
                  <a:pt x="797" y="729"/>
                  <a:pt x="800" y="730"/>
                </a:cubicBezTo>
                <a:cubicBezTo>
                  <a:pt x="803" y="729"/>
                  <a:pt x="807" y="725"/>
                  <a:pt x="807" y="722"/>
                </a:cubicBezTo>
                <a:cubicBezTo>
                  <a:pt x="803" y="722"/>
                  <a:pt x="800" y="723"/>
                  <a:pt x="795" y="723"/>
                </a:cubicBezTo>
                <a:close/>
                <a:moveTo>
                  <a:pt x="833" y="727"/>
                </a:moveTo>
                <a:cubicBezTo>
                  <a:pt x="835" y="729"/>
                  <a:pt x="837" y="728"/>
                  <a:pt x="840" y="727"/>
                </a:cubicBezTo>
                <a:cubicBezTo>
                  <a:pt x="839" y="723"/>
                  <a:pt x="834" y="723"/>
                  <a:pt x="833" y="727"/>
                </a:cubicBezTo>
                <a:close/>
                <a:moveTo>
                  <a:pt x="882" y="732"/>
                </a:moveTo>
                <a:cubicBezTo>
                  <a:pt x="883" y="738"/>
                  <a:pt x="882" y="725"/>
                  <a:pt x="880" y="724"/>
                </a:cubicBezTo>
                <a:cubicBezTo>
                  <a:pt x="879" y="728"/>
                  <a:pt x="881" y="729"/>
                  <a:pt x="882" y="732"/>
                </a:cubicBezTo>
                <a:close/>
                <a:moveTo>
                  <a:pt x="852" y="730"/>
                </a:moveTo>
                <a:cubicBezTo>
                  <a:pt x="851" y="729"/>
                  <a:pt x="849" y="729"/>
                  <a:pt x="848" y="728"/>
                </a:cubicBezTo>
                <a:cubicBezTo>
                  <a:pt x="846" y="732"/>
                  <a:pt x="852" y="734"/>
                  <a:pt x="852" y="730"/>
                </a:cubicBezTo>
                <a:close/>
                <a:moveTo>
                  <a:pt x="836" y="730"/>
                </a:moveTo>
                <a:cubicBezTo>
                  <a:pt x="838" y="736"/>
                  <a:pt x="841" y="740"/>
                  <a:pt x="846" y="743"/>
                </a:cubicBezTo>
                <a:cubicBezTo>
                  <a:pt x="847" y="741"/>
                  <a:pt x="848" y="740"/>
                  <a:pt x="848" y="737"/>
                </a:cubicBezTo>
                <a:cubicBezTo>
                  <a:pt x="845" y="733"/>
                  <a:pt x="843" y="728"/>
                  <a:pt x="836" y="730"/>
                </a:cubicBezTo>
                <a:close/>
                <a:moveTo>
                  <a:pt x="786" y="737"/>
                </a:moveTo>
                <a:cubicBezTo>
                  <a:pt x="788" y="736"/>
                  <a:pt x="786" y="732"/>
                  <a:pt x="786" y="731"/>
                </a:cubicBezTo>
                <a:cubicBezTo>
                  <a:pt x="786" y="731"/>
                  <a:pt x="785" y="731"/>
                  <a:pt x="784" y="731"/>
                </a:cubicBezTo>
                <a:cubicBezTo>
                  <a:pt x="783" y="733"/>
                  <a:pt x="784" y="736"/>
                  <a:pt x="786" y="737"/>
                </a:cubicBezTo>
                <a:close/>
                <a:moveTo>
                  <a:pt x="793" y="739"/>
                </a:moveTo>
                <a:cubicBezTo>
                  <a:pt x="796" y="738"/>
                  <a:pt x="798" y="737"/>
                  <a:pt x="798" y="733"/>
                </a:cubicBezTo>
                <a:cubicBezTo>
                  <a:pt x="797" y="732"/>
                  <a:pt x="796" y="731"/>
                  <a:pt x="794" y="731"/>
                </a:cubicBezTo>
                <a:cubicBezTo>
                  <a:pt x="792" y="733"/>
                  <a:pt x="793" y="737"/>
                  <a:pt x="793" y="739"/>
                </a:cubicBezTo>
                <a:close/>
                <a:moveTo>
                  <a:pt x="870" y="782"/>
                </a:moveTo>
                <a:cubicBezTo>
                  <a:pt x="870" y="781"/>
                  <a:pt x="870" y="780"/>
                  <a:pt x="869" y="780"/>
                </a:cubicBezTo>
                <a:cubicBezTo>
                  <a:pt x="862" y="770"/>
                  <a:pt x="854" y="760"/>
                  <a:pt x="846" y="750"/>
                </a:cubicBezTo>
                <a:cubicBezTo>
                  <a:pt x="841" y="744"/>
                  <a:pt x="838" y="736"/>
                  <a:pt x="831" y="731"/>
                </a:cubicBezTo>
                <a:cubicBezTo>
                  <a:pt x="818" y="749"/>
                  <a:pt x="804" y="769"/>
                  <a:pt x="794" y="787"/>
                </a:cubicBezTo>
                <a:cubicBezTo>
                  <a:pt x="818" y="786"/>
                  <a:pt x="847" y="787"/>
                  <a:pt x="873" y="786"/>
                </a:cubicBezTo>
                <a:cubicBezTo>
                  <a:pt x="871" y="780"/>
                  <a:pt x="873" y="774"/>
                  <a:pt x="870" y="766"/>
                </a:cubicBezTo>
                <a:cubicBezTo>
                  <a:pt x="869" y="766"/>
                  <a:pt x="867" y="768"/>
                  <a:pt x="866" y="766"/>
                </a:cubicBezTo>
                <a:cubicBezTo>
                  <a:pt x="867" y="764"/>
                  <a:pt x="870" y="767"/>
                  <a:pt x="870" y="764"/>
                </a:cubicBezTo>
                <a:cubicBezTo>
                  <a:pt x="863" y="759"/>
                  <a:pt x="862" y="745"/>
                  <a:pt x="848" y="748"/>
                </a:cubicBezTo>
                <a:cubicBezTo>
                  <a:pt x="853" y="754"/>
                  <a:pt x="857" y="762"/>
                  <a:pt x="864" y="766"/>
                </a:cubicBezTo>
                <a:cubicBezTo>
                  <a:pt x="862" y="772"/>
                  <a:pt x="874" y="776"/>
                  <a:pt x="870" y="782"/>
                </a:cubicBezTo>
                <a:close/>
                <a:moveTo>
                  <a:pt x="769" y="741"/>
                </a:moveTo>
                <a:cubicBezTo>
                  <a:pt x="772" y="739"/>
                  <a:pt x="774" y="738"/>
                  <a:pt x="774" y="734"/>
                </a:cubicBezTo>
                <a:cubicBezTo>
                  <a:pt x="774" y="733"/>
                  <a:pt x="773" y="733"/>
                  <a:pt x="773" y="732"/>
                </a:cubicBezTo>
                <a:cubicBezTo>
                  <a:pt x="772" y="736"/>
                  <a:pt x="769" y="737"/>
                  <a:pt x="769" y="741"/>
                </a:cubicBezTo>
                <a:close/>
                <a:moveTo>
                  <a:pt x="773" y="748"/>
                </a:moveTo>
                <a:cubicBezTo>
                  <a:pt x="776" y="747"/>
                  <a:pt x="779" y="748"/>
                  <a:pt x="780" y="747"/>
                </a:cubicBezTo>
                <a:cubicBezTo>
                  <a:pt x="779" y="742"/>
                  <a:pt x="782" y="735"/>
                  <a:pt x="779" y="732"/>
                </a:cubicBezTo>
                <a:cubicBezTo>
                  <a:pt x="777" y="738"/>
                  <a:pt x="775" y="742"/>
                  <a:pt x="773" y="748"/>
                </a:cubicBezTo>
                <a:close/>
                <a:moveTo>
                  <a:pt x="1189" y="741"/>
                </a:moveTo>
                <a:cubicBezTo>
                  <a:pt x="1189" y="740"/>
                  <a:pt x="1190" y="733"/>
                  <a:pt x="1187" y="732"/>
                </a:cubicBezTo>
                <a:cubicBezTo>
                  <a:pt x="1187" y="734"/>
                  <a:pt x="1185" y="741"/>
                  <a:pt x="1189" y="741"/>
                </a:cubicBezTo>
                <a:close/>
                <a:moveTo>
                  <a:pt x="878" y="752"/>
                </a:moveTo>
                <a:cubicBezTo>
                  <a:pt x="880" y="752"/>
                  <a:pt x="881" y="752"/>
                  <a:pt x="883" y="752"/>
                </a:cubicBezTo>
                <a:cubicBezTo>
                  <a:pt x="880" y="745"/>
                  <a:pt x="880" y="738"/>
                  <a:pt x="878" y="733"/>
                </a:cubicBezTo>
                <a:cubicBezTo>
                  <a:pt x="877" y="739"/>
                  <a:pt x="878" y="745"/>
                  <a:pt x="878" y="752"/>
                </a:cubicBezTo>
                <a:close/>
                <a:moveTo>
                  <a:pt x="855" y="741"/>
                </a:moveTo>
                <a:cubicBezTo>
                  <a:pt x="858" y="741"/>
                  <a:pt x="856" y="746"/>
                  <a:pt x="860" y="745"/>
                </a:cubicBezTo>
                <a:cubicBezTo>
                  <a:pt x="860" y="744"/>
                  <a:pt x="860" y="742"/>
                  <a:pt x="861" y="742"/>
                </a:cubicBezTo>
                <a:cubicBezTo>
                  <a:pt x="861" y="744"/>
                  <a:pt x="865" y="745"/>
                  <a:pt x="867" y="744"/>
                </a:cubicBezTo>
                <a:cubicBezTo>
                  <a:pt x="867" y="742"/>
                  <a:pt x="866" y="743"/>
                  <a:pt x="866" y="741"/>
                </a:cubicBezTo>
                <a:cubicBezTo>
                  <a:pt x="861" y="739"/>
                  <a:pt x="858" y="739"/>
                  <a:pt x="855" y="741"/>
                </a:cubicBezTo>
                <a:close/>
                <a:moveTo>
                  <a:pt x="800" y="741"/>
                </a:moveTo>
                <a:cubicBezTo>
                  <a:pt x="800" y="744"/>
                  <a:pt x="799" y="745"/>
                  <a:pt x="797" y="745"/>
                </a:cubicBezTo>
                <a:cubicBezTo>
                  <a:pt x="798" y="744"/>
                  <a:pt x="799" y="743"/>
                  <a:pt x="799" y="741"/>
                </a:cubicBezTo>
                <a:cubicBezTo>
                  <a:pt x="794" y="743"/>
                  <a:pt x="789" y="749"/>
                  <a:pt x="792" y="756"/>
                </a:cubicBezTo>
                <a:cubicBezTo>
                  <a:pt x="798" y="755"/>
                  <a:pt x="807" y="755"/>
                  <a:pt x="813" y="754"/>
                </a:cubicBezTo>
                <a:cubicBezTo>
                  <a:pt x="814" y="748"/>
                  <a:pt x="820" y="747"/>
                  <a:pt x="820" y="740"/>
                </a:cubicBezTo>
                <a:cubicBezTo>
                  <a:pt x="815" y="739"/>
                  <a:pt x="809" y="742"/>
                  <a:pt x="805" y="739"/>
                </a:cubicBezTo>
                <a:cubicBezTo>
                  <a:pt x="802" y="745"/>
                  <a:pt x="812" y="750"/>
                  <a:pt x="809" y="754"/>
                </a:cubicBezTo>
                <a:cubicBezTo>
                  <a:pt x="805" y="750"/>
                  <a:pt x="805" y="743"/>
                  <a:pt x="800" y="741"/>
                </a:cubicBezTo>
                <a:close/>
                <a:moveTo>
                  <a:pt x="848" y="743"/>
                </a:moveTo>
                <a:cubicBezTo>
                  <a:pt x="848" y="744"/>
                  <a:pt x="849" y="744"/>
                  <a:pt x="848" y="745"/>
                </a:cubicBezTo>
                <a:cubicBezTo>
                  <a:pt x="850" y="744"/>
                  <a:pt x="851" y="745"/>
                  <a:pt x="854" y="745"/>
                </a:cubicBezTo>
                <a:cubicBezTo>
                  <a:pt x="853" y="742"/>
                  <a:pt x="852" y="741"/>
                  <a:pt x="850" y="739"/>
                </a:cubicBezTo>
                <a:cubicBezTo>
                  <a:pt x="850" y="742"/>
                  <a:pt x="848" y="741"/>
                  <a:pt x="848" y="743"/>
                </a:cubicBezTo>
                <a:close/>
                <a:moveTo>
                  <a:pt x="873" y="745"/>
                </a:moveTo>
                <a:cubicBezTo>
                  <a:pt x="875" y="744"/>
                  <a:pt x="874" y="742"/>
                  <a:pt x="872" y="741"/>
                </a:cubicBezTo>
                <a:cubicBezTo>
                  <a:pt x="871" y="742"/>
                  <a:pt x="871" y="745"/>
                  <a:pt x="873" y="745"/>
                </a:cubicBezTo>
                <a:close/>
                <a:moveTo>
                  <a:pt x="1178" y="747"/>
                </a:moveTo>
                <a:cubicBezTo>
                  <a:pt x="1180" y="748"/>
                  <a:pt x="1183" y="748"/>
                  <a:pt x="1183" y="745"/>
                </a:cubicBezTo>
                <a:cubicBezTo>
                  <a:pt x="1180" y="744"/>
                  <a:pt x="1179" y="746"/>
                  <a:pt x="1178" y="747"/>
                </a:cubicBezTo>
                <a:close/>
                <a:moveTo>
                  <a:pt x="1186" y="745"/>
                </a:moveTo>
                <a:cubicBezTo>
                  <a:pt x="1186" y="747"/>
                  <a:pt x="1187" y="748"/>
                  <a:pt x="1188" y="748"/>
                </a:cubicBezTo>
                <a:cubicBezTo>
                  <a:pt x="1189" y="747"/>
                  <a:pt x="1191" y="747"/>
                  <a:pt x="1191" y="745"/>
                </a:cubicBezTo>
                <a:cubicBezTo>
                  <a:pt x="1189" y="745"/>
                  <a:pt x="1187" y="744"/>
                  <a:pt x="1186" y="745"/>
                </a:cubicBezTo>
                <a:close/>
                <a:moveTo>
                  <a:pt x="861" y="749"/>
                </a:moveTo>
                <a:cubicBezTo>
                  <a:pt x="862" y="750"/>
                  <a:pt x="864" y="751"/>
                  <a:pt x="864" y="753"/>
                </a:cubicBezTo>
                <a:cubicBezTo>
                  <a:pt x="867" y="752"/>
                  <a:pt x="868" y="754"/>
                  <a:pt x="869" y="753"/>
                </a:cubicBezTo>
                <a:cubicBezTo>
                  <a:pt x="869" y="750"/>
                  <a:pt x="866" y="751"/>
                  <a:pt x="867" y="748"/>
                </a:cubicBezTo>
                <a:cubicBezTo>
                  <a:pt x="864" y="749"/>
                  <a:pt x="862" y="746"/>
                  <a:pt x="861" y="749"/>
                </a:cubicBezTo>
                <a:close/>
                <a:moveTo>
                  <a:pt x="771" y="759"/>
                </a:moveTo>
                <a:cubicBezTo>
                  <a:pt x="768" y="765"/>
                  <a:pt x="763" y="776"/>
                  <a:pt x="764" y="782"/>
                </a:cubicBezTo>
                <a:cubicBezTo>
                  <a:pt x="766" y="779"/>
                  <a:pt x="767" y="774"/>
                  <a:pt x="771" y="773"/>
                </a:cubicBezTo>
                <a:cubicBezTo>
                  <a:pt x="772" y="764"/>
                  <a:pt x="784" y="762"/>
                  <a:pt x="779" y="750"/>
                </a:cubicBezTo>
                <a:cubicBezTo>
                  <a:pt x="774" y="750"/>
                  <a:pt x="770" y="751"/>
                  <a:pt x="771" y="759"/>
                </a:cubicBezTo>
                <a:close/>
                <a:moveTo>
                  <a:pt x="1186" y="759"/>
                </a:moveTo>
                <a:cubicBezTo>
                  <a:pt x="1188" y="759"/>
                  <a:pt x="1190" y="759"/>
                  <a:pt x="1191" y="760"/>
                </a:cubicBezTo>
                <a:cubicBezTo>
                  <a:pt x="1190" y="757"/>
                  <a:pt x="1192" y="753"/>
                  <a:pt x="1190" y="752"/>
                </a:cubicBezTo>
                <a:cubicBezTo>
                  <a:pt x="1192" y="758"/>
                  <a:pt x="1184" y="754"/>
                  <a:pt x="1186" y="759"/>
                </a:cubicBezTo>
                <a:close/>
                <a:moveTo>
                  <a:pt x="878" y="755"/>
                </a:moveTo>
                <a:cubicBezTo>
                  <a:pt x="878" y="761"/>
                  <a:pt x="876" y="771"/>
                  <a:pt x="881" y="773"/>
                </a:cubicBezTo>
                <a:cubicBezTo>
                  <a:pt x="883" y="772"/>
                  <a:pt x="883" y="768"/>
                  <a:pt x="885" y="767"/>
                </a:cubicBezTo>
                <a:cubicBezTo>
                  <a:pt x="885" y="771"/>
                  <a:pt x="883" y="772"/>
                  <a:pt x="883" y="774"/>
                </a:cubicBezTo>
                <a:cubicBezTo>
                  <a:pt x="885" y="779"/>
                  <a:pt x="889" y="784"/>
                  <a:pt x="892" y="789"/>
                </a:cubicBezTo>
                <a:cubicBezTo>
                  <a:pt x="891" y="776"/>
                  <a:pt x="886" y="765"/>
                  <a:pt x="883" y="754"/>
                </a:cubicBezTo>
                <a:cubicBezTo>
                  <a:pt x="881" y="754"/>
                  <a:pt x="880" y="758"/>
                  <a:pt x="878" y="755"/>
                </a:cubicBezTo>
                <a:close/>
                <a:moveTo>
                  <a:pt x="786" y="764"/>
                </a:moveTo>
                <a:cubicBezTo>
                  <a:pt x="785" y="762"/>
                  <a:pt x="787" y="757"/>
                  <a:pt x="784" y="758"/>
                </a:cubicBezTo>
                <a:cubicBezTo>
                  <a:pt x="783" y="760"/>
                  <a:pt x="783" y="763"/>
                  <a:pt x="786" y="764"/>
                </a:cubicBezTo>
                <a:close/>
                <a:moveTo>
                  <a:pt x="789" y="778"/>
                </a:moveTo>
                <a:cubicBezTo>
                  <a:pt x="793" y="777"/>
                  <a:pt x="796" y="777"/>
                  <a:pt x="798" y="776"/>
                </a:cubicBezTo>
                <a:cubicBezTo>
                  <a:pt x="802" y="772"/>
                  <a:pt x="807" y="763"/>
                  <a:pt x="808" y="758"/>
                </a:cubicBezTo>
                <a:cubicBezTo>
                  <a:pt x="802" y="758"/>
                  <a:pt x="796" y="759"/>
                  <a:pt x="791" y="758"/>
                </a:cubicBezTo>
                <a:cubicBezTo>
                  <a:pt x="791" y="764"/>
                  <a:pt x="788" y="771"/>
                  <a:pt x="789" y="778"/>
                </a:cubicBezTo>
                <a:close/>
                <a:moveTo>
                  <a:pt x="1189" y="767"/>
                </a:moveTo>
                <a:cubicBezTo>
                  <a:pt x="1190" y="766"/>
                  <a:pt x="1191" y="765"/>
                  <a:pt x="1191" y="763"/>
                </a:cubicBezTo>
                <a:cubicBezTo>
                  <a:pt x="1189" y="763"/>
                  <a:pt x="1188" y="764"/>
                  <a:pt x="1187" y="763"/>
                </a:cubicBezTo>
                <a:cubicBezTo>
                  <a:pt x="1186" y="765"/>
                  <a:pt x="1187" y="766"/>
                  <a:pt x="1189" y="767"/>
                </a:cubicBezTo>
                <a:close/>
                <a:moveTo>
                  <a:pt x="762" y="789"/>
                </a:moveTo>
                <a:cubicBezTo>
                  <a:pt x="768" y="788"/>
                  <a:pt x="776" y="789"/>
                  <a:pt x="781" y="788"/>
                </a:cubicBezTo>
                <a:cubicBezTo>
                  <a:pt x="780" y="780"/>
                  <a:pt x="782" y="769"/>
                  <a:pt x="779" y="764"/>
                </a:cubicBezTo>
                <a:cubicBezTo>
                  <a:pt x="775" y="773"/>
                  <a:pt x="765" y="781"/>
                  <a:pt x="762" y="789"/>
                </a:cubicBezTo>
                <a:close/>
                <a:moveTo>
                  <a:pt x="1191" y="775"/>
                </a:moveTo>
                <a:cubicBezTo>
                  <a:pt x="1191" y="773"/>
                  <a:pt x="1191" y="772"/>
                  <a:pt x="1191" y="771"/>
                </a:cubicBezTo>
                <a:cubicBezTo>
                  <a:pt x="1189" y="771"/>
                  <a:pt x="1188" y="771"/>
                  <a:pt x="1187" y="771"/>
                </a:cubicBezTo>
                <a:cubicBezTo>
                  <a:pt x="1185" y="773"/>
                  <a:pt x="1187" y="776"/>
                  <a:pt x="1191" y="775"/>
                </a:cubicBezTo>
                <a:close/>
                <a:moveTo>
                  <a:pt x="878" y="786"/>
                </a:moveTo>
                <a:cubicBezTo>
                  <a:pt x="883" y="787"/>
                  <a:pt x="886" y="790"/>
                  <a:pt x="891" y="791"/>
                </a:cubicBezTo>
                <a:cubicBezTo>
                  <a:pt x="887" y="785"/>
                  <a:pt x="883" y="780"/>
                  <a:pt x="878" y="775"/>
                </a:cubicBezTo>
                <a:cubicBezTo>
                  <a:pt x="877" y="778"/>
                  <a:pt x="879" y="782"/>
                  <a:pt x="878" y="786"/>
                </a:cubicBezTo>
                <a:close/>
                <a:moveTo>
                  <a:pt x="1187" y="782"/>
                </a:moveTo>
                <a:cubicBezTo>
                  <a:pt x="1191" y="781"/>
                  <a:pt x="1191" y="784"/>
                  <a:pt x="1193" y="785"/>
                </a:cubicBezTo>
                <a:cubicBezTo>
                  <a:pt x="1194" y="778"/>
                  <a:pt x="1187" y="779"/>
                  <a:pt x="1185" y="776"/>
                </a:cubicBezTo>
                <a:cubicBezTo>
                  <a:pt x="1184" y="779"/>
                  <a:pt x="1187" y="780"/>
                  <a:pt x="1187" y="782"/>
                </a:cubicBezTo>
                <a:close/>
                <a:moveTo>
                  <a:pt x="787" y="788"/>
                </a:moveTo>
                <a:cubicBezTo>
                  <a:pt x="792" y="787"/>
                  <a:pt x="794" y="782"/>
                  <a:pt x="794" y="779"/>
                </a:cubicBezTo>
                <a:cubicBezTo>
                  <a:pt x="788" y="777"/>
                  <a:pt x="787" y="782"/>
                  <a:pt x="787" y="788"/>
                </a:cubicBezTo>
                <a:close/>
                <a:moveTo>
                  <a:pt x="1186" y="796"/>
                </a:moveTo>
                <a:cubicBezTo>
                  <a:pt x="1187" y="795"/>
                  <a:pt x="1187" y="793"/>
                  <a:pt x="1187" y="791"/>
                </a:cubicBezTo>
                <a:cubicBezTo>
                  <a:pt x="1188" y="791"/>
                  <a:pt x="1189" y="790"/>
                  <a:pt x="1191" y="791"/>
                </a:cubicBezTo>
                <a:cubicBezTo>
                  <a:pt x="1191" y="788"/>
                  <a:pt x="1190" y="786"/>
                  <a:pt x="1188" y="786"/>
                </a:cubicBezTo>
                <a:cubicBezTo>
                  <a:pt x="1188" y="788"/>
                  <a:pt x="1180" y="793"/>
                  <a:pt x="1186" y="796"/>
                </a:cubicBezTo>
                <a:close/>
                <a:moveTo>
                  <a:pt x="822" y="790"/>
                </a:moveTo>
                <a:cubicBezTo>
                  <a:pt x="821" y="794"/>
                  <a:pt x="825" y="795"/>
                  <a:pt x="827" y="797"/>
                </a:cubicBezTo>
                <a:cubicBezTo>
                  <a:pt x="834" y="797"/>
                  <a:pt x="845" y="796"/>
                  <a:pt x="851" y="796"/>
                </a:cubicBezTo>
                <a:cubicBezTo>
                  <a:pt x="860" y="795"/>
                  <a:pt x="870" y="797"/>
                  <a:pt x="873" y="790"/>
                </a:cubicBezTo>
                <a:cubicBezTo>
                  <a:pt x="861" y="789"/>
                  <a:pt x="838" y="789"/>
                  <a:pt x="822" y="790"/>
                </a:cubicBezTo>
                <a:close/>
                <a:moveTo>
                  <a:pt x="1209" y="791"/>
                </a:moveTo>
                <a:cubicBezTo>
                  <a:pt x="1204" y="795"/>
                  <a:pt x="1201" y="789"/>
                  <a:pt x="1197" y="790"/>
                </a:cubicBezTo>
                <a:cubicBezTo>
                  <a:pt x="1197" y="793"/>
                  <a:pt x="1198" y="793"/>
                  <a:pt x="1198" y="796"/>
                </a:cubicBezTo>
                <a:cubicBezTo>
                  <a:pt x="1206" y="796"/>
                  <a:pt x="1216" y="798"/>
                  <a:pt x="1224" y="795"/>
                </a:cubicBezTo>
                <a:cubicBezTo>
                  <a:pt x="1219" y="794"/>
                  <a:pt x="1211" y="795"/>
                  <a:pt x="1209" y="791"/>
                </a:cubicBezTo>
                <a:close/>
                <a:moveTo>
                  <a:pt x="788" y="797"/>
                </a:moveTo>
                <a:cubicBezTo>
                  <a:pt x="795" y="794"/>
                  <a:pt x="811" y="801"/>
                  <a:pt x="812" y="791"/>
                </a:cubicBezTo>
                <a:cubicBezTo>
                  <a:pt x="803" y="792"/>
                  <a:pt x="788" y="788"/>
                  <a:pt x="788" y="797"/>
                </a:cubicBezTo>
                <a:close/>
                <a:moveTo>
                  <a:pt x="879" y="791"/>
                </a:moveTo>
                <a:cubicBezTo>
                  <a:pt x="879" y="794"/>
                  <a:pt x="882" y="794"/>
                  <a:pt x="885" y="794"/>
                </a:cubicBezTo>
                <a:cubicBezTo>
                  <a:pt x="885" y="793"/>
                  <a:pt x="885" y="793"/>
                  <a:pt x="885" y="792"/>
                </a:cubicBezTo>
                <a:cubicBezTo>
                  <a:pt x="883" y="791"/>
                  <a:pt x="880" y="790"/>
                  <a:pt x="879" y="791"/>
                </a:cubicBezTo>
                <a:close/>
                <a:moveTo>
                  <a:pt x="1167" y="795"/>
                </a:moveTo>
                <a:cubicBezTo>
                  <a:pt x="1170" y="797"/>
                  <a:pt x="1175" y="798"/>
                  <a:pt x="1180" y="797"/>
                </a:cubicBezTo>
                <a:cubicBezTo>
                  <a:pt x="1181" y="795"/>
                  <a:pt x="1180" y="793"/>
                  <a:pt x="1181" y="791"/>
                </a:cubicBezTo>
                <a:cubicBezTo>
                  <a:pt x="1176" y="789"/>
                  <a:pt x="1171" y="794"/>
                  <a:pt x="1167" y="795"/>
                </a:cubicBezTo>
                <a:close/>
                <a:moveTo>
                  <a:pt x="1188" y="797"/>
                </a:moveTo>
                <a:cubicBezTo>
                  <a:pt x="1191" y="797"/>
                  <a:pt x="1192" y="796"/>
                  <a:pt x="1194" y="795"/>
                </a:cubicBezTo>
                <a:cubicBezTo>
                  <a:pt x="1194" y="793"/>
                  <a:pt x="1194" y="791"/>
                  <a:pt x="1191" y="791"/>
                </a:cubicBezTo>
                <a:cubicBezTo>
                  <a:pt x="1193" y="795"/>
                  <a:pt x="1189" y="795"/>
                  <a:pt x="1188" y="797"/>
                </a:cubicBezTo>
                <a:close/>
                <a:moveTo>
                  <a:pt x="770" y="792"/>
                </a:moveTo>
                <a:cubicBezTo>
                  <a:pt x="771" y="796"/>
                  <a:pt x="778" y="794"/>
                  <a:pt x="781" y="796"/>
                </a:cubicBezTo>
                <a:cubicBezTo>
                  <a:pt x="781" y="794"/>
                  <a:pt x="781" y="793"/>
                  <a:pt x="781" y="791"/>
                </a:cubicBezTo>
                <a:cubicBezTo>
                  <a:pt x="777" y="791"/>
                  <a:pt x="774" y="792"/>
                  <a:pt x="770" y="792"/>
                </a:cubicBezTo>
                <a:close/>
                <a:moveTo>
                  <a:pt x="812" y="796"/>
                </a:moveTo>
                <a:cubicBezTo>
                  <a:pt x="814" y="798"/>
                  <a:pt x="818" y="798"/>
                  <a:pt x="822" y="797"/>
                </a:cubicBezTo>
                <a:cubicBezTo>
                  <a:pt x="821" y="794"/>
                  <a:pt x="819" y="792"/>
                  <a:pt x="816" y="791"/>
                </a:cubicBezTo>
                <a:cubicBezTo>
                  <a:pt x="815" y="793"/>
                  <a:pt x="813" y="794"/>
                  <a:pt x="812" y="796"/>
                </a:cubicBezTo>
                <a:close/>
                <a:moveTo>
                  <a:pt x="758" y="808"/>
                </a:moveTo>
                <a:cubicBezTo>
                  <a:pt x="760" y="810"/>
                  <a:pt x="762" y="809"/>
                  <a:pt x="764" y="808"/>
                </a:cubicBezTo>
                <a:cubicBezTo>
                  <a:pt x="763" y="801"/>
                  <a:pt x="769" y="801"/>
                  <a:pt x="768" y="795"/>
                </a:cubicBezTo>
                <a:cubicBezTo>
                  <a:pt x="758" y="789"/>
                  <a:pt x="759" y="801"/>
                  <a:pt x="758" y="808"/>
                </a:cubicBezTo>
                <a:close/>
                <a:moveTo>
                  <a:pt x="1155" y="798"/>
                </a:moveTo>
                <a:cubicBezTo>
                  <a:pt x="1159" y="799"/>
                  <a:pt x="1160" y="797"/>
                  <a:pt x="1163" y="797"/>
                </a:cubicBezTo>
                <a:cubicBezTo>
                  <a:pt x="1163" y="795"/>
                  <a:pt x="1160" y="796"/>
                  <a:pt x="1158" y="795"/>
                </a:cubicBezTo>
                <a:cubicBezTo>
                  <a:pt x="1158" y="797"/>
                  <a:pt x="1156" y="797"/>
                  <a:pt x="1155" y="798"/>
                </a:cubicBezTo>
                <a:close/>
                <a:moveTo>
                  <a:pt x="773" y="809"/>
                </a:moveTo>
                <a:cubicBezTo>
                  <a:pt x="775" y="809"/>
                  <a:pt x="776" y="809"/>
                  <a:pt x="778" y="809"/>
                </a:cubicBezTo>
                <a:cubicBezTo>
                  <a:pt x="780" y="806"/>
                  <a:pt x="780" y="803"/>
                  <a:pt x="781" y="799"/>
                </a:cubicBezTo>
                <a:cubicBezTo>
                  <a:pt x="778" y="800"/>
                  <a:pt x="776" y="797"/>
                  <a:pt x="773" y="797"/>
                </a:cubicBezTo>
                <a:cubicBezTo>
                  <a:pt x="773" y="801"/>
                  <a:pt x="772" y="806"/>
                  <a:pt x="773" y="809"/>
                </a:cubicBezTo>
                <a:close/>
                <a:moveTo>
                  <a:pt x="891" y="801"/>
                </a:moveTo>
                <a:cubicBezTo>
                  <a:pt x="892" y="801"/>
                  <a:pt x="893" y="802"/>
                  <a:pt x="893" y="802"/>
                </a:cubicBezTo>
                <a:cubicBezTo>
                  <a:pt x="895" y="801"/>
                  <a:pt x="896" y="799"/>
                  <a:pt x="894" y="797"/>
                </a:cubicBezTo>
                <a:cubicBezTo>
                  <a:pt x="893" y="797"/>
                  <a:pt x="893" y="797"/>
                  <a:pt x="892" y="797"/>
                </a:cubicBezTo>
                <a:cubicBezTo>
                  <a:pt x="891" y="798"/>
                  <a:pt x="891" y="800"/>
                  <a:pt x="891" y="801"/>
                </a:cubicBezTo>
                <a:close/>
                <a:moveTo>
                  <a:pt x="866" y="810"/>
                </a:moveTo>
                <a:cubicBezTo>
                  <a:pt x="862" y="810"/>
                  <a:pt x="862" y="814"/>
                  <a:pt x="860" y="815"/>
                </a:cubicBezTo>
                <a:cubicBezTo>
                  <a:pt x="863" y="819"/>
                  <a:pt x="866" y="823"/>
                  <a:pt x="869" y="826"/>
                </a:cubicBezTo>
                <a:cubicBezTo>
                  <a:pt x="872" y="826"/>
                  <a:pt x="875" y="826"/>
                  <a:pt x="878" y="826"/>
                </a:cubicBezTo>
                <a:cubicBezTo>
                  <a:pt x="879" y="823"/>
                  <a:pt x="874" y="823"/>
                  <a:pt x="876" y="821"/>
                </a:cubicBezTo>
                <a:cubicBezTo>
                  <a:pt x="877" y="821"/>
                  <a:pt x="878" y="823"/>
                  <a:pt x="878" y="821"/>
                </a:cubicBezTo>
                <a:cubicBezTo>
                  <a:pt x="876" y="817"/>
                  <a:pt x="878" y="813"/>
                  <a:pt x="876" y="808"/>
                </a:cubicBezTo>
                <a:cubicBezTo>
                  <a:pt x="874" y="808"/>
                  <a:pt x="869" y="809"/>
                  <a:pt x="869" y="807"/>
                </a:cubicBezTo>
                <a:cubicBezTo>
                  <a:pt x="871" y="807"/>
                  <a:pt x="875" y="808"/>
                  <a:pt x="876" y="806"/>
                </a:cubicBezTo>
                <a:cubicBezTo>
                  <a:pt x="876" y="803"/>
                  <a:pt x="876" y="800"/>
                  <a:pt x="874" y="798"/>
                </a:cubicBezTo>
                <a:cubicBezTo>
                  <a:pt x="867" y="799"/>
                  <a:pt x="866" y="805"/>
                  <a:pt x="866" y="810"/>
                </a:cubicBezTo>
                <a:close/>
                <a:moveTo>
                  <a:pt x="880" y="806"/>
                </a:moveTo>
                <a:cubicBezTo>
                  <a:pt x="883" y="805"/>
                  <a:pt x="882" y="806"/>
                  <a:pt x="885" y="808"/>
                </a:cubicBezTo>
                <a:cubicBezTo>
                  <a:pt x="886" y="806"/>
                  <a:pt x="885" y="800"/>
                  <a:pt x="885" y="798"/>
                </a:cubicBezTo>
                <a:cubicBezTo>
                  <a:pt x="884" y="798"/>
                  <a:pt x="883" y="798"/>
                  <a:pt x="882" y="798"/>
                </a:cubicBezTo>
                <a:cubicBezTo>
                  <a:pt x="882" y="801"/>
                  <a:pt x="879" y="802"/>
                  <a:pt x="880" y="806"/>
                </a:cubicBezTo>
                <a:close/>
                <a:moveTo>
                  <a:pt x="796" y="821"/>
                </a:moveTo>
                <a:cubicBezTo>
                  <a:pt x="794" y="821"/>
                  <a:pt x="793" y="822"/>
                  <a:pt x="792" y="819"/>
                </a:cubicBezTo>
                <a:cubicBezTo>
                  <a:pt x="788" y="823"/>
                  <a:pt x="780" y="828"/>
                  <a:pt x="784" y="836"/>
                </a:cubicBezTo>
                <a:cubicBezTo>
                  <a:pt x="791" y="835"/>
                  <a:pt x="798" y="836"/>
                  <a:pt x="803" y="836"/>
                </a:cubicBezTo>
                <a:cubicBezTo>
                  <a:pt x="805" y="830"/>
                  <a:pt x="798" y="826"/>
                  <a:pt x="796" y="821"/>
                </a:cubicBezTo>
                <a:close/>
                <a:moveTo>
                  <a:pt x="807" y="835"/>
                </a:moveTo>
                <a:cubicBezTo>
                  <a:pt x="812" y="829"/>
                  <a:pt x="818" y="825"/>
                  <a:pt x="820" y="817"/>
                </a:cubicBezTo>
                <a:cubicBezTo>
                  <a:pt x="826" y="815"/>
                  <a:pt x="828" y="811"/>
                  <a:pt x="831" y="806"/>
                </a:cubicBezTo>
                <a:cubicBezTo>
                  <a:pt x="828" y="803"/>
                  <a:pt x="827" y="801"/>
                  <a:pt x="824" y="799"/>
                </a:cubicBezTo>
                <a:cubicBezTo>
                  <a:pt x="818" y="798"/>
                  <a:pt x="813" y="799"/>
                  <a:pt x="808" y="799"/>
                </a:cubicBezTo>
                <a:cubicBezTo>
                  <a:pt x="805" y="805"/>
                  <a:pt x="799" y="809"/>
                  <a:pt x="795" y="814"/>
                </a:cubicBezTo>
                <a:cubicBezTo>
                  <a:pt x="799" y="821"/>
                  <a:pt x="802" y="830"/>
                  <a:pt x="807" y="835"/>
                </a:cubicBezTo>
                <a:close/>
                <a:moveTo>
                  <a:pt x="829" y="800"/>
                </a:moveTo>
                <a:cubicBezTo>
                  <a:pt x="830" y="801"/>
                  <a:pt x="831" y="803"/>
                  <a:pt x="833" y="804"/>
                </a:cubicBezTo>
                <a:cubicBezTo>
                  <a:pt x="834" y="802"/>
                  <a:pt x="836" y="802"/>
                  <a:pt x="836" y="799"/>
                </a:cubicBezTo>
                <a:cubicBezTo>
                  <a:pt x="835" y="799"/>
                  <a:pt x="829" y="798"/>
                  <a:pt x="829" y="800"/>
                </a:cubicBezTo>
                <a:close/>
                <a:moveTo>
                  <a:pt x="859" y="814"/>
                </a:moveTo>
                <a:cubicBezTo>
                  <a:pt x="861" y="808"/>
                  <a:pt x="865" y="805"/>
                  <a:pt x="868" y="799"/>
                </a:cubicBezTo>
                <a:cubicBezTo>
                  <a:pt x="861" y="798"/>
                  <a:pt x="852" y="799"/>
                  <a:pt x="844" y="799"/>
                </a:cubicBezTo>
                <a:cubicBezTo>
                  <a:pt x="849" y="805"/>
                  <a:pt x="853" y="810"/>
                  <a:pt x="859" y="814"/>
                </a:cubicBezTo>
                <a:close/>
                <a:moveTo>
                  <a:pt x="787" y="800"/>
                </a:moveTo>
                <a:cubicBezTo>
                  <a:pt x="786" y="804"/>
                  <a:pt x="790" y="809"/>
                  <a:pt x="795" y="810"/>
                </a:cubicBezTo>
                <a:cubicBezTo>
                  <a:pt x="798" y="806"/>
                  <a:pt x="803" y="804"/>
                  <a:pt x="804" y="799"/>
                </a:cubicBezTo>
                <a:cubicBezTo>
                  <a:pt x="798" y="799"/>
                  <a:pt x="790" y="800"/>
                  <a:pt x="787" y="800"/>
                </a:cubicBezTo>
                <a:close/>
                <a:moveTo>
                  <a:pt x="840" y="799"/>
                </a:moveTo>
                <a:cubicBezTo>
                  <a:pt x="838" y="801"/>
                  <a:pt x="835" y="803"/>
                  <a:pt x="835" y="806"/>
                </a:cubicBezTo>
                <a:cubicBezTo>
                  <a:pt x="840" y="813"/>
                  <a:pt x="845" y="821"/>
                  <a:pt x="853" y="825"/>
                </a:cubicBezTo>
                <a:cubicBezTo>
                  <a:pt x="853" y="823"/>
                  <a:pt x="857" y="821"/>
                  <a:pt x="857" y="817"/>
                </a:cubicBezTo>
                <a:cubicBezTo>
                  <a:pt x="850" y="811"/>
                  <a:pt x="846" y="804"/>
                  <a:pt x="840" y="799"/>
                </a:cubicBezTo>
                <a:close/>
                <a:moveTo>
                  <a:pt x="1186" y="806"/>
                </a:moveTo>
                <a:cubicBezTo>
                  <a:pt x="1186" y="804"/>
                  <a:pt x="1187" y="804"/>
                  <a:pt x="1187" y="802"/>
                </a:cubicBezTo>
                <a:cubicBezTo>
                  <a:pt x="1186" y="802"/>
                  <a:pt x="1185" y="801"/>
                  <a:pt x="1184" y="801"/>
                </a:cubicBezTo>
                <a:cubicBezTo>
                  <a:pt x="1184" y="804"/>
                  <a:pt x="1183" y="806"/>
                  <a:pt x="1186" y="806"/>
                </a:cubicBezTo>
                <a:close/>
                <a:moveTo>
                  <a:pt x="1194" y="805"/>
                </a:moveTo>
                <a:cubicBezTo>
                  <a:pt x="1196" y="804"/>
                  <a:pt x="1195" y="803"/>
                  <a:pt x="1195" y="801"/>
                </a:cubicBezTo>
                <a:cubicBezTo>
                  <a:pt x="1194" y="802"/>
                  <a:pt x="1191" y="801"/>
                  <a:pt x="1191" y="802"/>
                </a:cubicBezTo>
                <a:cubicBezTo>
                  <a:pt x="1193" y="802"/>
                  <a:pt x="1192" y="805"/>
                  <a:pt x="1194" y="805"/>
                </a:cubicBezTo>
                <a:close/>
                <a:moveTo>
                  <a:pt x="898" y="815"/>
                </a:moveTo>
                <a:cubicBezTo>
                  <a:pt x="899" y="810"/>
                  <a:pt x="896" y="808"/>
                  <a:pt x="896" y="802"/>
                </a:cubicBezTo>
                <a:cubicBezTo>
                  <a:pt x="896" y="802"/>
                  <a:pt x="895" y="802"/>
                  <a:pt x="894" y="802"/>
                </a:cubicBezTo>
                <a:cubicBezTo>
                  <a:pt x="893" y="807"/>
                  <a:pt x="895" y="813"/>
                  <a:pt x="898" y="815"/>
                </a:cubicBezTo>
                <a:close/>
                <a:moveTo>
                  <a:pt x="788" y="808"/>
                </a:moveTo>
                <a:cubicBezTo>
                  <a:pt x="788" y="806"/>
                  <a:pt x="787" y="806"/>
                  <a:pt x="786" y="805"/>
                </a:cubicBezTo>
                <a:cubicBezTo>
                  <a:pt x="783" y="807"/>
                  <a:pt x="786" y="811"/>
                  <a:pt x="788" y="808"/>
                </a:cubicBezTo>
                <a:close/>
                <a:moveTo>
                  <a:pt x="1185" y="808"/>
                </a:moveTo>
                <a:cubicBezTo>
                  <a:pt x="1187" y="810"/>
                  <a:pt x="1191" y="810"/>
                  <a:pt x="1193" y="808"/>
                </a:cubicBezTo>
                <a:cubicBezTo>
                  <a:pt x="1193" y="804"/>
                  <a:pt x="1186" y="804"/>
                  <a:pt x="1185" y="808"/>
                </a:cubicBezTo>
                <a:close/>
                <a:moveTo>
                  <a:pt x="832" y="808"/>
                </a:moveTo>
                <a:cubicBezTo>
                  <a:pt x="825" y="819"/>
                  <a:pt x="815" y="828"/>
                  <a:pt x="808" y="840"/>
                </a:cubicBezTo>
                <a:cubicBezTo>
                  <a:pt x="803" y="843"/>
                  <a:pt x="800" y="849"/>
                  <a:pt x="796" y="854"/>
                </a:cubicBezTo>
                <a:cubicBezTo>
                  <a:pt x="792" y="858"/>
                  <a:pt x="786" y="864"/>
                  <a:pt x="786" y="868"/>
                </a:cubicBezTo>
                <a:cubicBezTo>
                  <a:pt x="817" y="867"/>
                  <a:pt x="855" y="869"/>
                  <a:pt x="884" y="867"/>
                </a:cubicBezTo>
                <a:cubicBezTo>
                  <a:pt x="867" y="847"/>
                  <a:pt x="850" y="827"/>
                  <a:pt x="832" y="808"/>
                </a:cubicBezTo>
                <a:close/>
                <a:moveTo>
                  <a:pt x="1193" y="812"/>
                </a:moveTo>
                <a:cubicBezTo>
                  <a:pt x="1194" y="813"/>
                  <a:pt x="1195" y="812"/>
                  <a:pt x="1196" y="811"/>
                </a:cubicBezTo>
                <a:cubicBezTo>
                  <a:pt x="1195" y="811"/>
                  <a:pt x="1194" y="810"/>
                  <a:pt x="1193" y="810"/>
                </a:cubicBezTo>
                <a:cubicBezTo>
                  <a:pt x="1193" y="811"/>
                  <a:pt x="1192" y="811"/>
                  <a:pt x="1193" y="812"/>
                </a:cubicBezTo>
                <a:close/>
                <a:moveTo>
                  <a:pt x="775" y="817"/>
                </a:moveTo>
                <a:cubicBezTo>
                  <a:pt x="777" y="816"/>
                  <a:pt x="778" y="814"/>
                  <a:pt x="779" y="817"/>
                </a:cubicBezTo>
                <a:cubicBezTo>
                  <a:pt x="780" y="814"/>
                  <a:pt x="779" y="815"/>
                  <a:pt x="779" y="812"/>
                </a:cubicBezTo>
                <a:cubicBezTo>
                  <a:pt x="777" y="812"/>
                  <a:pt x="777" y="810"/>
                  <a:pt x="774" y="810"/>
                </a:cubicBezTo>
                <a:cubicBezTo>
                  <a:pt x="772" y="812"/>
                  <a:pt x="773" y="815"/>
                  <a:pt x="775" y="817"/>
                </a:cubicBezTo>
                <a:close/>
                <a:moveTo>
                  <a:pt x="784" y="823"/>
                </a:moveTo>
                <a:cubicBezTo>
                  <a:pt x="786" y="819"/>
                  <a:pt x="790" y="818"/>
                  <a:pt x="792" y="814"/>
                </a:cubicBezTo>
                <a:cubicBezTo>
                  <a:pt x="792" y="811"/>
                  <a:pt x="789" y="813"/>
                  <a:pt x="790" y="810"/>
                </a:cubicBezTo>
                <a:cubicBezTo>
                  <a:pt x="788" y="810"/>
                  <a:pt x="786" y="810"/>
                  <a:pt x="785" y="810"/>
                </a:cubicBezTo>
                <a:cubicBezTo>
                  <a:pt x="785" y="816"/>
                  <a:pt x="783" y="819"/>
                  <a:pt x="784" y="823"/>
                </a:cubicBezTo>
                <a:close/>
                <a:moveTo>
                  <a:pt x="890" y="833"/>
                </a:moveTo>
                <a:cubicBezTo>
                  <a:pt x="894" y="833"/>
                  <a:pt x="894" y="832"/>
                  <a:pt x="898" y="832"/>
                </a:cubicBezTo>
                <a:cubicBezTo>
                  <a:pt x="897" y="828"/>
                  <a:pt x="894" y="827"/>
                  <a:pt x="893" y="824"/>
                </a:cubicBezTo>
                <a:cubicBezTo>
                  <a:pt x="894" y="823"/>
                  <a:pt x="895" y="822"/>
                  <a:pt x="895" y="820"/>
                </a:cubicBezTo>
                <a:cubicBezTo>
                  <a:pt x="892" y="818"/>
                  <a:pt x="892" y="813"/>
                  <a:pt x="890" y="810"/>
                </a:cubicBezTo>
                <a:cubicBezTo>
                  <a:pt x="891" y="816"/>
                  <a:pt x="888" y="825"/>
                  <a:pt x="890" y="833"/>
                </a:cubicBezTo>
                <a:close/>
                <a:moveTo>
                  <a:pt x="1184" y="813"/>
                </a:moveTo>
                <a:cubicBezTo>
                  <a:pt x="1187" y="814"/>
                  <a:pt x="1187" y="810"/>
                  <a:pt x="1184" y="810"/>
                </a:cubicBezTo>
                <a:cubicBezTo>
                  <a:pt x="1184" y="811"/>
                  <a:pt x="1184" y="812"/>
                  <a:pt x="1184" y="813"/>
                </a:cubicBezTo>
                <a:close/>
                <a:moveTo>
                  <a:pt x="760" y="819"/>
                </a:moveTo>
                <a:cubicBezTo>
                  <a:pt x="761" y="817"/>
                  <a:pt x="761" y="814"/>
                  <a:pt x="762" y="811"/>
                </a:cubicBezTo>
                <a:cubicBezTo>
                  <a:pt x="758" y="811"/>
                  <a:pt x="757" y="818"/>
                  <a:pt x="760" y="819"/>
                </a:cubicBezTo>
                <a:close/>
                <a:moveTo>
                  <a:pt x="761" y="829"/>
                </a:moveTo>
                <a:cubicBezTo>
                  <a:pt x="764" y="829"/>
                  <a:pt x="767" y="829"/>
                  <a:pt x="770" y="830"/>
                </a:cubicBezTo>
                <a:cubicBezTo>
                  <a:pt x="771" y="825"/>
                  <a:pt x="771" y="817"/>
                  <a:pt x="768" y="813"/>
                </a:cubicBezTo>
                <a:cubicBezTo>
                  <a:pt x="765" y="814"/>
                  <a:pt x="762" y="822"/>
                  <a:pt x="761" y="829"/>
                </a:cubicBezTo>
                <a:close/>
                <a:moveTo>
                  <a:pt x="1185" y="814"/>
                </a:moveTo>
                <a:cubicBezTo>
                  <a:pt x="1184" y="817"/>
                  <a:pt x="1187" y="816"/>
                  <a:pt x="1187" y="819"/>
                </a:cubicBezTo>
                <a:cubicBezTo>
                  <a:pt x="1189" y="818"/>
                  <a:pt x="1193" y="819"/>
                  <a:pt x="1192" y="815"/>
                </a:cubicBezTo>
                <a:cubicBezTo>
                  <a:pt x="1191" y="815"/>
                  <a:pt x="1190" y="815"/>
                  <a:pt x="1191" y="814"/>
                </a:cubicBezTo>
                <a:cubicBezTo>
                  <a:pt x="1188" y="813"/>
                  <a:pt x="1187" y="815"/>
                  <a:pt x="1185" y="814"/>
                </a:cubicBezTo>
                <a:close/>
                <a:moveTo>
                  <a:pt x="898" y="821"/>
                </a:moveTo>
                <a:cubicBezTo>
                  <a:pt x="898" y="819"/>
                  <a:pt x="900" y="817"/>
                  <a:pt x="898" y="816"/>
                </a:cubicBezTo>
                <a:cubicBezTo>
                  <a:pt x="897" y="817"/>
                  <a:pt x="896" y="821"/>
                  <a:pt x="898" y="821"/>
                </a:cubicBezTo>
                <a:close/>
                <a:moveTo>
                  <a:pt x="756" y="823"/>
                </a:moveTo>
                <a:cubicBezTo>
                  <a:pt x="756" y="822"/>
                  <a:pt x="758" y="818"/>
                  <a:pt x="756" y="817"/>
                </a:cubicBezTo>
                <a:cubicBezTo>
                  <a:pt x="755" y="819"/>
                  <a:pt x="754" y="822"/>
                  <a:pt x="756" y="823"/>
                </a:cubicBezTo>
                <a:close/>
                <a:moveTo>
                  <a:pt x="1183" y="820"/>
                </a:moveTo>
                <a:cubicBezTo>
                  <a:pt x="1184" y="824"/>
                  <a:pt x="1186" y="827"/>
                  <a:pt x="1183" y="830"/>
                </a:cubicBezTo>
                <a:cubicBezTo>
                  <a:pt x="1183" y="831"/>
                  <a:pt x="1185" y="830"/>
                  <a:pt x="1186" y="831"/>
                </a:cubicBezTo>
                <a:cubicBezTo>
                  <a:pt x="1186" y="828"/>
                  <a:pt x="1190" y="830"/>
                  <a:pt x="1192" y="830"/>
                </a:cubicBezTo>
                <a:cubicBezTo>
                  <a:pt x="1191" y="827"/>
                  <a:pt x="1194" y="828"/>
                  <a:pt x="1195" y="827"/>
                </a:cubicBezTo>
                <a:cubicBezTo>
                  <a:pt x="1195" y="826"/>
                  <a:pt x="1195" y="824"/>
                  <a:pt x="1195" y="823"/>
                </a:cubicBezTo>
                <a:cubicBezTo>
                  <a:pt x="1193" y="823"/>
                  <a:pt x="1189" y="821"/>
                  <a:pt x="1186" y="823"/>
                </a:cubicBezTo>
                <a:cubicBezTo>
                  <a:pt x="1186" y="821"/>
                  <a:pt x="1186" y="820"/>
                  <a:pt x="1186" y="819"/>
                </a:cubicBezTo>
                <a:cubicBezTo>
                  <a:pt x="1184" y="818"/>
                  <a:pt x="1184" y="820"/>
                  <a:pt x="1183" y="820"/>
                </a:cubicBezTo>
                <a:close/>
                <a:moveTo>
                  <a:pt x="1195" y="822"/>
                </a:moveTo>
                <a:cubicBezTo>
                  <a:pt x="1195" y="821"/>
                  <a:pt x="1195" y="820"/>
                  <a:pt x="1195" y="819"/>
                </a:cubicBezTo>
                <a:cubicBezTo>
                  <a:pt x="1194" y="819"/>
                  <a:pt x="1193" y="819"/>
                  <a:pt x="1193" y="819"/>
                </a:cubicBezTo>
                <a:cubicBezTo>
                  <a:pt x="1193" y="820"/>
                  <a:pt x="1193" y="822"/>
                  <a:pt x="1195" y="822"/>
                </a:cubicBezTo>
                <a:close/>
                <a:moveTo>
                  <a:pt x="855" y="826"/>
                </a:moveTo>
                <a:cubicBezTo>
                  <a:pt x="859" y="826"/>
                  <a:pt x="861" y="827"/>
                  <a:pt x="865" y="827"/>
                </a:cubicBezTo>
                <a:cubicBezTo>
                  <a:pt x="863" y="823"/>
                  <a:pt x="861" y="821"/>
                  <a:pt x="857" y="819"/>
                </a:cubicBezTo>
                <a:cubicBezTo>
                  <a:pt x="859" y="824"/>
                  <a:pt x="854" y="824"/>
                  <a:pt x="855" y="826"/>
                </a:cubicBezTo>
                <a:close/>
                <a:moveTo>
                  <a:pt x="773" y="827"/>
                </a:moveTo>
                <a:cubicBezTo>
                  <a:pt x="776" y="827"/>
                  <a:pt x="775" y="820"/>
                  <a:pt x="773" y="821"/>
                </a:cubicBezTo>
                <a:cubicBezTo>
                  <a:pt x="772" y="823"/>
                  <a:pt x="775" y="825"/>
                  <a:pt x="773" y="827"/>
                </a:cubicBezTo>
                <a:close/>
                <a:moveTo>
                  <a:pt x="886" y="827"/>
                </a:moveTo>
                <a:cubicBezTo>
                  <a:pt x="886" y="825"/>
                  <a:pt x="886" y="823"/>
                  <a:pt x="884" y="823"/>
                </a:cubicBezTo>
                <a:cubicBezTo>
                  <a:pt x="883" y="825"/>
                  <a:pt x="883" y="827"/>
                  <a:pt x="886" y="827"/>
                </a:cubicBezTo>
                <a:close/>
                <a:moveTo>
                  <a:pt x="1186" y="838"/>
                </a:moveTo>
                <a:cubicBezTo>
                  <a:pt x="1189" y="839"/>
                  <a:pt x="1194" y="838"/>
                  <a:pt x="1197" y="838"/>
                </a:cubicBezTo>
                <a:cubicBezTo>
                  <a:pt x="1196" y="833"/>
                  <a:pt x="1198" y="830"/>
                  <a:pt x="1196" y="828"/>
                </a:cubicBezTo>
                <a:cubicBezTo>
                  <a:pt x="1196" y="832"/>
                  <a:pt x="1194" y="833"/>
                  <a:pt x="1192" y="834"/>
                </a:cubicBezTo>
                <a:cubicBezTo>
                  <a:pt x="1193" y="834"/>
                  <a:pt x="1194" y="834"/>
                  <a:pt x="1194" y="836"/>
                </a:cubicBezTo>
                <a:cubicBezTo>
                  <a:pt x="1191" y="834"/>
                  <a:pt x="1186" y="834"/>
                  <a:pt x="1186" y="838"/>
                </a:cubicBezTo>
                <a:close/>
                <a:moveTo>
                  <a:pt x="856" y="830"/>
                </a:moveTo>
                <a:cubicBezTo>
                  <a:pt x="860" y="836"/>
                  <a:pt x="864" y="843"/>
                  <a:pt x="872" y="847"/>
                </a:cubicBezTo>
                <a:cubicBezTo>
                  <a:pt x="874" y="853"/>
                  <a:pt x="879" y="858"/>
                  <a:pt x="884" y="862"/>
                </a:cubicBezTo>
                <a:cubicBezTo>
                  <a:pt x="883" y="854"/>
                  <a:pt x="880" y="848"/>
                  <a:pt x="881" y="843"/>
                </a:cubicBezTo>
                <a:cubicBezTo>
                  <a:pt x="874" y="838"/>
                  <a:pt x="871" y="825"/>
                  <a:pt x="856" y="830"/>
                </a:cubicBezTo>
                <a:close/>
                <a:moveTo>
                  <a:pt x="874" y="831"/>
                </a:moveTo>
                <a:cubicBezTo>
                  <a:pt x="874" y="835"/>
                  <a:pt x="878" y="832"/>
                  <a:pt x="881" y="834"/>
                </a:cubicBezTo>
                <a:cubicBezTo>
                  <a:pt x="880" y="832"/>
                  <a:pt x="876" y="829"/>
                  <a:pt x="874" y="831"/>
                </a:cubicBezTo>
                <a:close/>
                <a:moveTo>
                  <a:pt x="886" y="834"/>
                </a:moveTo>
                <a:cubicBezTo>
                  <a:pt x="888" y="832"/>
                  <a:pt x="886" y="830"/>
                  <a:pt x="884" y="830"/>
                </a:cubicBezTo>
                <a:cubicBezTo>
                  <a:pt x="883" y="833"/>
                  <a:pt x="885" y="833"/>
                  <a:pt x="886" y="834"/>
                </a:cubicBezTo>
                <a:close/>
                <a:moveTo>
                  <a:pt x="762" y="848"/>
                </a:moveTo>
                <a:cubicBezTo>
                  <a:pt x="766" y="844"/>
                  <a:pt x="774" y="838"/>
                  <a:pt x="769" y="831"/>
                </a:cubicBezTo>
                <a:cubicBezTo>
                  <a:pt x="768" y="833"/>
                  <a:pt x="763" y="832"/>
                  <a:pt x="760" y="832"/>
                </a:cubicBezTo>
                <a:cubicBezTo>
                  <a:pt x="759" y="835"/>
                  <a:pt x="755" y="838"/>
                  <a:pt x="758" y="842"/>
                </a:cubicBezTo>
                <a:cubicBezTo>
                  <a:pt x="753" y="842"/>
                  <a:pt x="755" y="848"/>
                  <a:pt x="753" y="851"/>
                </a:cubicBezTo>
                <a:cubicBezTo>
                  <a:pt x="752" y="857"/>
                  <a:pt x="747" y="860"/>
                  <a:pt x="749" y="864"/>
                </a:cubicBezTo>
                <a:cubicBezTo>
                  <a:pt x="753" y="858"/>
                  <a:pt x="761" y="852"/>
                  <a:pt x="760" y="845"/>
                </a:cubicBezTo>
                <a:cubicBezTo>
                  <a:pt x="761" y="845"/>
                  <a:pt x="759" y="849"/>
                  <a:pt x="762" y="848"/>
                </a:cubicBezTo>
                <a:close/>
                <a:moveTo>
                  <a:pt x="775" y="834"/>
                </a:moveTo>
                <a:cubicBezTo>
                  <a:pt x="776" y="834"/>
                  <a:pt x="777" y="833"/>
                  <a:pt x="777" y="831"/>
                </a:cubicBezTo>
                <a:cubicBezTo>
                  <a:pt x="775" y="831"/>
                  <a:pt x="774" y="832"/>
                  <a:pt x="775" y="834"/>
                </a:cubicBezTo>
                <a:close/>
                <a:moveTo>
                  <a:pt x="1185" y="838"/>
                </a:moveTo>
                <a:cubicBezTo>
                  <a:pt x="1184" y="837"/>
                  <a:pt x="1185" y="833"/>
                  <a:pt x="1183" y="834"/>
                </a:cubicBezTo>
                <a:cubicBezTo>
                  <a:pt x="1182" y="836"/>
                  <a:pt x="1181" y="838"/>
                  <a:pt x="1185" y="838"/>
                </a:cubicBezTo>
                <a:close/>
                <a:moveTo>
                  <a:pt x="1201" y="837"/>
                </a:moveTo>
                <a:cubicBezTo>
                  <a:pt x="1204" y="838"/>
                  <a:pt x="1211" y="839"/>
                  <a:pt x="1214" y="837"/>
                </a:cubicBezTo>
                <a:cubicBezTo>
                  <a:pt x="1209" y="837"/>
                  <a:pt x="1205" y="835"/>
                  <a:pt x="1202" y="834"/>
                </a:cubicBezTo>
                <a:cubicBezTo>
                  <a:pt x="1201" y="834"/>
                  <a:pt x="1201" y="835"/>
                  <a:pt x="1201" y="837"/>
                </a:cubicBezTo>
                <a:close/>
                <a:moveTo>
                  <a:pt x="1168" y="838"/>
                </a:moveTo>
                <a:cubicBezTo>
                  <a:pt x="1171" y="839"/>
                  <a:pt x="1180" y="840"/>
                  <a:pt x="1178" y="834"/>
                </a:cubicBezTo>
                <a:cubicBezTo>
                  <a:pt x="1175" y="836"/>
                  <a:pt x="1171" y="836"/>
                  <a:pt x="1168" y="838"/>
                </a:cubicBezTo>
                <a:close/>
                <a:moveTo>
                  <a:pt x="752" y="841"/>
                </a:moveTo>
                <a:cubicBezTo>
                  <a:pt x="751" y="839"/>
                  <a:pt x="755" y="837"/>
                  <a:pt x="753" y="836"/>
                </a:cubicBezTo>
                <a:cubicBezTo>
                  <a:pt x="753" y="838"/>
                  <a:pt x="750" y="839"/>
                  <a:pt x="752" y="841"/>
                </a:cubicBezTo>
                <a:close/>
                <a:moveTo>
                  <a:pt x="889" y="838"/>
                </a:moveTo>
                <a:cubicBezTo>
                  <a:pt x="887" y="850"/>
                  <a:pt x="894" y="854"/>
                  <a:pt x="902" y="856"/>
                </a:cubicBezTo>
                <a:cubicBezTo>
                  <a:pt x="900" y="857"/>
                  <a:pt x="898" y="854"/>
                  <a:pt x="898" y="857"/>
                </a:cubicBezTo>
                <a:cubicBezTo>
                  <a:pt x="901" y="861"/>
                  <a:pt x="905" y="864"/>
                  <a:pt x="908" y="869"/>
                </a:cubicBezTo>
                <a:cubicBezTo>
                  <a:pt x="908" y="861"/>
                  <a:pt x="903" y="855"/>
                  <a:pt x="902" y="846"/>
                </a:cubicBezTo>
                <a:cubicBezTo>
                  <a:pt x="901" y="844"/>
                  <a:pt x="900" y="847"/>
                  <a:pt x="900" y="845"/>
                </a:cubicBezTo>
                <a:cubicBezTo>
                  <a:pt x="901" y="843"/>
                  <a:pt x="900" y="839"/>
                  <a:pt x="899" y="837"/>
                </a:cubicBezTo>
                <a:cubicBezTo>
                  <a:pt x="896" y="837"/>
                  <a:pt x="891" y="836"/>
                  <a:pt x="889" y="838"/>
                </a:cubicBezTo>
                <a:close/>
                <a:moveTo>
                  <a:pt x="776" y="851"/>
                </a:moveTo>
                <a:cubicBezTo>
                  <a:pt x="775" y="846"/>
                  <a:pt x="778" y="844"/>
                  <a:pt x="777" y="838"/>
                </a:cubicBezTo>
                <a:cubicBezTo>
                  <a:pt x="776" y="838"/>
                  <a:pt x="776" y="838"/>
                  <a:pt x="775" y="838"/>
                </a:cubicBezTo>
                <a:cubicBezTo>
                  <a:pt x="775" y="842"/>
                  <a:pt x="773" y="849"/>
                  <a:pt x="776" y="851"/>
                </a:cubicBezTo>
                <a:close/>
                <a:moveTo>
                  <a:pt x="782" y="839"/>
                </a:moveTo>
                <a:cubicBezTo>
                  <a:pt x="780" y="850"/>
                  <a:pt x="780" y="858"/>
                  <a:pt x="779" y="868"/>
                </a:cubicBezTo>
                <a:cubicBezTo>
                  <a:pt x="783" y="868"/>
                  <a:pt x="787" y="861"/>
                  <a:pt x="790" y="856"/>
                </a:cubicBezTo>
                <a:cubicBezTo>
                  <a:pt x="796" y="852"/>
                  <a:pt x="800" y="845"/>
                  <a:pt x="804" y="839"/>
                </a:cubicBezTo>
                <a:cubicBezTo>
                  <a:pt x="797" y="837"/>
                  <a:pt x="790" y="840"/>
                  <a:pt x="782" y="839"/>
                </a:cubicBezTo>
                <a:close/>
                <a:moveTo>
                  <a:pt x="1183" y="848"/>
                </a:moveTo>
                <a:cubicBezTo>
                  <a:pt x="1184" y="847"/>
                  <a:pt x="1183" y="845"/>
                  <a:pt x="1185" y="846"/>
                </a:cubicBezTo>
                <a:cubicBezTo>
                  <a:pt x="1185" y="847"/>
                  <a:pt x="1186" y="847"/>
                  <a:pt x="1186" y="847"/>
                </a:cubicBezTo>
                <a:cubicBezTo>
                  <a:pt x="1185" y="850"/>
                  <a:pt x="1184" y="848"/>
                  <a:pt x="1183" y="849"/>
                </a:cubicBezTo>
                <a:cubicBezTo>
                  <a:pt x="1182" y="852"/>
                  <a:pt x="1182" y="853"/>
                  <a:pt x="1183" y="856"/>
                </a:cubicBezTo>
                <a:cubicBezTo>
                  <a:pt x="1189" y="856"/>
                  <a:pt x="1194" y="853"/>
                  <a:pt x="1198" y="856"/>
                </a:cubicBezTo>
                <a:cubicBezTo>
                  <a:pt x="1199" y="849"/>
                  <a:pt x="1192" y="849"/>
                  <a:pt x="1191" y="843"/>
                </a:cubicBezTo>
                <a:cubicBezTo>
                  <a:pt x="1187" y="844"/>
                  <a:pt x="1186" y="841"/>
                  <a:pt x="1183" y="841"/>
                </a:cubicBezTo>
                <a:cubicBezTo>
                  <a:pt x="1182" y="842"/>
                  <a:pt x="1182" y="847"/>
                  <a:pt x="1183" y="848"/>
                </a:cubicBezTo>
                <a:close/>
                <a:moveTo>
                  <a:pt x="1198" y="847"/>
                </a:moveTo>
                <a:cubicBezTo>
                  <a:pt x="1198" y="844"/>
                  <a:pt x="1198" y="843"/>
                  <a:pt x="1197" y="841"/>
                </a:cubicBezTo>
                <a:cubicBezTo>
                  <a:pt x="1196" y="841"/>
                  <a:pt x="1194" y="841"/>
                  <a:pt x="1193" y="841"/>
                </a:cubicBezTo>
                <a:cubicBezTo>
                  <a:pt x="1192" y="845"/>
                  <a:pt x="1196" y="845"/>
                  <a:pt x="1198" y="847"/>
                </a:cubicBezTo>
                <a:close/>
                <a:moveTo>
                  <a:pt x="769" y="843"/>
                </a:moveTo>
                <a:cubicBezTo>
                  <a:pt x="764" y="853"/>
                  <a:pt x="752" y="861"/>
                  <a:pt x="748" y="870"/>
                </a:cubicBezTo>
                <a:cubicBezTo>
                  <a:pt x="753" y="869"/>
                  <a:pt x="762" y="869"/>
                  <a:pt x="772" y="869"/>
                </a:cubicBezTo>
                <a:cubicBezTo>
                  <a:pt x="772" y="860"/>
                  <a:pt x="771" y="852"/>
                  <a:pt x="771" y="843"/>
                </a:cubicBezTo>
                <a:cubicBezTo>
                  <a:pt x="771" y="843"/>
                  <a:pt x="770" y="843"/>
                  <a:pt x="769" y="843"/>
                </a:cubicBezTo>
                <a:close/>
                <a:moveTo>
                  <a:pt x="889" y="867"/>
                </a:moveTo>
                <a:cubicBezTo>
                  <a:pt x="896" y="868"/>
                  <a:pt x="900" y="871"/>
                  <a:pt x="906" y="872"/>
                </a:cubicBezTo>
                <a:cubicBezTo>
                  <a:pt x="901" y="865"/>
                  <a:pt x="896" y="859"/>
                  <a:pt x="889" y="853"/>
                </a:cubicBezTo>
                <a:cubicBezTo>
                  <a:pt x="889" y="858"/>
                  <a:pt x="889" y="863"/>
                  <a:pt x="889" y="867"/>
                </a:cubicBezTo>
                <a:close/>
                <a:moveTo>
                  <a:pt x="1180" y="869"/>
                </a:moveTo>
                <a:cubicBezTo>
                  <a:pt x="1183" y="869"/>
                  <a:pt x="1183" y="870"/>
                  <a:pt x="1183" y="873"/>
                </a:cubicBezTo>
                <a:cubicBezTo>
                  <a:pt x="1182" y="872"/>
                  <a:pt x="1181" y="873"/>
                  <a:pt x="1180" y="873"/>
                </a:cubicBezTo>
                <a:cubicBezTo>
                  <a:pt x="1180" y="874"/>
                  <a:pt x="1180" y="875"/>
                  <a:pt x="1180" y="876"/>
                </a:cubicBezTo>
                <a:cubicBezTo>
                  <a:pt x="1185" y="878"/>
                  <a:pt x="1195" y="876"/>
                  <a:pt x="1201" y="875"/>
                </a:cubicBezTo>
                <a:cubicBezTo>
                  <a:pt x="1198" y="869"/>
                  <a:pt x="1194" y="865"/>
                  <a:pt x="1191" y="859"/>
                </a:cubicBezTo>
                <a:cubicBezTo>
                  <a:pt x="1183" y="854"/>
                  <a:pt x="1179" y="860"/>
                  <a:pt x="1180" y="869"/>
                </a:cubicBezTo>
                <a:close/>
                <a:moveTo>
                  <a:pt x="1200" y="861"/>
                </a:moveTo>
                <a:cubicBezTo>
                  <a:pt x="1199" y="856"/>
                  <a:pt x="1196" y="858"/>
                  <a:pt x="1193" y="857"/>
                </a:cubicBezTo>
                <a:cubicBezTo>
                  <a:pt x="1192" y="861"/>
                  <a:pt x="1197" y="863"/>
                  <a:pt x="1200" y="861"/>
                </a:cubicBezTo>
                <a:close/>
                <a:moveTo>
                  <a:pt x="1201" y="869"/>
                </a:moveTo>
                <a:cubicBezTo>
                  <a:pt x="1201" y="867"/>
                  <a:pt x="1201" y="864"/>
                  <a:pt x="1198" y="864"/>
                </a:cubicBezTo>
                <a:cubicBezTo>
                  <a:pt x="1198" y="867"/>
                  <a:pt x="1199" y="869"/>
                  <a:pt x="1201" y="869"/>
                </a:cubicBezTo>
                <a:close/>
                <a:moveTo>
                  <a:pt x="820" y="872"/>
                </a:moveTo>
                <a:cubicBezTo>
                  <a:pt x="823" y="878"/>
                  <a:pt x="832" y="875"/>
                  <a:pt x="837" y="875"/>
                </a:cubicBezTo>
                <a:cubicBezTo>
                  <a:pt x="844" y="875"/>
                  <a:pt x="850" y="875"/>
                  <a:pt x="856" y="875"/>
                </a:cubicBezTo>
                <a:cubicBezTo>
                  <a:pt x="867" y="874"/>
                  <a:pt x="879" y="876"/>
                  <a:pt x="885" y="871"/>
                </a:cubicBezTo>
                <a:cubicBezTo>
                  <a:pt x="865" y="870"/>
                  <a:pt x="841" y="871"/>
                  <a:pt x="820" y="872"/>
                </a:cubicBezTo>
                <a:close/>
                <a:moveTo>
                  <a:pt x="895" y="873"/>
                </a:moveTo>
                <a:cubicBezTo>
                  <a:pt x="893" y="872"/>
                  <a:pt x="892" y="872"/>
                  <a:pt x="891" y="871"/>
                </a:cubicBezTo>
                <a:cubicBezTo>
                  <a:pt x="889" y="874"/>
                  <a:pt x="894" y="874"/>
                  <a:pt x="895" y="873"/>
                </a:cubicBezTo>
                <a:close/>
                <a:moveTo>
                  <a:pt x="779" y="875"/>
                </a:moveTo>
                <a:cubicBezTo>
                  <a:pt x="788" y="875"/>
                  <a:pt x="804" y="878"/>
                  <a:pt x="810" y="873"/>
                </a:cubicBezTo>
                <a:cubicBezTo>
                  <a:pt x="800" y="872"/>
                  <a:pt x="784" y="870"/>
                  <a:pt x="779" y="875"/>
                </a:cubicBezTo>
                <a:close/>
                <a:moveTo>
                  <a:pt x="773" y="873"/>
                </a:moveTo>
                <a:cubicBezTo>
                  <a:pt x="769" y="873"/>
                  <a:pt x="766" y="873"/>
                  <a:pt x="762" y="873"/>
                </a:cubicBezTo>
                <a:cubicBezTo>
                  <a:pt x="763" y="875"/>
                  <a:pt x="772" y="876"/>
                  <a:pt x="773" y="873"/>
                </a:cubicBezTo>
                <a:close/>
                <a:moveTo>
                  <a:pt x="812" y="875"/>
                </a:moveTo>
                <a:cubicBezTo>
                  <a:pt x="814" y="875"/>
                  <a:pt x="818" y="876"/>
                  <a:pt x="818" y="874"/>
                </a:cubicBezTo>
                <a:cubicBezTo>
                  <a:pt x="817" y="872"/>
                  <a:pt x="812" y="872"/>
                  <a:pt x="812" y="875"/>
                </a:cubicBezTo>
                <a:close/>
                <a:moveTo>
                  <a:pt x="753" y="884"/>
                </a:moveTo>
                <a:cubicBezTo>
                  <a:pt x="756" y="883"/>
                  <a:pt x="757" y="880"/>
                  <a:pt x="758" y="876"/>
                </a:cubicBezTo>
                <a:cubicBezTo>
                  <a:pt x="755" y="874"/>
                  <a:pt x="749" y="873"/>
                  <a:pt x="746" y="874"/>
                </a:cubicBezTo>
                <a:cubicBezTo>
                  <a:pt x="744" y="878"/>
                  <a:pt x="745" y="884"/>
                  <a:pt x="744" y="890"/>
                </a:cubicBezTo>
                <a:cubicBezTo>
                  <a:pt x="747" y="891"/>
                  <a:pt x="754" y="891"/>
                  <a:pt x="753" y="886"/>
                </a:cubicBezTo>
                <a:cubicBezTo>
                  <a:pt x="752" y="883"/>
                  <a:pt x="748" y="882"/>
                  <a:pt x="748" y="877"/>
                </a:cubicBezTo>
                <a:cubicBezTo>
                  <a:pt x="750" y="879"/>
                  <a:pt x="751" y="882"/>
                  <a:pt x="753" y="884"/>
                </a:cubicBezTo>
                <a:close/>
                <a:moveTo>
                  <a:pt x="763" y="876"/>
                </a:moveTo>
                <a:cubicBezTo>
                  <a:pt x="762" y="882"/>
                  <a:pt x="762" y="897"/>
                  <a:pt x="766" y="901"/>
                </a:cubicBezTo>
                <a:cubicBezTo>
                  <a:pt x="767" y="892"/>
                  <a:pt x="773" y="888"/>
                  <a:pt x="772" y="879"/>
                </a:cubicBezTo>
                <a:cubicBezTo>
                  <a:pt x="768" y="878"/>
                  <a:pt x="766" y="877"/>
                  <a:pt x="763" y="876"/>
                </a:cubicBezTo>
                <a:close/>
                <a:moveTo>
                  <a:pt x="908" y="883"/>
                </a:moveTo>
                <a:cubicBezTo>
                  <a:pt x="906" y="887"/>
                  <a:pt x="908" y="892"/>
                  <a:pt x="911" y="894"/>
                </a:cubicBezTo>
                <a:cubicBezTo>
                  <a:pt x="915" y="889"/>
                  <a:pt x="910" y="882"/>
                  <a:pt x="910" y="877"/>
                </a:cubicBezTo>
                <a:cubicBezTo>
                  <a:pt x="907" y="877"/>
                  <a:pt x="906" y="876"/>
                  <a:pt x="904" y="876"/>
                </a:cubicBezTo>
                <a:cubicBezTo>
                  <a:pt x="904" y="880"/>
                  <a:pt x="906" y="883"/>
                  <a:pt x="908" y="883"/>
                </a:cubicBezTo>
                <a:close/>
                <a:moveTo>
                  <a:pt x="874" y="892"/>
                </a:moveTo>
                <a:cubicBezTo>
                  <a:pt x="873" y="892"/>
                  <a:pt x="873" y="891"/>
                  <a:pt x="872" y="891"/>
                </a:cubicBezTo>
                <a:cubicBezTo>
                  <a:pt x="871" y="893"/>
                  <a:pt x="869" y="895"/>
                  <a:pt x="868" y="897"/>
                </a:cubicBezTo>
                <a:cubicBezTo>
                  <a:pt x="874" y="901"/>
                  <a:pt x="877" y="912"/>
                  <a:pt x="889" y="908"/>
                </a:cubicBezTo>
                <a:cubicBezTo>
                  <a:pt x="890" y="896"/>
                  <a:pt x="887" y="888"/>
                  <a:pt x="886" y="877"/>
                </a:cubicBezTo>
                <a:cubicBezTo>
                  <a:pt x="878" y="879"/>
                  <a:pt x="876" y="886"/>
                  <a:pt x="874" y="892"/>
                </a:cubicBezTo>
                <a:close/>
                <a:moveTo>
                  <a:pt x="898" y="896"/>
                </a:moveTo>
                <a:cubicBezTo>
                  <a:pt x="898" y="889"/>
                  <a:pt x="899" y="881"/>
                  <a:pt x="898" y="877"/>
                </a:cubicBezTo>
                <a:cubicBezTo>
                  <a:pt x="896" y="877"/>
                  <a:pt x="894" y="877"/>
                  <a:pt x="892" y="877"/>
                </a:cubicBezTo>
                <a:cubicBezTo>
                  <a:pt x="894" y="884"/>
                  <a:pt x="895" y="891"/>
                  <a:pt x="898" y="896"/>
                </a:cubicBezTo>
                <a:close/>
                <a:moveTo>
                  <a:pt x="848" y="878"/>
                </a:moveTo>
                <a:cubicBezTo>
                  <a:pt x="854" y="884"/>
                  <a:pt x="859" y="891"/>
                  <a:pt x="867" y="895"/>
                </a:cubicBezTo>
                <a:cubicBezTo>
                  <a:pt x="870" y="889"/>
                  <a:pt x="878" y="884"/>
                  <a:pt x="878" y="877"/>
                </a:cubicBezTo>
                <a:cubicBezTo>
                  <a:pt x="868" y="877"/>
                  <a:pt x="859" y="879"/>
                  <a:pt x="848" y="878"/>
                </a:cubicBezTo>
                <a:close/>
                <a:moveTo>
                  <a:pt x="790" y="899"/>
                </a:moveTo>
                <a:cubicBezTo>
                  <a:pt x="784" y="902"/>
                  <a:pt x="780" y="907"/>
                  <a:pt x="775" y="913"/>
                </a:cubicBezTo>
                <a:cubicBezTo>
                  <a:pt x="784" y="917"/>
                  <a:pt x="801" y="912"/>
                  <a:pt x="807" y="914"/>
                </a:cubicBezTo>
                <a:cubicBezTo>
                  <a:pt x="814" y="904"/>
                  <a:pt x="823" y="897"/>
                  <a:pt x="831" y="888"/>
                </a:cubicBezTo>
                <a:cubicBezTo>
                  <a:pt x="829" y="882"/>
                  <a:pt x="820" y="875"/>
                  <a:pt x="808" y="879"/>
                </a:cubicBezTo>
                <a:cubicBezTo>
                  <a:pt x="802" y="884"/>
                  <a:pt x="796" y="890"/>
                  <a:pt x="791" y="896"/>
                </a:cubicBezTo>
                <a:cubicBezTo>
                  <a:pt x="791" y="900"/>
                  <a:pt x="797" y="902"/>
                  <a:pt x="796" y="905"/>
                </a:cubicBezTo>
                <a:cubicBezTo>
                  <a:pt x="792" y="904"/>
                  <a:pt x="793" y="900"/>
                  <a:pt x="790" y="899"/>
                </a:cubicBezTo>
                <a:close/>
                <a:moveTo>
                  <a:pt x="833" y="885"/>
                </a:moveTo>
                <a:cubicBezTo>
                  <a:pt x="836" y="884"/>
                  <a:pt x="836" y="880"/>
                  <a:pt x="840" y="880"/>
                </a:cubicBezTo>
                <a:cubicBezTo>
                  <a:pt x="840" y="884"/>
                  <a:pt x="835" y="884"/>
                  <a:pt x="835" y="888"/>
                </a:cubicBezTo>
                <a:cubicBezTo>
                  <a:pt x="842" y="895"/>
                  <a:pt x="849" y="901"/>
                  <a:pt x="857" y="907"/>
                </a:cubicBezTo>
                <a:cubicBezTo>
                  <a:pt x="860" y="905"/>
                  <a:pt x="862" y="901"/>
                  <a:pt x="864" y="899"/>
                </a:cubicBezTo>
                <a:cubicBezTo>
                  <a:pt x="854" y="889"/>
                  <a:pt x="848" y="875"/>
                  <a:pt x="827" y="878"/>
                </a:cubicBezTo>
                <a:cubicBezTo>
                  <a:pt x="827" y="882"/>
                  <a:pt x="830" y="883"/>
                  <a:pt x="833" y="885"/>
                </a:cubicBezTo>
                <a:close/>
                <a:moveTo>
                  <a:pt x="789" y="893"/>
                </a:moveTo>
                <a:cubicBezTo>
                  <a:pt x="794" y="888"/>
                  <a:pt x="799" y="884"/>
                  <a:pt x="803" y="879"/>
                </a:cubicBezTo>
                <a:cubicBezTo>
                  <a:pt x="795" y="878"/>
                  <a:pt x="787" y="879"/>
                  <a:pt x="779" y="879"/>
                </a:cubicBezTo>
                <a:cubicBezTo>
                  <a:pt x="775" y="885"/>
                  <a:pt x="777" y="899"/>
                  <a:pt x="775" y="907"/>
                </a:cubicBezTo>
                <a:cubicBezTo>
                  <a:pt x="779" y="903"/>
                  <a:pt x="784" y="899"/>
                  <a:pt x="787" y="894"/>
                </a:cubicBezTo>
                <a:cubicBezTo>
                  <a:pt x="784" y="890"/>
                  <a:pt x="780" y="887"/>
                  <a:pt x="779" y="883"/>
                </a:cubicBezTo>
                <a:cubicBezTo>
                  <a:pt x="784" y="884"/>
                  <a:pt x="784" y="892"/>
                  <a:pt x="789" y="893"/>
                </a:cubicBezTo>
                <a:close/>
                <a:moveTo>
                  <a:pt x="1193" y="881"/>
                </a:moveTo>
                <a:cubicBezTo>
                  <a:pt x="1188" y="881"/>
                  <a:pt x="1186" y="879"/>
                  <a:pt x="1180" y="879"/>
                </a:cubicBezTo>
                <a:cubicBezTo>
                  <a:pt x="1179" y="881"/>
                  <a:pt x="1177" y="884"/>
                  <a:pt x="1180" y="886"/>
                </a:cubicBezTo>
                <a:cubicBezTo>
                  <a:pt x="1182" y="885"/>
                  <a:pt x="1182" y="883"/>
                  <a:pt x="1185" y="883"/>
                </a:cubicBezTo>
                <a:cubicBezTo>
                  <a:pt x="1186" y="885"/>
                  <a:pt x="1187" y="887"/>
                  <a:pt x="1185" y="888"/>
                </a:cubicBezTo>
                <a:cubicBezTo>
                  <a:pt x="1184" y="888"/>
                  <a:pt x="1180" y="887"/>
                  <a:pt x="1178" y="888"/>
                </a:cubicBezTo>
                <a:cubicBezTo>
                  <a:pt x="1178" y="892"/>
                  <a:pt x="1183" y="891"/>
                  <a:pt x="1182" y="896"/>
                </a:cubicBezTo>
                <a:cubicBezTo>
                  <a:pt x="1181" y="897"/>
                  <a:pt x="1180" y="896"/>
                  <a:pt x="1178" y="896"/>
                </a:cubicBezTo>
                <a:cubicBezTo>
                  <a:pt x="1178" y="897"/>
                  <a:pt x="1177" y="900"/>
                  <a:pt x="1178" y="901"/>
                </a:cubicBezTo>
                <a:cubicBezTo>
                  <a:pt x="1189" y="900"/>
                  <a:pt x="1195" y="902"/>
                  <a:pt x="1204" y="901"/>
                </a:cubicBezTo>
                <a:cubicBezTo>
                  <a:pt x="1205" y="895"/>
                  <a:pt x="1199" y="896"/>
                  <a:pt x="1200" y="890"/>
                </a:cubicBezTo>
                <a:cubicBezTo>
                  <a:pt x="1202" y="890"/>
                  <a:pt x="1202" y="892"/>
                  <a:pt x="1204" y="892"/>
                </a:cubicBezTo>
                <a:cubicBezTo>
                  <a:pt x="1205" y="889"/>
                  <a:pt x="1203" y="888"/>
                  <a:pt x="1202" y="886"/>
                </a:cubicBezTo>
                <a:cubicBezTo>
                  <a:pt x="1203" y="885"/>
                  <a:pt x="1203" y="883"/>
                  <a:pt x="1203" y="881"/>
                </a:cubicBezTo>
                <a:cubicBezTo>
                  <a:pt x="1200" y="880"/>
                  <a:pt x="1194" y="876"/>
                  <a:pt x="1193" y="881"/>
                </a:cubicBezTo>
                <a:close/>
                <a:moveTo>
                  <a:pt x="757" y="890"/>
                </a:moveTo>
                <a:cubicBezTo>
                  <a:pt x="760" y="891"/>
                  <a:pt x="759" y="886"/>
                  <a:pt x="758" y="886"/>
                </a:cubicBezTo>
                <a:cubicBezTo>
                  <a:pt x="758" y="888"/>
                  <a:pt x="756" y="888"/>
                  <a:pt x="757" y="890"/>
                </a:cubicBezTo>
                <a:close/>
                <a:moveTo>
                  <a:pt x="833" y="890"/>
                </a:moveTo>
                <a:cubicBezTo>
                  <a:pt x="812" y="909"/>
                  <a:pt x="794" y="930"/>
                  <a:pt x="774" y="950"/>
                </a:cubicBezTo>
                <a:cubicBezTo>
                  <a:pt x="811" y="948"/>
                  <a:pt x="851" y="950"/>
                  <a:pt x="895" y="948"/>
                </a:cubicBezTo>
                <a:cubicBezTo>
                  <a:pt x="873" y="930"/>
                  <a:pt x="854" y="908"/>
                  <a:pt x="833" y="890"/>
                </a:cubicBezTo>
                <a:close/>
                <a:moveTo>
                  <a:pt x="904" y="894"/>
                </a:moveTo>
                <a:cubicBezTo>
                  <a:pt x="906" y="893"/>
                  <a:pt x="905" y="889"/>
                  <a:pt x="903" y="890"/>
                </a:cubicBezTo>
                <a:cubicBezTo>
                  <a:pt x="903" y="891"/>
                  <a:pt x="901" y="895"/>
                  <a:pt x="904" y="894"/>
                </a:cubicBezTo>
                <a:close/>
                <a:moveTo>
                  <a:pt x="745" y="901"/>
                </a:moveTo>
                <a:cubicBezTo>
                  <a:pt x="748" y="900"/>
                  <a:pt x="751" y="897"/>
                  <a:pt x="751" y="892"/>
                </a:cubicBezTo>
                <a:cubicBezTo>
                  <a:pt x="743" y="889"/>
                  <a:pt x="744" y="898"/>
                  <a:pt x="745" y="901"/>
                </a:cubicBezTo>
                <a:close/>
                <a:moveTo>
                  <a:pt x="772" y="896"/>
                </a:moveTo>
                <a:cubicBezTo>
                  <a:pt x="771" y="895"/>
                  <a:pt x="773" y="892"/>
                  <a:pt x="771" y="892"/>
                </a:cubicBezTo>
                <a:cubicBezTo>
                  <a:pt x="771" y="894"/>
                  <a:pt x="769" y="897"/>
                  <a:pt x="772" y="896"/>
                </a:cubicBezTo>
                <a:close/>
                <a:moveTo>
                  <a:pt x="749" y="910"/>
                </a:moveTo>
                <a:cubicBezTo>
                  <a:pt x="752" y="912"/>
                  <a:pt x="755" y="910"/>
                  <a:pt x="760" y="911"/>
                </a:cubicBezTo>
                <a:cubicBezTo>
                  <a:pt x="761" y="906"/>
                  <a:pt x="760" y="897"/>
                  <a:pt x="758" y="893"/>
                </a:cubicBezTo>
                <a:cubicBezTo>
                  <a:pt x="752" y="896"/>
                  <a:pt x="752" y="904"/>
                  <a:pt x="749" y="910"/>
                </a:cubicBezTo>
                <a:close/>
                <a:moveTo>
                  <a:pt x="1267" y="894"/>
                </a:moveTo>
                <a:cubicBezTo>
                  <a:pt x="1269" y="897"/>
                  <a:pt x="1266" y="900"/>
                  <a:pt x="1270" y="901"/>
                </a:cubicBezTo>
                <a:cubicBezTo>
                  <a:pt x="1271" y="898"/>
                  <a:pt x="1269" y="896"/>
                  <a:pt x="1269" y="893"/>
                </a:cubicBezTo>
                <a:cubicBezTo>
                  <a:pt x="1268" y="894"/>
                  <a:pt x="1268" y="894"/>
                  <a:pt x="1267" y="894"/>
                </a:cubicBezTo>
                <a:close/>
                <a:moveTo>
                  <a:pt x="893" y="899"/>
                </a:moveTo>
                <a:cubicBezTo>
                  <a:pt x="896" y="900"/>
                  <a:pt x="896" y="894"/>
                  <a:pt x="893" y="895"/>
                </a:cubicBezTo>
                <a:cubicBezTo>
                  <a:pt x="893" y="896"/>
                  <a:pt x="893" y="897"/>
                  <a:pt x="893" y="899"/>
                </a:cubicBezTo>
                <a:close/>
                <a:moveTo>
                  <a:pt x="904" y="901"/>
                </a:moveTo>
                <a:cubicBezTo>
                  <a:pt x="900" y="901"/>
                  <a:pt x="902" y="908"/>
                  <a:pt x="902" y="912"/>
                </a:cubicBezTo>
                <a:cubicBezTo>
                  <a:pt x="904" y="913"/>
                  <a:pt x="911" y="914"/>
                  <a:pt x="911" y="911"/>
                </a:cubicBezTo>
                <a:cubicBezTo>
                  <a:pt x="910" y="907"/>
                  <a:pt x="907" y="904"/>
                  <a:pt x="905" y="901"/>
                </a:cubicBezTo>
                <a:cubicBezTo>
                  <a:pt x="906" y="900"/>
                  <a:pt x="907" y="903"/>
                  <a:pt x="908" y="901"/>
                </a:cubicBezTo>
                <a:cubicBezTo>
                  <a:pt x="906" y="900"/>
                  <a:pt x="907" y="896"/>
                  <a:pt x="905" y="895"/>
                </a:cubicBezTo>
                <a:cubicBezTo>
                  <a:pt x="904" y="895"/>
                  <a:pt x="904" y="895"/>
                  <a:pt x="903" y="895"/>
                </a:cubicBezTo>
                <a:cubicBezTo>
                  <a:pt x="903" y="898"/>
                  <a:pt x="904" y="899"/>
                  <a:pt x="904" y="901"/>
                </a:cubicBezTo>
                <a:close/>
                <a:moveTo>
                  <a:pt x="913" y="901"/>
                </a:moveTo>
                <a:cubicBezTo>
                  <a:pt x="912" y="899"/>
                  <a:pt x="914" y="895"/>
                  <a:pt x="911" y="896"/>
                </a:cubicBezTo>
                <a:cubicBezTo>
                  <a:pt x="911" y="898"/>
                  <a:pt x="910" y="901"/>
                  <a:pt x="913" y="901"/>
                </a:cubicBezTo>
                <a:close/>
                <a:moveTo>
                  <a:pt x="770" y="905"/>
                </a:moveTo>
                <a:cubicBezTo>
                  <a:pt x="770" y="905"/>
                  <a:pt x="772" y="899"/>
                  <a:pt x="769" y="900"/>
                </a:cubicBezTo>
                <a:cubicBezTo>
                  <a:pt x="770" y="902"/>
                  <a:pt x="768" y="905"/>
                  <a:pt x="770" y="905"/>
                </a:cubicBezTo>
                <a:close/>
                <a:moveTo>
                  <a:pt x="860" y="908"/>
                </a:moveTo>
                <a:cubicBezTo>
                  <a:pt x="865" y="909"/>
                  <a:pt x="870" y="909"/>
                  <a:pt x="875" y="909"/>
                </a:cubicBezTo>
                <a:cubicBezTo>
                  <a:pt x="873" y="905"/>
                  <a:pt x="869" y="903"/>
                  <a:pt x="865" y="900"/>
                </a:cubicBezTo>
                <a:cubicBezTo>
                  <a:pt x="864" y="903"/>
                  <a:pt x="861" y="904"/>
                  <a:pt x="860" y="908"/>
                </a:cubicBezTo>
                <a:close/>
                <a:moveTo>
                  <a:pt x="741" y="905"/>
                </a:moveTo>
                <a:cubicBezTo>
                  <a:pt x="743" y="906"/>
                  <a:pt x="744" y="900"/>
                  <a:pt x="742" y="901"/>
                </a:cubicBezTo>
                <a:cubicBezTo>
                  <a:pt x="742" y="902"/>
                  <a:pt x="741" y="903"/>
                  <a:pt x="741" y="905"/>
                </a:cubicBezTo>
                <a:close/>
                <a:moveTo>
                  <a:pt x="898" y="909"/>
                </a:moveTo>
                <a:cubicBezTo>
                  <a:pt x="899" y="907"/>
                  <a:pt x="897" y="903"/>
                  <a:pt x="896" y="901"/>
                </a:cubicBezTo>
                <a:cubicBezTo>
                  <a:pt x="894" y="903"/>
                  <a:pt x="893" y="910"/>
                  <a:pt x="898" y="909"/>
                </a:cubicBezTo>
                <a:close/>
                <a:moveTo>
                  <a:pt x="1203" y="921"/>
                </a:moveTo>
                <a:cubicBezTo>
                  <a:pt x="1200" y="915"/>
                  <a:pt x="1196" y="909"/>
                  <a:pt x="1191" y="905"/>
                </a:cubicBezTo>
                <a:cubicBezTo>
                  <a:pt x="1187" y="907"/>
                  <a:pt x="1182" y="903"/>
                  <a:pt x="1177" y="905"/>
                </a:cubicBezTo>
                <a:cubicBezTo>
                  <a:pt x="1177" y="906"/>
                  <a:pt x="1177" y="907"/>
                  <a:pt x="1177" y="908"/>
                </a:cubicBezTo>
                <a:cubicBezTo>
                  <a:pt x="1180" y="909"/>
                  <a:pt x="1186" y="907"/>
                  <a:pt x="1187" y="911"/>
                </a:cubicBezTo>
                <a:cubicBezTo>
                  <a:pt x="1183" y="912"/>
                  <a:pt x="1177" y="908"/>
                  <a:pt x="1176" y="913"/>
                </a:cubicBezTo>
                <a:cubicBezTo>
                  <a:pt x="1178" y="914"/>
                  <a:pt x="1181" y="912"/>
                  <a:pt x="1183" y="915"/>
                </a:cubicBezTo>
                <a:cubicBezTo>
                  <a:pt x="1183" y="917"/>
                  <a:pt x="1182" y="919"/>
                  <a:pt x="1181" y="920"/>
                </a:cubicBezTo>
                <a:cubicBezTo>
                  <a:pt x="1181" y="918"/>
                  <a:pt x="1177" y="917"/>
                  <a:pt x="1175" y="918"/>
                </a:cubicBezTo>
                <a:cubicBezTo>
                  <a:pt x="1175" y="921"/>
                  <a:pt x="1177" y="921"/>
                  <a:pt x="1177" y="923"/>
                </a:cubicBezTo>
                <a:cubicBezTo>
                  <a:pt x="1175" y="924"/>
                  <a:pt x="1174" y="925"/>
                  <a:pt x="1174" y="929"/>
                </a:cubicBezTo>
                <a:cubicBezTo>
                  <a:pt x="1186" y="930"/>
                  <a:pt x="1198" y="929"/>
                  <a:pt x="1208" y="929"/>
                </a:cubicBezTo>
                <a:cubicBezTo>
                  <a:pt x="1209" y="924"/>
                  <a:pt x="1204" y="924"/>
                  <a:pt x="1203" y="921"/>
                </a:cubicBezTo>
                <a:close/>
                <a:moveTo>
                  <a:pt x="1196" y="905"/>
                </a:moveTo>
                <a:cubicBezTo>
                  <a:pt x="1198" y="908"/>
                  <a:pt x="1202" y="916"/>
                  <a:pt x="1207" y="912"/>
                </a:cubicBezTo>
                <a:cubicBezTo>
                  <a:pt x="1206" y="912"/>
                  <a:pt x="1206" y="911"/>
                  <a:pt x="1206" y="910"/>
                </a:cubicBezTo>
                <a:cubicBezTo>
                  <a:pt x="1203" y="911"/>
                  <a:pt x="1202" y="910"/>
                  <a:pt x="1201" y="908"/>
                </a:cubicBezTo>
                <a:cubicBezTo>
                  <a:pt x="1203" y="908"/>
                  <a:pt x="1204" y="907"/>
                  <a:pt x="1206" y="907"/>
                </a:cubicBezTo>
                <a:cubicBezTo>
                  <a:pt x="1207" y="902"/>
                  <a:pt x="1198" y="904"/>
                  <a:pt x="1196" y="905"/>
                </a:cubicBezTo>
                <a:close/>
                <a:moveTo>
                  <a:pt x="767" y="910"/>
                </a:moveTo>
                <a:cubicBezTo>
                  <a:pt x="767" y="909"/>
                  <a:pt x="769" y="909"/>
                  <a:pt x="769" y="909"/>
                </a:cubicBezTo>
                <a:cubicBezTo>
                  <a:pt x="769" y="904"/>
                  <a:pt x="763" y="908"/>
                  <a:pt x="767" y="910"/>
                </a:cubicBezTo>
                <a:close/>
                <a:moveTo>
                  <a:pt x="740" y="911"/>
                </a:moveTo>
                <a:cubicBezTo>
                  <a:pt x="743" y="911"/>
                  <a:pt x="743" y="910"/>
                  <a:pt x="743" y="907"/>
                </a:cubicBezTo>
                <a:cubicBezTo>
                  <a:pt x="742" y="907"/>
                  <a:pt x="742" y="907"/>
                  <a:pt x="741" y="907"/>
                </a:cubicBezTo>
                <a:cubicBezTo>
                  <a:pt x="741" y="909"/>
                  <a:pt x="740" y="909"/>
                  <a:pt x="740" y="911"/>
                </a:cubicBezTo>
                <a:close/>
                <a:moveTo>
                  <a:pt x="885" y="918"/>
                </a:moveTo>
                <a:cubicBezTo>
                  <a:pt x="884" y="910"/>
                  <a:pt x="870" y="911"/>
                  <a:pt x="861" y="912"/>
                </a:cubicBezTo>
                <a:cubicBezTo>
                  <a:pt x="867" y="917"/>
                  <a:pt x="871" y="924"/>
                  <a:pt x="878" y="928"/>
                </a:cubicBezTo>
                <a:cubicBezTo>
                  <a:pt x="880" y="924"/>
                  <a:pt x="885" y="922"/>
                  <a:pt x="885" y="918"/>
                </a:cubicBezTo>
                <a:close/>
                <a:moveTo>
                  <a:pt x="741" y="933"/>
                </a:moveTo>
                <a:cubicBezTo>
                  <a:pt x="737" y="935"/>
                  <a:pt x="736" y="941"/>
                  <a:pt x="734" y="946"/>
                </a:cubicBezTo>
                <a:cubicBezTo>
                  <a:pt x="744" y="938"/>
                  <a:pt x="751" y="928"/>
                  <a:pt x="761" y="920"/>
                </a:cubicBezTo>
                <a:cubicBezTo>
                  <a:pt x="761" y="918"/>
                  <a:pt x="761" y="915"/>
                  <a:pt x="760" y="914"/>
                </a:cubicBezTo>
                <a:cubicBezTo>
                  <a:pt x="758" y="914"/>
                  <a:pt x="753" y="914"/>
                  <a:pt x="748" y="914"/>
                </a:cubicBezTo>
                <a:cubicBezTo>
                  <a:pt x="745" y="919"/>
                  <a:pt x="742" y="924"/>
                  <a:pt x="741" y="933"/>
                </a:cubicBezTo>
                <a:close/>
                <a:moveTo>
                  <a:pt x="737" y="927"/>
                </a:moveTo>
                <a:cubicBezTo>
                  <a:pt x="740" y="924"/>
                  <a:pt x="740" y="918"/>
                  <a:pt x="742" y="914"/>
                </a:cubicBezTo>
                <a:cubicBezTo>
                  <a:pt x="742" y="914"/>
                  <a:pt x="741" y="914"/>
                  <a:pt x="740" y="914"/>
                </a:cubicBezTo>
                <a:cubicBezTo>
                  <a:pt x="738" y="916"/>
                  <a:pt x="736" y="921"/>
                  <a:pt x="737" y="927"/>
                </a:cubicBezTo>
                <a:close/>
                <a:moveTo>
                  <a:pt x="902" y="916"/>
                </a:moveTo>
                <a:cubicBezTo>
                  <a:pt x="901" y="922"/>
                  <a:pt x="900" y="934"/>
                  <a:pt x="909" y="932"/>
                </a:cubicBezTo>
                <a:cubicBezTo>
                  <a:pt x="912" y="939"/>
                  <a:pt x="918" y="945"/>
                  <a:pt x="924" y="947"/>
                </a:cubicBezTo>
                <a:cubicBezTo>
                  <a:pt x="919" y="937"/>
                  <a:pt x="916" y="926"/>
                  <a:pt x="912" y="916"/>
                </a:cubicBezTo>
                <a:cubicBezTo>
                  <a:pt x="908" y="917"/>
                  <a:pt x="906" y="915"/>
                  <a:pt x="902" y="916"/>
                </a:cubicBezTo>
                <a:close/>
                <a:moveTo>
                  <a:pt x="1267" y="922"/>
                </a:moveTo>
                <a:cubicBezTo>
                  <a:pt x="1268" y="922"/>
                  <a:pt x="1271" y="921"/>
                  <a:pt x="1271" y="922"/>
                </a:cubicBezTo>
                <a:cubicBezTo>
                  <a:pt x="1270" y="924"/>
                  <a:pt x="1269" y="924"/>
                  <a:pt x="1268" y="923"/>
                </a:cubicBezTo>
                <a:cubicBezTo>
                  <a:pt x="1268" y="924"/>
                  <a:pt x="1267" y="927"/>
                  <a:pt x="1269" y="927"/>
                </a:cubicBezTo>
                <a:cubicBezTo>
                  <a:pt x="1269" y="926"/>
                  <a:pt x="1272" y="927"/>
                  <a:pt x="1272" y="926"/>
                </a:cubicBezTo>
                <a:cubicBezTo>
                  <a:pt x="1271" y="922"/>
                  <a:pt x="1273" y="919"/>
                  <a:pt x="1271" y="917"/>
                </a:cubicBezTo>
                <a:cubicBezTo>
                  <a:pt x="1271" y="918"/>
                  <a:pt x="1270" y="919"/>
                  <a:pt x="1269" y="918"/>
                </a:cubicBezTo>
                <a:cubicBezTo>
                  <a:pt x="1269" y="917"/>
                  <a:pt x="1270" y="916"/>
                  <a:pt x="1268" y="916"/>
                </a:cubicBezTo>
                <a:cubicBezTo>
                  <a:pt x="1267" y="918"/>
                  <a:pt x="1268" y="919"/>
                  <a:pt x="1267" y="922"/>
                </a:cubicBezTo>
                <a:close/>
                <a:moveTo>
                  <a:pt x="1205" y="918"/>
                </a:moveTo>
                <a:cubicBezTo>
                  <a:pt x="1206" y="920"/>
                  <a:pt x="1207" y="921"/>
                  <a:pt x="1208" y="922"/>
                </a:cubicBezTo>
                <a:cubicBezTo>
                  <a:pt x="1210" y="919"/>
                  <a:pt x="1208" y="915"/>
                  <a:pt x="1205" y="918"/>
                </a:cubicBezTo>
                <a:close/>
                <a:moveTo>
                  <a:pt x="775" y="918"/>
                </a:moveTo>
                <a:cubicBezTo>
                  <a:pt x="776" y="924"/>
                  <a:pt x="783" y="927"/>
                  <a:pt x="783" y="932"/>
                </a:cubicBezTo>
                <a:cubicBezTo>
                  <a:pt x="778" y="930"/>
                  <a:pt x="778" y="923"/>
                  <a:pt x="773" y="920"/>
                </a:cubicBezTo>
                <a:cubicBezTo>
                  <a:pt x="773" y="925"/>
                  <a:pt x="771" y="934"/>
                  <a:pt x="773" y="937"/>
                </a:cubicBezTo>
                <a:cubicBezTo>
                  <a:pt x="770" y="938"/>
                  <a:pt x="770" y="948"/>
                  <a:pt x="771" y="950"/>
                </a:cubicBezTo>
                <a:cubicBezTo>
                  <a:pt x="775" y="945"/>
                  <a:pt x="783" y="940"/>
                  <a:pt x="783" y="933"/>
                </a:cubicBezTo>
                <a:cubicBezTo>
                  <a:pt x="784" y="933"/>
                  <a:pt x="786" y="933"/>
                  <a:pt x="788" y="933"/>
                </a:cubicBezTo>
                <a:cubicBezTo>
                  <a:pt x="791" y="928"/>
                  <a:pt x="797" y="924"/>
                  <a:pt x="801" y="918"/>
                </a:cubicBezTo>
                <a:cubicBezTo>
                  <a:pt x="792" y="917"/>
                  <a:pt x="787" y="919"/>
                  <a:pt x="775" y="918"/>
                </a:cubicBezTo>
                <a:close/>
                <a:moveTo>
                  <a:pt x="767" y="927"/>
                </a:moveTo>
                <a:cubicBezTo>
                  <a:pt x="768" y="924"/>
                  <a:pt x="768" y="921"/>
                  <a:pt x="768" y="918"/>
                </a:cubicBezTo>
                <a:cubicBezTo>
                  <a:pt x="768" y="918"/>
                  <a:pt x="767" y="918"/>
                  <a:pt x="766" y="918"/>
                </a:cubicBezTo>
                <a:cubicBezTo>
                  <a:pt x="765" y="921"/>
                  <a:pt x="765" y="925"/>
                  <a:pt x="767" y="927"/>
                </a:cubicBezTo>
                <a:close/>
                <a:moveTo>
                  <a:pt x="881" y="930"/>
                </a:moveTo>
                <a:cubicBezTo>
                  <a:pt x="884" y="929"/>
                  <a:pt x="888" y="929"/>
                  <a:pt x="893" y="929"/>
                </a:cubicBezTo>
                <a:cubicBezTo>
                  <a:pt x="894" y="923"/>
                  <a:pt x="890" y="920"/>
                  <a:pt x="885" y="920"/>
                </a:cubicBezTo>
                <a:cubicBezTo>
                  <a:pt x="885" y="925"/>
                  <a:pt x="880" y="926"/>
                  <a:pt x="881" y="930"/>
                </a:cubicBezTo>
                <a:close/>
                <a:moveTo>
                  <a:pt x="1306" y="927"/>
                </a:moveTo>
                <a:cubicBezTo>
                  <a:pt x="1307" y="924"/>
                  <a:pt x="1304" y="923"/>
                  <a:pt x="1303" y="924"/>
                </a:cubicBezTo>
                <a:cubicBezTo>
                  <a:pt x="1304" y="925"/>
                  <a:pt x="1304" y="927"/>
                  <a:pt x="1306" y="927"/>
                </a:cubicBezTo>
                <a:close/>
                <a:moveTo>
                  <a:pt x="734" y="951"/>
                </a:moveTo>
                <a:cubicBezTo>
                  <a:pt x="740" y="951"/>
                  <a:pt x="755" y="953"/>
                  <a:pt x="764" y="951"/>
                </a:cubicBezTo>
                <a:cubicBezTo>
                  <a:pt x="763" y="942"/>
                  <a:pt x="763" y="932"/>
                  <a:pt x="761" y="924"/>
                </a:cubicBezTo>
                <a:cubicBezTo>
                  <a:pt x="752" y="933"/>
                  <a:pt x="742" y="942"/>
                  <a:pt x="734" y="951"/>
                </a:cubicBezTo>
                <a:close/>
                <a:moveTo>
                  <a:pt x="1267" y="933"/>
                </a:moveTo>
                <a:cubicBezTo>
                  <a:pt x="1270" y="934"/>
                  <a:pt x="1273" y="934"/>
                  <a:pt x="1273" y="930"/>
                </a:cubicBezTo>
                <a:cubicBezTo>
                  <a:pt x="1270" y="928"/>
                  <a:pt x="1265" y="929"/>
                  <a:pt x="1267" y="933"/>
                </a:cubicBezTo>
                <a:close/>
                <a:moveTo>
                  <a:pt x="1303" y="935"/>
                </a:moveTo>
                <a:cubicBezTo>
                  <a:pt x="1304" y="935"/>
                  <a:pt x="1305" y="935"/>
                  <a:pt x="1306" y="935"/>
                </a:cubicBezTo>
                <a:cubicBezTo>
                  <a:pt x="1306" y="934"/>
                  <a:pt x="1307" y="934"/>
                  <a:pt x="1307" y="931"/>
                </a:cubicBezTo>
                <a:cubicBezTo>
                  <a:pt x="1306" y="931"/>
                  <a:pt x="1305" y="930"/>
                  <a:pt x="1303" y="931"/>
                </a:cubicBezTo>
                <a:cubicBezTo>
                  <a:pt x="1303" y="931"/>
                  <a:pt x="1303" y="933"/>
                  <a:pt x="1303" y="935"/>
                </a:cubicBezTo>
                <a:close/>
                <a:moveTo>
                  <a:pt x="895" y="945"/>
                </a:moveTo>
                <a:cubicBezTo>
                  <a:pt x="895" y="940"/>
                  <a:pt x="895" y="935"/>
                  <a:pt x="893" y="931"/>
                </a:cubicBezTo>
                <a:cubicBezTo>
                  <a:pt x="890" y="931"/>
                  <a:pt x="886" y="931"/>
                  <a:pt x="882" y="931"/>
                </a:cubicBezTo>
                <a:cubicBezTo>
                  <a:pt x="885" y="937"/>
                  <a:pt x="890" y="941"/>
                  <a:pt x="895" y="945"/>
                </a:cubicBezTo>
                <a:close/>
                <a:moveTo>
                  <a:pt x="1194" y="934"/>
                </a:moveTo>
                <a:cubicBezTo>
                  <a:pt x="1187" y="932"/>
                  <a:pt x="1178" y="929"/>
                  <a:pt x="1173" y="935"/>
                </a:cubicBezTo>
                <a:cubicBezTo>
                  <a:pt x="1173" y="937"/>
                  <a:pt x="1178" y="935"/>
                  <a:pt x="1178" y="938"/>
                </a:cubicBezTo>
                <a:cubicBezTo>
                  <a:pt x="1178" y="941"/>
                  <a:pt x="1174" y="937"/>
                  <a:pt x="1172" y="940"/>
                </a:cubicBezTo>
                <a:cubicBezTo>
                  <a:pt x="1172" y="941"/>
                  <a:pt x="1172" y="942"/>
                  <a:pt x="1172" y="943"/>
                </a:cubicBezTo>
                <a:cubicBezTo>
                  <a:pt x="1176" y="943"/>
                  <a:pt x="1179" y="941"/>
                  <a:pt x="1181" y="944"/>
                </a:cubicBezTo>
                <a:cubicBezTo>
                  <a:pt x="1181" y="947"/>
                  <a:pt x="1176" y="948"/>
                  <a:pt x="1173" y="946"/>
                </a:cubicBezTo>
                <a:cubicBezTo>
                  <a:pt x="1172" y="950"/>
                  <a:pt x="1172" y="954"/>
                  <a:pt x="1170" y="956"/>
                </a:cubicBezTo>
                <a:cubicBezTo>
                  <a:pt x="1183" y="958"/>
                  <a:pt x="1201" y="958"/>
                  <a:pt x="1214" y="955"/>
                </a:cubicBezTo>
                <a:cubicBezTo>
                  <a:pt x="1206" y="949"/>
                  <a:pt x="1199" y="943"/>
                  <a:pt x="1194" y="934"/>
                </a:cubicBezTo>
                <a:close/>
                <a:moveTo>
                  <a:pt x="1202" y="937"/>
                </a:moveTo>
                <a:cubicBezTo>
                  <a:pt x="1204" y="940"/>
                  <a:pt x="1207" y="945"/>
                  <a:pt x="1212" y="942"/>
                </a:cubicBezTo>
                <a:cubicBezTo>
                  <a:pt x="1213" y="937"/>
                  <a:pt x="1206" y="940"/>
                  <a:pt x="1205" y="937"/>
                </a:cubicBezTo>
                <a:cubicBezTo>
                  <a:pt x="1205" y="935"/>
                  <a:pt x="1209" y="936"/>
                  <a:pt x="1211" y="937"/>
                </a:cubicBezTo>
                <a:cubicBezTo>
                  <a:pt x="1211" y="935"/>
                  <a:pt x="1211" y="934"/>
                  <a:pt x="1211" y="932"/>
                </a:cubicBezTo>
                <a:cubicBezTo>
                  <a:pt x="1207" y="931"/>
                  <a:pt x="1201" y="932"/>
                  <a:pt x="1196" y="931"/>
                </a:cubicBezTo>
                <a:cubicBezTo>
                  <a:pt x="1195" y="935"/>
                  <a:pt x="1199" y="935"/>
                  <a:pt x="1202" y="937"/>
                </a:cubicBezTo>
                <a:close/>
                <a:moveTo>
                  <a:pt x="902" y="949"/>
                </a:moveTo>
                <a:cubicBezTo>
                  <a:pt x="909" y="950"/>
                  <a:pt x="915" y="952"/>
                  <a:pt x="923" y="952"/>
                </a:cubicBezTo>
                <a:cubicBezTo>
                  <a:pt x="916" y="946"/>
                  <a:pt x="910" y="939"/>
                  <a:pt x="902" y="933"/>
                </a:cubicBezTo>
                <a:cubicBezTo>
                  <a:pt x="901" y="937"/>
                  <a:pt x="902" y="946"/>
                  <a:pt x="902" y="949"/>
                </a:cubicBezTo>
                <a:close/>
                <a:moveTo>
                  <a:pt x="1267" y="939"/>
                </a:moveTo>
                <a:cubicBezTo>
                  <a:pt x="1270" y="939"/>
                  <a:pt x="1273" y="939"/>
                  <a:pt x="1273" y="937"/>
                </a:cubicBezTo>
                <a:cubicBezTo>
                  <a:pt x="1272" y="935"/>
                  <a:pt x="1267" y="936"/>
                  <a:pt x="1267" y="939"/>
                </a:cubicBezTo>
                <a:close/>
                <a:moveTo>
                  <a:pt x="1277" y="942"/>
                </a:moveTo>
                <a:cubicBezTo>
                  <a:pt x="1280" y="959"/>
                  <a:pt x="1282" y="980"/>
                  <a:pt x="1287" y="996"/>
                </a:cubicBezTo>
                <a:cubicBezTo>
                  <a:pt x="1289" y="996"/>
                  <a:pt x="1291" y="996"/>
                  <a:pt x="1293" y="996"/>
                </a:cubicBezTo>
                <a:cubicBezTo>
                  <a:pt x="1296" y="976"/>
                  <a:pt x="1297" y="958"/>
                  <a:pt x="1299" y="941"/>
                </a:cubicBezTo>
                <a:cubicBezTo>
                  <a:pt x="1293" y="942"/>
                  <a:pt x="1285" y="941"/>
                  <a:pt x="1277" y="942"/>
                </a:cubicBezTo>
                <a:close/>
                <a:moveTo>
                  <a:pt x="1266" y="942"/>
                </a:moveTo>
                <a:cubicBezTo>
                  <a:pt x="1270" y="945"/>
                  <a:pt x="1261" y="951"/>
                  <a:pt x="1268" y="953"/>
                </a:cubicBezTo>
                <a:cubicBezTo>
                  <a:pt x="1268" y="952"/>
                  <a:pt x="1267" y="949"/>
                  <a:pt x="1269" y="949"/>
                </a:cubicBezTo>
                <a:cubicBezTo>
                  <a:pt x="1275" y="948"/>
                  <a:pt x="1272" y="953"/>
                  <a:pt x="1275" y="954"/>
                </a:cubicBezTo>
                <a:cubicBezTo>
                  <a:pt x="1276" y="948"/>
                  <a:pt x="1271" y="946"/>
                  <a:pt x="1274" y="942"/>
                </a:cubicBezTo>
                <a:cubicBezTo>
                  <a:pt x="1272" y="942"/>
                  <a:pt x="1268" y="942"/>
                  <a:pt x="1266" y="942"/>
                </a:cubicBezTo>
                <a:close/>
                <a:moveTo>
                  <a:pt x="1310" y="943"/>
                </a:moveTo>
                <a:cubicBezTo>
                  <a:pt x="1313" y="953"/>
                  <a:pt x="1312" y="959"/>
                  <a:pt x="1314" y="970"/>
                </a:cubicBezTo>
                <a:cubicBezTo>
                  <a:pt x="1317" y="967"/>
                  <a:pt x="1318" y="957"/>
                  <a:pt x="1314" y="955"/>
                </a:cubicBezTo>
                <a:cubicBezTo>
                  <a:pt x="1319" y="953"/>
                  <a:pt x="1320" y="944"/>
                  <a:pt x="1317" y="941"/>
                </a:cubicBezTo>
                <a:cubicBezTo>
                  <a:pt x="1314" y="940"/>
                  <a:pt x="1312" y="942"/>
                  <a:pt x="1310" y="943"/>
                </a:cubicBezTo>
                <a:close/>
                <a:moveTo>
                  <a:pt x="1301" y="969"/>
                </a:moveTo>
                <a:cubicBezTo>
                  <a:pt x="1305" y="968"/>
                  <a:pt x="1306" y="965"/>
                  <a:pt x="1310" y="965"/>
                </a:cubicBezTo>
                <a:cubicBezTo>
                  <a:pt x="1310" y="961"/>
                  <a:pt x="1305" y="960"/>
                  <a:pt x="1306" y="955"/>
                </a:cubicBezTo>
                <a:cubicBezTo>
                  <a:pt x="1307" y="955"/>
                  <a:pt x="1308" y="957"/>
                  <a:pt x="1310" y="957"/>
                </a:cubicBezTo>
                <a:cubicBezTo>
                  <a:pt x="1310" y="953"/>
                  <a:pt x="1307" y="950"/>
                  <a:pt x="1304" y="948"/>
                </a:cubicBezTo>
                <a:cubicBezTo>
                  <a:pt x="1305" y="948"/>
                  <a:pt x="1305" y="947"/>
                  <a:pt x="1305" y="946"/>
                </a:cubicBezTo>
                <a:cubicBezTo>
                  <a:pt x="1307" y="946"/>
                  <a:pt x="1306" y="947"/>
                  <a:pt x="1308" y="946"/>
                </a:cubicBezTo>
                <a:cubicBezTo>
                  <a:pt x="1308" y="945"/>
                  <a:pt x="1308" y="944"/>
                  <a:pt x="1308" y="943"/>
                </a:cubicBezTo>
                <a:cubicBezTo>
                  <a:pt x="1305" y="943"/>
                  <a:pt x="1304" y="942"/>
                  <a:pt x="1303" y="942"/>
                </a:cubicBezTo>
                <a:cubicBezTo>
                  <a:pt x="1304" y="949"/>
                  <a:pt x="1299" y="960"/>
                  <a:pt x="1301" y="969"/>
                </a:cubicBezTo>
                <a:close/>
                <a:moveTo>
                  <a:pt x="1213" y="950"/>
                </a:moveTo>
                <a:cubicBezTo>
                  <a:pt x="1213" y="947"/>
                  <a:pt x="1212" y="945"/>
                  <a:pt x="1209" y="946"/>
                </a:cubicBezTo>
                <a:cubicBezTo>
                  <a:pt x="1209" y="949"/>
                  <a:pt x="1211" y="949"/>
                  <a:pt x="1213" y="950"/>
                </a:cubicBezTo>
                <a:close/>
                <a:moveTo>
                  <a:pt x="1321" y="962"/>
                </a:moveTo>
                <a:cubicBezTo>
                  <a:pt x="1326" y="961"/>
                  <a:pt x="1322" y="952"/>
                  <a:pt x="1321" y="950"/>
                </a:cubicBezTo>
                <a:cubicBezTo>
                  <a:pt x="1321" y="955"/>
                  <a:pt x="1320" y="959"/>
                  <a:pt x="1321" y="962"/>
                </a:cubicBezTo>
                <a:close/>
                <a:moveTo>
                  <a:pt x="1275" y="956"/>
                </a:moveTo>
                <a:cubicBezTo>
                  <a:pt x="1273" y="956"/>
                  <a:pt x="1269" y="952"/>
                  <a:pt x="1265" y="956"/>
                </a:cubicBezTo>
                <a:cubicBezTo>
                  <a:pt x="1266" y="961"/>
                  <a:pt x="1261" y="965"/>
                  <a:pt x="1265" y="968"/>
                </a:cubicBezTo>
                <a:cubicBezTo>
                  <a:pt x="1264" y="966"/>
                  <a:pt x="1268" y="966"/>
                  <a:pt x="1267" y="968"/>
                </a:cubicBezTo>
                <a:cubicBezTo>
                  <a:pt x="1266" y="970"/>
                  <a:pt x="1264" y="967"/>
                  <a:pt x="1263" y="969"/>
                </a:cubicBezTo>
                <a:cubicBezTo>
                  <a:pt x="1264" y="976"/>
                  <a:pt x="1264" y="981"/>
                  <a:pt x="1262" y="985"/>
                </a:cubicBezTo>
                <a:cubicBezTo>
                  <a:pt x="1264" y="985"/>
                  <a:pt x="1266" y="982"/>
                  <a:pt x="1267" y="985"/>
                </a:cubicBezTo>
                <a:cubicBezTo>
                  <a:pt x="1266" y="987"/>
                  <a:pt x="1264" y="988"/>
                  <a:pt x="1262" y="987"/>
                </a:cubicBezTo>
                <a:cubicBezTo>
                  <a:pt x="1262" y="991"/>
                  <a:pt x="1261" y="992"/>
                  <a:pt x="1261" y="995"/>
                </a:cubicBezTo>
                <a:cubicBezTo>
                  <a:pt x="1269" y="994"/>
                  <a:pt x="1275" y="995"/>
                  <a:pt x="1282" y="994"/>
                </a:cubicBezTo>
                <a:cubicBezTo>
                  <a:pt x="1279" y="992"/>
                  <a:pt x="1280" y="990"/>
                  <a:pt x="1279" y="987"/>
                </a:cubicBezTo>
                <a:cubicBezTo>
                  <a:pt x="1277" y="989"/>
                  <a:pt x="1273" y="984"/>
                  <a:pt x="1273" y="981"/>
                </a:cubicBezTo>
                <a:cubicBezTo>
                  <a:pt x="1270" y="981"/>
                  <a:pt x="1268" y="980"/>
                  <a:pt x="1268" y="977"/>
                </a:cubicBezTo>
                <a:cubicBezTo>
                  <a:pt x="1270" y="977"/>
                  <a:pt x="1274" y="977"/>
                  <a:pt x="1276" y="978"/>
                </a:cubicBezTo>
                <a:cubicBezTo>
                  <a:pt x="1275" y="979"/>
                  <a:pt x="1273" y="978"/>
                  <a:pt x="1273" y="981"/>
                </a:cubicBezTo>
                <a:cubicBezTo>
                  <a:pt x="1275" y="981"/>
                  <a:pt x="1277" y="984"/>
                  <a:pt x="1280" y="985"/>
                </a:cubicBezTo>
                <a:cubicBezTo>
                  <a:pt x="1281" y="982"/>
                  <a:pt x="1277" y="984"/>
                  <a:pt x="1277" y="983"/>
                </a:cubicBezTo>
                <a:cubicBezTo>
                  <a:pt x="1281" y="977"/>
                  <a:pt x="1275" y="972"/>
                  <a:pt x="1273" y="968"/>
                </a:cubicBezTo>
                <a:cubicBezTo>
                  <a:pt x="1274" y="967"/>
                  <a:pt x="1274" y="967"/>
                  <a:pt x="1275" y="966"/>
                </a:cubicBezTo>
                <a:cubicBezTo>
                  <a:pt x="1276" y="966"/>
                  <a:pt x="1276" y="967"/>
                  <a:pt x="1277" y="967"/>
                </a:cubicBezTo>
                <a:cubicBezTo>
                  <a:pt x="1276" y="964"/>
                  <a:pt x="1276" y="957"/>
                  <a:pt x="1275" y="956"/>
                </a:cubicBezTo>
                <a:close/>
                <a:moveTo>
                  <a:pt x="731" y="957"/>
                </a:moveTo>
                <a:cubicBezTo>
                  <a:pt x="730" y="964"/>
                  <a:pt x="732" y="968"/>
                  <a:pt x="734" y="972"/>
                </a:cubicBezTo>
                <a:cubicBezTo>
                  <a:pt x="737" y="973"/>
                  <a:pt x="736" y="973"/>
                  <a:pt x="740" y="972"/>
                </a:cubicBezTo>
                <a:cubicBezTo>
                  <a:pt x="741" y="970"/>
                  <a:pt x="742" y="969"/>
                  <a:pt x="742" y="965"/>
                </a:cubicBezTo>
                <a:cubicBezTo>
                  <a:pt x="740" y="963"/>
                  <a:pt x="733" y="961"/>
                  <a:pt x="734" y="957"/>
                </a:cubicBezTo>
                <a:cubicBezTo>
                  <a:pt x="739" y="957"/>
                  <a:pt x="738" y="963"/>
                  <a:pt x="743" y="963"/>
                </a:cubicBezTo>
                <a:cubicBezTo>
                  <a:pt x="744" y="961"/>
                  <a:pt x="745" y="959"/>
                  <a:pt x="745" y="956"/>
                </a:cubicBezTo>
                <a:cubicBezTo>
                  <a:pt x="741" y="955"/>
                  <a:pt x="733" y="954"/>
                  <a:pt x="731" y="957"/>
                </a:cubicBezTo>
                <a:close/>
                <a:moveTo>
                  <a:pt x="903" y="957"/>
                </a:moveTo>
                <a:cubicBezTo>
                  <a:pt x="903" y="962"/>
                  <a:pt x="908" y="963"/>
                  <a:pt x="907" y="970"/>
                </a:cubicBezTo>
                <a:cubicBezTo>
                  <a:pt x="914" y="969"/>
                  <a:pt x="913" y="960"/>
                  <a:pt x="911" y="956"/>
                </a:cubicBezTo>
                <a:cubicBezTo>
                  <a:pt x="907" y="956"/>
                  <a:pt x="905" y="956"/>
                  <a:pt x="903" y="957"/>
                </a:cubicBezTo>
                <a:close/>
                <a:moveTo>
                  <a:pt x="920" y="961"/>
                </a:moveTo>
                <a:cubicBezTo>
                  <a:pt x="921" y="959"/>
                  <a:pt x="924" y="959"/>
                  <a:pt x="924" y="956"/>
                </a:cubicBezTo>
                <a:cubicBezTo>
                  <a:pt x="922" y="956"/>
                  <a:pt x="919" y="956"/>
                  <a:pt x="917" y="956"/>
                </a:cubicBezTo>
                <a:cubicBezTo>
                  <a:pt x="917" y="959"/>
                  <a:pt x="918" y="961"/>
                  <a:pt x="920" y="961"/>
                </a:cubicBezTo>
                <a:close/>
                <a:moveTo>
                  <a:pt x="757" y="974"/>
                </a:moveTo>
                <a:cubicBezTo>
                  <a:pt x="760" y="969"/>
                  <a:pt x="761" y="962"/>
                  <a:pt x="764" y="958"/>
                </a:cubicBezTo>
                <a:cubicBezTo>
                  <a:pt x="761" y="957"/>
                  <a:pt x="755" y="958"/>
                  <a:pt x="751" y="957"/>
                </a:cubicBezTo>
                <a:cubicBezTo>
                  <a:pt x="751" y="962"/>
                  <a:pt x="750" y="974"/>
                  <a:pt x="757" y="974"/>
                </a:cubicBezTo>
                <a:close/>
                <a:moveTo>
                  <a:pt x="832" y="971"/>
                </a:moveTo>
                <a:cubicBezTo>
                  <a:pt x="835" y="967"/>
                  <a:pt x="841" y="961"/>
                  <a:pt x="842" y="957"/>
                </a:cubicBezTo>
                <a:cubicBezTo>
                  <a:pt x="835" y="957"/>
                  <a:pt x="826" y="958"/>
                  <a:pt x="820" y="957"/>
                </a:cubicBezTo>
                <a:cubicBezTo>
                  <a:pt x="823" y="963"/>
                  <a:pt x="827" y="967"/>
                  <a:pt x="832" y="971"/>
                </a:cubicBezTo>
                <a:close/>
                <a:moveTo>
                  <a:pt x="851" y="957"/>
                </a:moveTo>
                <a:cubicBezTo>
                  <a:pt x="856" y="964"/>
                  <a:pt x="861" y="970"/>
                  <a:pt x="867" y="975"/>
                </a:cubicBezTo>
                <a:cubicBezTo>
                  <a:pt x="875" y="970"/>
                  <a:pt x="882" y="964"/>
                  <a:pt x="889" y="957"/>
                </a:cubicBezTo>
                <a:cubicBezTo>
                  <a:pt x="878" y="957"/>
                  <a:pt x="863" y="958"/>
                  <a:pt x="851" y="957"/>
                </a:cubicBezTo>
                <a:close/>
                <a:moveTo>
                  <a:pt x="878" y="971"/>
                </a:moveTo>
                <a:cubicBezTo>
                  <a:pt x="885" y="971"/>
                  <a:pt x="892" y="971"/>
                  <a:pt x="899" y="971"/>
                </a:cubicBezTo>
                <a:cubicBezTo>
                  <a:pt x="898" y="966"/>
                  <a:pt x="899" y="960"/>
                  <a:pt x="897" y="957"/>
                </a:cubicBezTo>
                <a:cubicBezTo>
                  <a:pt x="889" y="960"/>
                  <a:pt x="884" y="965"/>
                  <a:pt x="878" y="971"/>
                </a:cubicBezTo>
                <a:close/>
                <a:moveTo>
                  <a:pt x="771" y="959"/>
                </a:moveTo>
                <a:cubicBezTo>
                  <a:pt x="780" y="962"/>
                  <a:pt x="783" y="971"/>
                  <a:pt x="793" y="974"/>
                </a:cubicBezTo>
                <a:cubicBezTo>
                  <a:pt x="798" y="968"/>
                  <a:pt x="802" y="963"/>
                  <a:pt x="807" y="957"/>
                </a:cubicBezTo>
                <a:cubicBezTo>
                  <a:pt x="795" y="958"/>
                  <a:pt x="780" y="956"/>
                  <a:pt x="771" y="959"/>
                </a:cubicBezTo>
                <a:close/>
                <a:moveTo>
                  <a:pt x="811" y="957"/>
                </a:moveTo>
                <a:cubicBezTo>
                  <a:pt x="805" y="963"/>
                  <a:pt x="799" y="972"/>
                  <a:pt x="795" y="977"/>
                </a:cubicBezTo>
                <a:cubicBezTo>
                  <a:pt x="802" y="982"/>
                  <a:pt x="808" y="988"/>
                  <a:pt x="816" y="992"/>
                </a:cubicBezTo>
                <a:cubicBezTo>
                  <a:pt x="820" y="986"/>
                  <a:pt x="826" y="981"/>
                  <a:pt x="829" y="974"/>
                </a:cubicBezTo>
                <a:cubicBezTo>
                  <a:pt x="825" y="968"/>
                  <a:pt x="820" y="963"/>
                  <a:pt x="816" y="957"/>
                </a:cubicBezTo>
                <a:cubicBezTo>
                  <a:pt x="815" y="958"/>
                  <a:pt x="811" y="957"/>
                  <a:pt x="811" y="957"/>
                </a:cubicBezTo>
                <a:close/>
                <a:moveTo>
                  <a:pt x="846" y="958"/>
                </a:moveTo>
                <a:cubicBezTo>
                  <a:pt x="843" y="963"/>
                  <a:pt x="834" y="968"/>
                  <a:pt x="834" y="974"/>
                </a:cubicBezTo>
                <a:cubicBezTo>
                  <a:pt x="834" y="981"/>
                  <a:pt x="844" y="985"/>
                  <a:pt x="848" y="991"/>
                </a:cubicBezTo>
                <a:cubicBezTo>
                  <a:pt x="853" y="987"/>
                  <a:pt x="859" y="982"/>
                  <a:pt x="864" y="978"/>
                </a:cubicBezTo>
                <a:cubicBezTo>
                  <a:pt x="858" y="971"/>
                  <a:pt x="853" y="963"/>
                  <a:pt x="846" y="958"/>
                </a:cubicBezTo>
                <a:close/>
                <a:moveTo>
                  <a:pt x="920" y="962"/>
                </a:moveTo>
                <a:cubicBezTo>
                  <a:pt x="921" y="966"/>
                  <a:pt x="921" y="970"/>
                  <a:pt x="922" y="973"/>
                </a:cubicBezTo>
                <a:cubicBezTo>
                  <a:pt x="924" y="973"/>
                  <a:pt x="925" y="973"/>
                  <a:pt x="927" y="972"/>
                </a:cubicBezTo>
                <a:cubicBezTo>
                  <a:pt x="925" y="969"/>
                  <a:pt x="929" y="959"/>
                  <a:pt x="924" y="958"/>
                </a:cubicBezTo>
                <a:cubicBezTo>
                  <a:pt x="925" y="961"/>
                  <a:pt x="921" y="960"/>
                  <a:pt x="920" y="962"/>
                </a:cubicBezTo>
                <a:close/>
                <a:moveTo>
                  <a:pt x="768" y="974"/>
                </a:moveTo>
                <a:cubicBezTo>
                  <a:pt x="772" y="974"/>
                  <a:pt x="784" y="975"/>
                  <a:pt x="786" y="974"/>
                </a:cubicBezTo>
                <a:cubicBezTo>
                  <a:pt x="781" y="968"/>
                  <a:pt x="775" y="964"/>
                  <a:pt x="769" y="960"/>
                </a:cubicBezTo>
                <a:cubicBezTo>
                  <a:pt x="768" y="964"/>
                  <a:pt x="768" y="969"/>
                  <a:pt x="768" y="974"/>
                </a:cubicBezTo>
                <a:close/>
                <a:moveTo>
                  <a:pt x="1195" y="962"/>
                </a:moveTo>
                <a:cubicBezTo>
                  <a:pt x="1188" y="961"/>
                  <a:pt x="1177" y="959"/>
                  <a:pt x="1170" y="962"/>
                </a:cubicBezTo>
                <a:cubicBezTo>
                  <a:pt x="1169" y="965"/>
                  <a:pt x="1171" y="965"/>
                  <a:pt x="1171" y="968"/>
                </a:cubicBezTo>
                <a:cubicBezTo>
                  <a:pt x="1168" y="967"/>
                  <a:pt x="1168" y="970"/>
                  <a:pt x="1169" y="971"/>
                </a:cubicBezTo>
                <a:cubicBezTo>
                  <a:pt x="1172" y="973"/>
                  <a:pt x="1180" y="968"/>
                  <a:pt x="1180" y="974"/>
                </a:cubicBezTo>
                <a:cubicBezTo>
                  <a:pt x="1177" y="975"/>
                  <a:pt x="1173" y="976"/>
                  <a:pt x="1169" y="975"/>
                </a:cubicBezTo>
                <a:cubicBezTo>
                  <a:pt x="1169" y="978"/>
                  <a:pt x="1168" y="983"/>
                  <a:pt x="1168" y="985"/>
                </a:cubicBezTo>
                <a:cubicBezTo>
                  <a:pt x="1177" y="986"/>
                  <a:pt x="1188" y="985"/>
                  <a:pt x="1199" y="985"/>
                </a:cubicBezTo>
                <a:cubicBezTo>
                  <a:pt x="1206" y="985"/>
                  <a:pt x="1214" y="987"/>
                  <a:pt x="1219" y="983"/>
                </a:cubicBezTo>
                <a:cubicBezTo>
                  <a:pt x="1216" y="981"/>
                  <a:pt x="1211" y="981"/>
                  <a:pt x="1211" y="976"/>
                </a:cubicBezTo>
                <a:cubicBezTo>
                  <a:pt x="1204" y="974"/>
                  <a:pt x="1200" y="966"/>
                  <a:pt x="1197" y="963"/>
                </a:cubicBezTo>
                <a:cubicBezTo>
                  <a:pt x="1202" y="965"/>
                  <a:pt x="1210" y="975"/>
                  <a:pt x="1217" y="969"/>
                </a:cubicBezTo>
                <a:cubicBezTo>
                  <a:pt x="1215" y="966"/>
                  <a:pt x="1211" y="970"/>
                  <a:pt x="1211" y="965"/>
                </a:cubicBezTo>
                <a:cubicBezTo>
                  <a:pt x="1212" y="962"/>
                  <a:pt x="1216" y="967"/>
                  <a:pt x="1216" y="963"/>
                </a:cubicBezTo>
                <a:cubicBezTo>
                  <a:pt x="1212" y="959"/>
                  <a:pt x="1199" y="959"/>
                  <a:pt x="1195" y="962"/>
                </a:cubicBezTo>
                <a:close/>
                <a:moveTo>
                  <a:pt x="1320" y="968"/>
                </a:moveTo>
                <a:cubicBezTo>
                  <a:pt x="1322" y="969"/>
                  <a:pt x="1324" y="970"/>
                  <a:pt x="1325" y="972"/>
                </a:cubicBezTo>
                <a:cubicBezTo>
                  <a:pt x="1326" y="967"/>
                  <a:pt x="1325" y="964"/>
                  <a:pt x="1321" y="964"/>
                </a:cubicBezTo>
                <a:cubicBezTo>
                  <a:pt x="1321" y="966"/>
                  <a:pt x="1319" y="966"/>
                  <a:pt x="1320" y="968"/>
                </a:cubicBezTo>
                <a:close/>
                <a:moveTo>
                  <a:pt x="762" y="975"/>
                </a:moveTo>
                <a:cubicBezTo>
                  <a:pt x="764" y="973"/>
                  <a:pt x="766" y="967"/>
                  <a:pt x="763" y="965"/>
                </a:cubicBezTo>
                <a:cubicBezTo>
                  <a:pt x="763" y="968"/>
                  <a:pt x="759" y="973"/>
                  <a:pt x="762" y="975"/>
                </a:cubicBezTo>
                <a:close/>
                <a:moveTo>
                  <a:pt x="904" y="972"/>
                </a:moveTo>
                <a:cubicBezTo>
                  <a:pt x="906" y="970"/>
                  <a:pt x="906" y="966"/>
                  <a:pt x="903" y="966"/>
                </a:cubicBezTo>
                <a:cubicBezTo>
                  <a:pt x="903" y="968"/>
                  <a:pt x="903" y="971"/>
                  <a:pt x="904" y="972"/>
                </a:cubicBezTo>
                <a:close/>
                <a:moveTo>
                  <a:pt x="1313" y="978"/>
                </a:moveTo>
                <a:cubicBezTo>
                  <a:pt x="1309" y="978"/>
                  <a:pt x="1309" y="972"/>
                  <a:pt x="1310" y="969"/>
                </a:cubicBezTo>
                <a:cubicBezTo>
                  <a:pt x="1308" y="970"/>
                  <a:pt x="1307" y="969"/>
                  <a:pt x="1304" y="969"/>
                </a:cubicBezTo>
                <a:cubicBezTo>
                  <a:pt x="1305" y="972"/>
                  <a:pt x="1303" y="973"/>
                  <a:pt x="1299" y="973"/>
                </a:cubicBezTo>
                <a:cubicBezTo>
                  <a:pt x="1299" y="982"/>
                  <a:pt x="1296" y="989"/>
                  <a:pt x="1298" y="996"/>
                </a:cubicBezTo>
                <a:cubicBezTo>
                  <a:pt x="1304" y="997"/>
                  <a:pt x="1307" y="995"/>
                  <a:pt x="1312" y="996"/>
                </a:cubicBezTo>
                <a:cubicBezTo>
                  <a:pt x="1314" y="991"/>
                  <a:pt x="1312" y="985"/>
                  <a:pt x="1313" y="978"/>
                </a:cubicBezTo>
                <a:close/>
                <a:moveTo>
                  <a:pt x="909" y="971"/>
                </a:moveTo>
                <a:cubicBezTo>
                  <a:pt x="910" y="973"/>
                  <a:pt x="909" y="977"/>
                  <a:pt x="913" y="977"/>
                </a:cubicBezTo>
                <a:cubicBezTo>
                  <a:pt x="911" y="974"/>
                  <a:pt x="914" y="971"/>
                  <a:pt x="911" y="970"/>
                </a:cubicBezTo>
                <a:cubicBezTo>
                  <a:pt x="911" y="970"/>
                  <a:pt x="910" y="971"/>
                  <a:pt x="909" y="971"/>
                </a:cubicBezTo>
                <a:close/>
                <a:moveTo>
                  <a:pt x="1421" y="972"/>
                </a:moveTo>
                <a:cubicBezTo>
                  <a:pt x="1421" y="974"/>
                  <a:pt x="1423" y="973"/>
                  <a:pt x="1423" y="976"/>
                </a:cubicBezTo>
                <a:cubicBezTo>
                  <a:pt x="1419" y="978"/>
                  <a:pt x="1419" y="986"/>
                  <a:pt x="1420" y="991"/>
                </a:cubicBezTo>
                <a:cubicBezTo>
                  <a:pt x="1422" y="991"/>
                  <a:pt x="1422" y="992"/>
                  <a:pt x="1424" y="992"/>
                </a:cubicBezTo>
                <a:cubicBezTo>
                  <a:pt x="1425" y="990"/>
                  <a:pt x="1425" y="987"/>
                  <a:pt x="1429" y="988"/>
                </a:cubicBezTo>
                <a:cubicBezTo>
                  <a:pt x="1425" y="983"/>
                  <a:pt x="1428" y="977"/>
                  <a:pt x="1428" y="970"/>
                </a:cubicBezTo>
                <a:cubicBezTo>
                  <a:pt x="1424" y="969"/>
                  <a:pt x="1422" y="970"/>
                  <a:pt x="1421" y="972"/>
                </a:cubicBezTo>
                <a:close/>
                <a:moveTo>
                  <a:pt x="1320" y="989"/>
                </a:moveTo>
                <a:cubicBezTo>
                  <a:pt x="1323" y="986"/>
                  <a:pt x="1324" y="983"/>
                  <a:pt x="1321" y="978"/>
                </a:cubicBezTo>
                <a:cubicBezTo>
                  <a:pt x="1323" y="978"/>
                  <a:pt x="1324" y="977"/>
                  <a:pt x="1325" y="979"/>
                </a:cubicBezTo>
                <a:cubicBezTo>
                  <a:pt x="1326" y="974"/>
                  <a:pt x="1323" y="973"/>
                  <a:pt x="1319" y="972"/>
                </a:cubicBezTo>
                <a:cubicBezTo>
                  <a:pt x="1319" y="979"/>
                  <a:pt x="1317" y="984"/>
                  <a:pt x="1320" y="989"/>
                </a:cubicBezTo>
                <a:close/>
                <a:moveTo>
                  <a:pt x="879" y="973"/>
                </a:moveTo>
                <a:cubicBezTo>
                  <a:pt x="882" y="978"/>
                  <a:pt x="888" y="980"/>
                  <a:pt x="893" y="983"/>
                </a:cubicBezTo>
                <a:cubicBezTo>
                  <a:pt x="895" y="982"/>
                  <a:pt x="896" y="977"/>
                  <a:pt x="900" y="979"/>
                </a:cubicBezTo>
                <a:cubicBezTo>
                  <a:pt x="902" y="968"/>
                  <a:pt x="887" y="975"/>
                  <a:pt x="879" y="973"/>
                </a:cubicBezTo>
                <a:close/>
                <a:moveTo>
                  <a:pt x="727" y="988"/>
                </a:moveTo>
                <a:cubicBezTo>
                  <a:pt x="730" y="989"/>
                  <a:pt x="729" y="984"/>
                  <a:pt x="732" y="986"/>
                </a:cubicBezTo>
                <a:cubicBezTo>
                  <a:pt x="732" y="984"/>
                  <a:pt x="733" y="983"/>
                  <a:pt x="734" y="982"/>
                </a:cubicBezTo>
                <a:cubicBezTo>
                  <a:pt x="735" y="982"/>
                  <a:pt x="734" y="984"/>
                  <a:pt x="736" y="984"/>
                </a:cubicBezTo>
                <a:cubicBezTo>
                  <a:pt x="737" y="981"/>
                  <a:pt x="739" y="979"/>
                  <a:pt x="739" y="975"/>
                </a:cubicBezTo>
                <a:cubicBezTo>
                  <a:pt x="737" y="975"/>
                  <a:pt x="737" y="974"/>
                  <a:pt x="734" y="974"/>
                </a:cubicBezTo>
                <a:cubicBezTo>
                  <a:pt x="734" y="982"/>
                  <a:pt x="728" y="983"/>
                  <a:pt x="727" y="988"/>
                </a:cubicBezTo>
                <a:close/>
                <a:moveTo>
                  <a:pt x="745" y="978"/>
                </a:moveTo>
                <a:cubicBezTo>
                  <a:pt x="745" y="977"/>
                  <a:pt x="747" y="977"/>
                  <a:pt x="747" y="975"/>
                </a:cubicBezTo>
                <a:cubicBezTo>
                  <a:pt x="745" y="973"/>
                  <a:pt x="741" y="978"/>
                  <a:pt x="745" y="978"/>
                </a:cubicBezTo>
                <a:close/>
                <a:moveTo>
                  <a:pt x="920" y="982"/>
                </a:moveTo>
                <a:cubicBezTo>
                  <a:pt x="919" y="979"/>
                  <a:pt x="919" y="976"/>
                  <a:pt x="917" y="974"/>
                </a:cubicBezTo>
                <a:cubicBezTo>
                  <a:pt x="916" y="977"/>
                  <a:pt x="917" y="982"/>
                  <a:pt x="920" y="982"/>
                </a:cubicBezTo>
                <a:close/>
                <a:moveTo>
                  <a:pt x="927" y="985"/>
                </a:moveTo>
                <a:cubicBezTo>
                  <a:pt x="926" y="982"/>
                  <a:pt x="927" y="978"/>
                  <a:pt x="926" y="975"/>
                </a:cubicBezTo>
                <a:cubicBezTo>
                  <a:pt x="925" y="975"/>
                  <a:pt x="924" y="975"/>
                  <a:pt x="924" y="974"/>
                </a:cubicBezTo>
                <a:cubicBezTo>
                  <a:pt x="924" y="978"/>
                  <a:pt x="924" y="983"/>
                  <a:pt x="927" y="985"/>
                </a:cubicBezTo>
                <a:close/>
                <a:moveTo>
                  <a:pt x="729" y="980"/>
                </a:moveTo>
                <a:cubicBezTo>
                  <a:pt x="728" y="977"/>
                  <a:pt x="730" y="977"/>
                  <a:pt x="730" y="975"/>
                </a:cubicBezTo>
                <a:cubicBezTo>
                  <a:pt x="729" y="975"/>
                  <a:pt x="728" y="975"/>
                  <a:pt x="727" y="975"/>
                </a:cubicBezTo>
                <a:cubicBezTo>
                  <a:pt x="728" y="978"/>
                  <a:pt x="726" y="979"/>
                  <a:pt x="729" y="980"/>
                </a:cubicBezTo>
                <a:close/>
                <a:moveTo>
                  <a:pt x="877" y="975"/>
                </a:moveTo>
                <a:cubicBezTo>
                  <a:pt x="873" y="975"/>
                  <a:pt x="872" y="975"/>
                  <a:pt x="869" y="977"/>
                </a:cubicBezTo>
                <a:cubicBezTo>
                  <a:pt x="872" y="983"/>
                  <a:pt x="877" y="987"/>
                  <a:pt x="882" y="991"/>
                </a:cubicBezTo>
                <a:cubicBezTo>
                  <a:pt x="885" y="990"/>
                  <a:pt x="887" y="988"/>
                  <a:pt x="889" y="985"/>
                </a:cubicBezTo>
                <a:cubicBezTo>
                  <a:pt x="888" y="980"/>
                  <a:pt x="880" y="980"/>
                  <a:pt x="877" y="975"/>
                </a:cubicBezTo>
                <a:close/>
                <a:moveTo>
                  <a:pt x="1211" y="976"/>
                </a:moveTo>
                <a:cubicBezTo>
                  <a:pt x="1213" y="977"/>
                  <a:pt x="1216" y="978"/>
                  <a:pt x="1218" y="978"/>
                </a:cubicBezTo>
                <a:cubicBezTo>
                  <a:pt x="1220" y="974"/>
                  <a:pt x="1212" y="974"/>
                  <a:pt x="1211" y="976"/>
                </a:cubicBezTo>
                <a:close/>
                <a:moveTo>
                  <a:pt x="753" y="993"/>
                </a:moveTo>
                <a:cubicBezTo>
                  <a:pt x="757" y="993"/>
                  <a:pt x="756" y="987"/>
                  <a:pt x="758" y="985"/>
                </a:cubicBezTo>
                <a:cubicBezTo>
                  <a:pt x="758" y="987"/>
                  <a:pt x="755" y="993"/>
                  <a:pt x="760" y="992"/>
                </a:cubicBezTo>
                <a:cubicBezTo>
                  <a:pt x="760" y="990"/>
                  <a:pt x="762" y="987"/>
                  <a:pt x="762" y="983"/>
                </a:cubicBezTo>
                <a:cubicBezTo>
                  <a:pt x="759" y="983"/>
                  <a:pt x="759" y="981"/>
                  <a:pt x="758" y="981"/>
                </a:cubicBezTo>
                <a:cubicBezTo>
                  <a:pt x="757" y="982"/>
                  <a:pt x="757" y="984"/>
                  <a:pt x="755" y="983"/>
                </a:cubicBezTo>
                <a:cubicBezTo>
                  <a:pt x="753" y="981"/>
                  <a:pt x="756" y="979"/>
                  <a:pt x="755" y="976"/>
                </a:cubicBezTo>
                <a:cubicBezTo>
                  <a:pt x="755" y="976"/>
                  <a:pt x="755" y="976"/>
                  <a:pt x="753" y="976"/>
                </a:cubicBezTo>
                <a:cubicBezTo>
                  <a:pt x="752" y="982"/>
                  <a:pt x="756" y="987"/>
                  <a:pt x="753" y="993"/>
                </a:cubicBezTo>
                <a:close/>
                <a:moveTo>
                  <a:pt x="761" y="979"/>
                </a:moveTo>
                <a:cubicBezTo>
                  <a:pt x="764" y="980"/>
                  <a:pt x="764" y="976"/>
                  <a:pt x="761" y="976"/>
                </a:cubicBezTo>
                <a:cubicBezTo>
                  <a:pt x="761" y="977"/>
                  <a:pt x="761" y="978"/>
                  <a:pt x="761" y="979"/>
                </a:cubicBezTo>
                <a:close/>
                <a:moveTo>
                  <a:pt x="768" y="986"/>
                </a:moveTo>
                <a:cubicBezTo>
                  <a:pt x="766" y="986"/>
                  <a:pt x="765" y="987"/>
                  <a:pt x="766" y="989"/>
                </a:cubicBezTo>
                <a:cubicBezTo>
                  <a:pt x="767" y="991"/>
                  <a:pt x="772" y="994"/>
                  <a:pt x="773" y="990"/>
                </a:cubicBezTo>
                <a:cubicBezTo>
                  <a:pt x="770" y="990"/>
                  <a:pt x="770" y="991"/>
                  <a:pt x="768" y="990"/>
                </a:cubicBezTo>
                <a:cubicBezTo>
                  <a:pt x="769" y="989"/>
                  <a:pt x="768" y="986"/>
                  <a:pt x="769" y="985"/>
                </a:cubicBezTo>
                <a:cubicBezTo>
                  <a:pt x="775" y="989"/>
                  <a:pt x="780" y="978"/>
                  <a:pt x="786" y="979"/>
                </a:cubicBezTo>
                <a:cubicBezTo>
                  <a:pt x="782" y="983"/>
                  <a:pt x="778" y="985"/>
                  <a:pt x="774" y="987"/>
                </a:cubicBezTo>
                <a:cubicBezTo>
                  <a:pt x="774" y="990"/>
                  <a:pt x="775" y="991"/>
                  <a:pt x="778" y="991"/>
                </a:cubicBezTo>
                <a:cubicBezTo>
                  <a:pt x="782" y="987"/>
                  <a:pt x="786" y="983"/>
                  <a:pt x="789" y="978"/>
                </a:cubicBezTo>
                <a:cubicBezTo>
                  <a:pt x="783" y="976"/>
                  <a:pt x="775" y="976"/>
                  <a:pt x="768" y="976"/>
                </a:cubicBezTo>
                <a:cubicBezTo>
                  <a:pt x="766" y="980"/>
                  <a:pt x="767" y="983"/>
                  <a:pt x="768" y="986"/>
                </a:cubicBezTo>
                <a:close/>
                <a:moveTo>
                  <a:pt x="782" y="992"/>
                </a:moveTo>
                <a:cubicBezTo>
                  <a:pt x="791" y="991"/>
                  <a:pt x="803" y="994"/>
                  <a:pt x="810" y="991"/>
                </a:cubicBezTo>
                <a:cubicBezTo>
                  <a:pt x="804" y="987"/>
                  <a:pt x="799" y="982"/>
                  <a:pt x="793" y="978"/>
                </a:cubicBezTo>
                <a:cubicBezTo>
                  <a:pt x="790" y="984"/>
                  <a:pt x="785" y="987"/>
                  <a:pt x="782" y="992"/>
                </a:cubicBezTo>
                <a:close/>
                <a:moveTo>
                  <a:pt x="738" y="991"/>
                </a:moveTo>
                <a:cubicBezTo>
                  <a:pt x="740" y="993"/>
                  <a:pt x="744" y="992"/>
                  <a:pt x="747" y="992"/>
                </a:cubicBezTo>
                <a:cubicBezTo>
                  <a:pt x="749" y="989"/>
                  <a:pt x="746" y="985"/>
                  <a:pt x="747" y="979"/>
                </a:cubicBezTo>
                <a:cubicBezTo>
                  <a:pt x="741" y="980"/>
                  <a:pt x="741" y="987"/>
                  <a:pt x="738" y="991"/>
                </a:cubicBezTo>
                <a:close/>
                <a:moveTo>
                  <a:pt x="907" y="991"/>
                </a:moveTo>
                <a:cubicBezTo>
                  <a:pt x="909" y="991"/>
                  <a:pt x="912" y="991"/>
                  <a:pt x="913" y="990"/>
                </a:cubicBezTo>
                <a:cubicBezTo>
                  <a:pt x="912" y="985"/>
                  <a:pt x="908" y="982"/>
                  <a:pt x="907" y="979"/>
                </a:cubicBezTo>
                <a:cubicBezTo>
                  <a:pt x="906" y="983"/>
                  <a:pt x="908" y="988"/>
                  <a:pt x="907" y="991"/>
                </a:cubicBezTo>
                <a:close/>
                <a:moveTo>
                  <a:pt x="865" y="980"/>
                </a:moveTo>
                <a:cubicBezTo>
                  <a:pt x="862" y="984"/>
                  <a:pt x="856" y="986"/>
                  <a:pt x="854" y="991"/>
                </a:cubicBezTo>
                <a:cubicBezTo>
                  <a:pt x="860" y="990"/>
                  <a:pt x="868" y="992"/>
                  <a:pt x="874" y="990"/>
                </a:cubicBezTo>
                <a:cubicBezTo>
                  <a:pt x="873" y="985"/>
                  <a:pt x="869" y="983"/>
                  <a:pt x="865" y="980"/>
                </a:cubicBezTo>
                <a:close/>
                <a:moveTo>
                  <a:pt x="895" y="985"/>
                </a:moveTo>
                <a:cubicBezTo>
                  <a:pt x="898" y="985"/>
                  <a:pt x="898" y="988"/>
                  <a:pt x="902" y="988"/>
                </a:cubicBezTo>
                <a:cubicBezTo>
                  <a:pt x="902" y="980"/>
                  <a:pt x="898" y="978"/>
                  <a:pt x="895" y="985"/>
                </a:cubicBezTo>
                <a:close/>
                <a:moveTo>
                  <a:pt x="1350" y="985"/>
                </a:moveTo>
                <a:cubicBezTo>
                  <a:pt x="1350" y="983"/>
                  <a:pt x="1351" y="980"/>
                  <a:pt x="1349" y="980"/>
                </a:cubicBezTo>
                <a:cubicBezTo>
                  <a:pt x="1349" y="983"/>
                  <a:pt x="1347" y="984"/>
                  <a:pt x="1350" y="985"/>
                </a:cubicBezTo>
                <a:close/>
                <a:moveTo>
                  <a:pt x="1163" y="986"/>
                </a:moveTo>
                <a:cubicBezTo>
                  <a:pt x="1163" y="985"/>
                  <a:pt x="1165" y="981"/>
                  <a:pt x="1162" y="981"/>
                </a:cubicBezTo>
                <a:cubicBezTo>
                  <a:pt x="1162" y="983"/>
                  <a:pt x="1161" y="986"/>
                  <a:pt x="1163" y="986"/>
                </a:cubicBezTo>
                <a:close/>
                <a:moveTo>
                  <a:pt x="919" y="992"/>
                </a:moveTo>
                <a:cubicBezTo>
                  <a:pt x="919" y="991"/>
                  <a:pt x="922" y="992"/>
                  <a:pt x="923" y="991"/>
                </a:cubicBezTo>
                <a:cubicBezTo>
                  <a:pt x="923" y="987"/>
                  <a:pt x="921" y="985"/>
                  <a:pt x="917" y="985"/>
                </a:cubicBezTo>
                <a:cubicBezTo>
                  <a:pt x="916" y="987"/>
                  <a:pt x="916" y="992"/>
                  <a:pt x="919" y="992"/>
                </a:cubicBezTo>
                <a:close/>
                <a:moveTo>
                  <a:pt x="887" y="989"/>
                </a:moveTo>
                <a:cubicBezTo>
                  <a:pt x="888" y="994"/>
                  <a:pt x="895" y="989"/>
                  <a:pt x="899" y="991"/>
                </a:cubicBezTo>
                <a:cubicBezTo>
                  <a:pt x="897" y="985"/>
                  <a:pt x="892" y="986"/>
                  <a:pt x="887" y="989"/>
                </a:cubicBezTo>
                <a:close/>
                <a:moveTo>
                  <a:pt x="730" y="991"/>
                </a:moveTo>
                <a:cubicBezTo>
                  <a:pt x="730" y="992"/>
                  <a:pt x="731" y="992"/>
                  <a:pt x="733" y="992"/>
                </a:cubicBezTo>
                <a:cubicBezTo>
                  <a:pt x="733" y="991"/>
                  <a:pt x="733" y="990"/>
                  <a:pt x="734" y="989"/>
                </a:cubicBezTo>
                <a:cubicBezTo>
                  <a:pt x="733" y="989"/>
                  <a:pt x="732" y="988"/>
                  <a:pt x="731" y="989"/>
                </a:cubicBezTo>
                <a:cubicBezTo>
                  <a:pt x="731" y="990"/>
                  <a:pt x="730" y="990"/>
                  <a:pt x="730" y="991"/>
                </a:cubicBezTo>
                <a:close/>
                <a:moveTo>
                  <a:pt x="1195" y="990"/>
                </a:moveTo>
                <a:cubicBezTo>
                  <a:pt x="1187" y="990"/>
                  <a:pt x="1171" y="985"/>
                  <a:pt x="1166" y="992"/>
                </a:cubicBezTo>
                <a:cubicBezTo>
                  <a:pt x="1171" y="988"/>
                  <a:pt x="1173" y="994"/>
                  <a:pt x="1176" y="996"/>
                </a:cubicBezTo>
                <a:cubicBezTo>
                  <a:pt x="1179" y="994"/>
                  <a:pt x="1184" y="992"/>
                  <a:pt x="1187" y="996"/>
                </a:cubicBezTo>
                <a:cubicBezTo>
                  <a:pt x="1187" y="994"/>
                  <a:pt x="1185" y="992"/>
                  <a:pt x="1187" y="991"/>
                </a:cubicBezTo>
                <a:cubicBezTo>
                  <a:pt x="1191" y="991"/>
                  <a:pt x="1190" y="995"/>
                  <a:pt x="1193" y="996"/>
                </a:cubicBezTo>
                <a:cubicBezTo>
                  <a:pt x="1198" y="994"/>
                  <a:pt x="1201" y="994"/>
                  <a:pt x="1204" y="994"/>
                </a:cubicBezTo>
                <a:cubicBezTo>
                  <a:pt x="1206" y="994"/>
                  <a:pt x="1205" y="991"/>
                  <a:pt x="1207" y="991"/>
                </a:cubicBezTo>
                <a:cubicBezTo>
                  <a:pt x="1211" y="994"/>
                  <a:pt x="1216" y="993"/>
                  <a:pt x="1220" y="990"/>
                </a:cubicBezTo>
                <a:cubicBezTo>
                  <a:pt x="1213" y="987"/>
                  <a:pt x="1204" y="990"/>
                  <a:pt x="1195" y="990"/>
                </a:cubicBezTo>
                <a:close/>
                <a:moveTo>
                  <a:pt x="1321" y="996"/>
                </a:moveTo>
                <a:cubicBezTo>
                  <a:pt x="1324" y="995"/>
                  <a:pt x="1322" y="994"/>
                  <a:pt x="1325" y="995"/>
                </a:cubicBezTo>
                <a:cubicBezTo>
                  <a:pt x="1324" y="993"/>
                  <a:pt x="1322" y="990"/>
                  <a:pt x="1321" y="992"/>
                </a:cubicBezTo>
                <a:cubicBezTo>
                  <a:pt x="1322" y="992"/>
                  <a:pt x="1321" y="995"/>
                  <a:pt x="1321" y="996"/>
                </a:cubicBezTo>
                <a:close/>
                <a:moveTo>
                  <a:pt x="1133" y="998"/>
                </a:moveTo>
                <a:cubicBezTo>
                  <a:pt x="1136" y="998"/>
                  <a:pt x="1136" y="1000"/>
                  <a:pt x="1134" y="1001"/>
                </a:cubicBezTo>
                <a:cubicBezTo>
                  <a:pt x="1137" y="1001"/>
                  <a:pt x="1139" y="1004"/>
                  <a:pt x="1142" y="1002"/>
                </a:cubicBezTo>
                <a:cubicBezTo>
                  <a:pt x="1141" y="1003"/>
                  <a:pt x="1142" y="1003"/>
                  <a:pt x="1142" y="1004"/>
                </a:cubicBezTo>
                <a:cubicBezTo>
                  <a:pt x="1144" y="1002"/>
                  <a:pt x="1148" y="1003"/>
                  <a:pt x="1149" y="1001"/>
                </a:cubicBezTo>
                <a:cubicBezTo>
                  <a:pt x="1146" y="999"/>
                  <a:pt x="1141" y="1000"/>
                  <a:pt x="1138" y="997"/>
                </a:cubicBezTo>
                <a:cubicBezTo>
                  <a:pt x="1136" y="997"/>
                  <a:pt x="1133" y="996"/>
                  <a:pt x="1133" y="998"/>
                </a:cubicBezTo>
                <a:close/>
                <a:moveTo>
                  <a:pt x="1103" y="1003"/>
                </a:moveTo>
                <a:cubicBezTo>
                  <a:pt x="1104" y="1006"/>
                  <a:pt x="1107" y="1003"/>
                  <a:pt x="1109" y="1004"/>
                </a:cubicBezTo>
                <a:cubicBezTo>
                  <a:pt x="1109" y="1002"/>
                  <a:pt x="1110" y="999"/>
                  <a:pt x="1107" y="999"/>
                </a:cubicBezTo>
                <a:cubicBezTo>
                  <a:pt x="1107" y="1002"/>
                  <a:pt x="1103" y="1000"/>
                  <a:pt x="1103" y="1003"/>
                </a:cubicBezTo>
                <a:close/>
                <a:moveTo>
                  <a:pt x="1126" y="1004"/>
                </a:moveTo>
                <a:cubicBezTo>
                  <a:pt x="1126" y="1002"/>
                  <a:pt x="1125" y="999"/>
                  <a:pt x="1122" y="999"/>
                </a:cubicBezTo>
                <a:cubicBezTo>
                  <a:pt x="1123" y="1001"/>
                  <a:pt x="1122" y="1005"/>
                  <a:pt x="1126" y="1004"/>
                </a:cubicBezTo>
                <a:close/>
                <a:moveTo>
                  <a:pt x="1096" y="1003"/>
                </a:moveTo>
                <a:cubicBezTo>
                  <a:pt x="1097" y="1003"/>
                  <a:pt x="1097" y="1004"/>
                  <a:pt x="1098" y="1004"/>
                </a:cubicBezTo>
                <a:cubicBezTo>
                  <a:pt x="1099" y="1002"/>
                  <a:pt x="1098" y="1002"/>
                  <a:pt x="1099" y="1000"/>
                </a:cubicBezTo>
                <a:cubicBezTo>
                  <a:pt x="1097" y="1000"/>
                  <a:pt x="1096" y="1001"/>
                  <a:pt x="1096" y="1003"/>
                </a:cubicBezTo>
                <a:close/>
                <a:moveTo>
                  <a:pt x="1177" y="1004"/>
                </a:moveTo>
                <a:cubicBezTo>
                  <a:pt x="1178" y="1004"/>
                  <a:pt x="1179" y="1004"/>
                  <a:pt x="1180" y="1004"/>
                </a:cubicBezTo>
                <a:cubicBezTo>
                  <a:pt x="1180" y="1002"/>
                  <a:pt x="1180" y="1001"/>
                  <a:pt x="1178" y="1001"/>
                </a:cubicBezTo>
                <a:cubicBezTo>
                  <a:pt x="1178" y="1002"/>
                  <a:pt x="1177" y="1002"/>
                  <a:pt x="1177" y="1004"/>
                </a:cubicBezTo>
                <a:close/>
                <a:moveTo>
                  <a:pt x="1129" y="1002"/>
                </a:moveTo>
                <a:cubicBezTo>
                  <a:pt x="1129" y="1005"/>
                  <a:pt x="1134" y="1004"/>
                  <a:pt x="1133" y="1002"/>
                </a:cubicBezTo>
                <a:cubicBezTo>
                  <a:pt x="1131" y="1001"/>
                  <a:pt x="1131" y="1003"/>
                  <a:pt x="1129" y="1002"/>
                </a:cubicBezTo>
                <a:close/>
                <a:moveTo>
                  <a:pt x="1208" y="1006"/>
                </a:moveTo>
                <a:cubicBezTo>
                  <a:pt x="1208" y="1004"/>
                  <a:pt x="1211" y="1005"/>
                  <a:pt x="1211" y="1003"/>
                </a:cubicBezTo>
                <a:cubicBezTo>
                  <a:pt x="1209" y="1003"/>
                  <a:pt x="1206" y="1002"/>
                  <a:pt x="1205" y="1004"/>
                </a:cubicBezTo>
                <a:cubicBezTo>
                  <a:pt x="1207" y="1004"/>
                  <a:pt x="1207" y="1006"/>
                  <a:pt x="1208" y="1006"/>
                </a:cubicBezTo>
                <a:close/>
                <a:moveTo>
                  <a:pt x="889" y="1009"/>
                </a:moveTo>
                <a:cubicBezTo>
                  <a:pt x="889" y="1011"/>
                  <a:pt x="891" y="1011"/>
                  <a:pt x="893" y="1011"/>
                </a:cubicBezTo>
                <a:cubicBezTo>
                  <a:pt x="894" y="1008"/>
                  <a:pt x="891" y="1007"/>
                  <a:pt x="889" y="1009"/>
                </a:cubicBezTo>
                <a:close/>
                <a:moveTo>
                  <a:pt x="995" y="1015"/>
                </a:moveTo>
                <a:cubicBezTo>
                  <a:pt x="998" y="1012"/>
                  <a:pt x="989" y="1007"/>
                  <a:pt x="988" y="1009"/>
                </a:cubicBezTo>
                <a:cubicBezTo>
                  <a:pt x="992" y="1010"/>
                  <a:pt x="992" y="1014"/>
                  <a:pt x="995" y="1015"/>
                </a:cubicBezTo>
                <a:close/>
                <a:moveTo>
                  <a:pt x="1054" y="1010"/>
                </a:moveTo>
                <a:cubicBezTo>
                  <a:pt x="1054" y="1008"/>
                  <a:pt x="1053" y="1008"/>
                  <a:pt x="1051" y="1008"/>
                </a:cubicBezTo>
                <a:cubicBezTo>
                  <a:pt x="1051" y="1010"/>
                  <a:pt x="1052" y="1010"/>
                  <a:pt x="1054" y="1010"/>
                </a:cubicBezTo>
                <a:close/>
                <a:moveTo>
                  <a:pt x="842" y="1015"/>
                </a:moveTo>
                <a:cubicBezTo>
                  <a:pt x="846" y="1019"/>
                  <a:pt x="847" y="1014"/>
                  <a:pt x="852" y="1014"/>
                </a:cubicBezTo>
                <a:cubicBezTo>
                  <a:pt x="850" y="1008"/>
                  <a:pt x="844" y="1011"/>
                  <a:pt x="842" y="1015"/>
                </a:cubicBezTo>
                <a:close/>
                <a:moveTo>
                  <a:pt x="1002" y="1011"/>
                </a:moveTo>
                <a:cubicBezTo>
                  <a:pt x="1005" y="1012"/>
                  <a:pt x="1006" y="1012"/>
                  <a:pt x="1008" y="1011"/>
                </a:cubicBezTo>
                <a:cubicBezTo>
                  <a:pt x="1006" y="1011"/>
                  <a:pt x="1003" y="1009"/>
                  <a:pt x="1002" y="1011"/>
                </a:cubicBezTo>
                <a:close/>
                <a:moveTo>
                  <a:pt x="1105" y="1012"/>
                </a:moveTo>
                <a:cubicBezTo>
                  <a:pt x="1105" y="1010"/>
                  <a:pt x="1104" y="1010"/>
                  <a:pt x="1102" y="1010"/>
                </a:cubicBezTo>
                <a:cubicBezTo>
                  <a:pt x="1101" y="1012"/>
                  <a:pt x="1103" y="1013"/>
                  <a:pt x="1105" y="1012"/>
                </a:cubicBezTo>
                <a:close/>
                <a:moveTo>
                  <a:pt x="901" y="1013"/>
                </a:moveTo>
                <a:cubicBezTo>
                  <a:pt x="902" y="1015"/>
                  <a:pt x="905" y="1015"/>
                  <a:pt x="906" y="1014"/>
                </a:cubicBezTo>
                <a:cubicBezTo>
                  <a:pt x="906" y="1012"/>
                  <a:pt x="905" y="1011"/>
                  <a:pt x="904" y="1011"/>
                </a:cubicBezTo>
                <a:cubicBezTo>
                  <a:pt x="903" y="1012"/>
                  <a:pt x="900" y="1011"/>
                  <a:pt x="901" y="1013"/>
                </a:cubicBezTo>
                <a:close/>
                <a:moveTo>
                  <a:pt x="928" y="1015"/>
                </a:moveTo>
                <a:cubicBezTo>
                  <a:pt x="931" y="1015"/>
                  <a:pt x="931" y="1010"/>
                  <a:pt x="928" y="1011"/>
                </a:cubicBezTo>
                <a:cubicBezTo>
                  <a:pt x="926" y="1012"/>
                  <a:pt x="928" y="1012"/>
                  <a:pt x="928" y="1015"/>
                </a:cubicBezTo>
                <a:close/>
                <a:moveTo>
                  <a:pt x="869" y="1016"/>
                </a:moveTo>
                <a:cubicBezTo>
                  <a:pt x="873" y="1018"/>
                  <a:pt x="875" y="1018"/>
                  <a:pt x="881" y="1017"/>
                </a:cubicBezTo>
                <a:cubicBezTo>
                  <a:pt x="881" y="1018"/>
                  <a:pt x="879" y="1018"/>
                  <a:pt x="880" y="1020"/>
                </a:cubicBezTo>
                <a:cubicBezTo>
                  <a:pt x="881" y="1021"/>
                  <a:pt x="885" y="1023"/>
                  <a:pt x="886" y="1021"/>
                </a:cubicBezTo>
                <a:cubicBezTo>
                  <a:pt x="885" y="1020"/>
                  <a:pt x="883" y="1020"/>
                  <a:pt x="883" y="1019"/>
                </a:cubicBezTo>
                <a:cubicBezTo>
                  <a:pt x="885" y="1017"/>
                  <a:pt x="888" y="1015"/>
                  <a:pt x="893" y="1015"/>
                </a:cubicBezTo>
                <a:cubicBezTo>
                  <a:pt x="896" y="1016"/>
                  <a:pt x="895" y="1016"/>
                  <a:pt x="894" y="1019"/>
                </a:cubicBezTo>
                <a:cubicBezTo>
                  <a:pt x="900" y="1020"/>
                  <a:pt x="901" y="1019"/>
                  <a:pt x="904" y="1022"/>
                </a:cubicBezTo>
                <a:cubicBezTo>
                  <a:pt x="908" y="1016"/>
                  <a:pt x="895" y="1016"/>
                  <a:pt x="893" y="1012"/>
                </a:cubicBezTo>
                <a:cubicBezTo>
                  <a:pt x="886" y="1014"/>
                  <a:pt x="882" y="1014"/>
                  <a:pt x="876" y="1016"/>
                </a:cubicBezTo>
                <a:cubicBezTo>
                  <a:pt x="876" y="1015"/>
                  <a:pt x="875" y="1015"/>
                  <a:pt x="875" y="1015"/>
                </a:cubicBezTo>
                <a:cubicBezTo>
                  <a:pt x="877" y="1015"/>
                  <a:pt x="876" y="1013"/>
                  <a:pt x="876" y="1012"/>
                </a:cubicBezTo>
                <a:cubicBezTo>
                  <a:pt x="874" y="1012"/>
                  <a:pt x="874" y="1011"/>
                  <a:pt x="872" y="1011"/>
                </a:cubicBezTo>
                <a:cubicBezTo>
                  <a:pt x="873" y="1015"/>
                  <a:pt x="869" y="1013"/>
                  <a:pt x="869" y="1016"/>
                </a:cubicBezTo>
                <a:close/>
                <a:moveTo>
                  <a:pt x="950" y="1013"/>
                </a:moveTo>
                <a:cubicBezTo>
                  <a:pt x="949" y="1015"/>
                  <a:pt x="951" y="1015"/>
                  <a:pt x="951" y="1017"/>
                </a:cubicBezTo>
                <a:cubicBezTo>
                  <a:pt x="953" y="1017"/>
                  <a:pt x="953" y="1014"/>
                  <a:pt x="956" y="1015"/>
                </a:cubicBezTo>
                <a:cubicBezTo>
                  <a:pt x="958" y="1016"/>
                  <a:pt x="958" y="1017"/>
                  <a:pt x="960" y="1019"/>
                </a:cubicBezTo>
                <a:cubicBezTo>
                  <a:pt x="960" y="1014"/>
                  <a:pt x="964" y="1018"/>
                  <a:pt x="965" y="1015"/>
                </a:cubicBezTo>
                <a:cubicBezTo>
                  <a:pt x="958" y="1013"/>
                  <a:pt x="955" y="1011"/>
                  <a:pt x="950" y="1013"/>
                </a:cubicBezTo>
                <a:close/>
                <a:moveTo>
                  <a:pt x="919" y="1013"/>
                </a:moveTo>
                <a:cubicBezTo>
                  <a:pt x="918" y="1013"/>
                  <a:pt x="916" y="1013"/>
                  <a:pt x="915" y="1013"/>
                </a:cubicBezTo>
                <a:cubicBezTo>
                  <a:pt x="914" y="1015"/>
                  <a:pt x="919" y="1014"/>
                  <a:pt x="919" y="1013"/>
                </a:cubicBezTo>
                <a:close/>
                <a:moveTo>
                  <a:pt x="1020" y="1018"/>
                </a:moveTo>
                <a:cubicBezTo>
                  <a:pt x="1018" y="1017"/>
                  <a:pt x="1017" y="1015"/>
                  <a:pt x="1016" y="1014"/>
                </a:cubicBezTo>
                <a:cubicBezTo>
                  <a:pt x="1014" y="1015"/>
                  <a:pt x="1019" y="1020"/>
                  <a:pt x="1020" y="1018"/>
                </a:cubicBezTo>
                <a:close/>
                <a:moveTo>
                  <a:pt x="943" y="1019"/>
                </a:moveTo>
                <a:cubicBezTo>
                  <a:pt x="945" y="1019"/>
                  <a:pt x="946" y="1019"/>
                  <a:pt x="948" y="1019"/>
                </a:cubicBezTo>
                <a:cubicBezTo>
                  <a:pt x="947" y="1017"/>
                  <a:pt x="945" y="1016"/>
                  <a:pt x="942" y="1015"/>
                </a:cubicBezTo>
                <a:cubicBezTo>
                  <a:pt x="941" y="1018"/>
                  <a:pt x="943" y="1016"/>
                  <a:pt x="943" y="1019"/>
                </a:cubicBezTo>
                <a:close/>
                <a:moveTo>
                  <a:pt x="866" y="1019"/>
                </a:moveTo>
                <a:cubicBezTo>
                  <a:pt x="866" y="1017"/>
                  <a:pt x="861" y="1016"/>
                  <a:pt x="859" y="1017"/>
                </a:cubicBezTo>
                <a:cubicBezTo>
                  <a:pt x="860" y="1020"/>
                  <a:pt x="865" y="1023"/>
                  <a:pt x="866" y="1019"/>
                </a:cubicBezTo>
                <a:close/>
                <a:moveTo>
                  <a:pt x="1010" y="1019"/>
                </a:moveTo>
                <a:cubicBezTo>
                  <a:pt x="1009" y="1017"/>
                  <a:pt x="1006" y="1019"/>
                  <a:pt x="1004" y="1018"/>
                </a:cubicBezTo>
                <a:cubicBezTo>
                  <a:pt x="1004" y="1020"/>
                  <a:pt x="1010" y="1021"/>
                  <a:pt x="1010" y="1019"/>
                </a:cubicBezTo>
                <a:close/>
                <a:moveTo>
                  <a:pt x="1035" y="1022"/>
                </a:moveTo>
                <a:cubicBezTo>
                  <a:pt x="1036" y="1021"/>
                  <a:pt x="1035" y="1019"/>
                  <a:pt x="1034" y="1019"/>
                </a:cubicBezTo>
                <a:cubicBezTo>
                  <a:pt x="1033" y="1020"/>
                  <a:pt x="1033" y="1022"/>
                  <a:pt x="1035" y="1022"/>
                </a:cubicBezTo>
                <a:close/>
                <a:moveTo>
                  <a:pt x="1052" y="1020"/>
                </a:moveTo>
                <a:cubicBezTo>
                  <a:pt x="1051" y="1020"/>
                  <a:pt x="1051" y="1018"/>
                  <a:pt x="1049" y="1019"/>
                </a:cubicBezTo>
                <a:cubicBezTo>
                  <a:pt x="1048" y="1020"/>
                  <a:pt x="1052" y="1022"/>
                  <a:pt x="1052" y="1020"/>
                </a:cubicBezTo>
                <a:close/>
                <a:moveTo>
                  <a:pt x="837" y="1022"/>
                </a:moveTo>
                <a:cubicBezTo>
                  <a:pt x="839" y="1022"/>
                  <a:pt x="840" y="1023"/>
                  <a:pt x="842" y="1023"/>
                </a:cubicBezTo>
                <a:cubicBezTo>
                  <a:pt x="841" y="1021"/>
                  <a:pt x="839" y="1020"/>
                  <a:pt x="837" y="1019"/>
                </a:cubicBezTo>
                <a:cubicBezTo>
                  <a:pt x="837" y="1020"/>
                  <a:pt x="837" y="1021"/>
                  <a:pt x="837" y="1022"/>
                </a:cubicBezTo>
                <a:close/>
                <a:moveTo>
                  <a:pt x="961" y="1025"/>
                </a:moveTo>
                <a:cubicBezTo>
                  <a:pt x="961" y="1024"/>
                  <a:pt x="961" y="1023"/>
                  <a:pt x="961" y="1022"/>
                </a:cubicBezTo>
                <a:cubicBezTo>
                  <a:pt x="958" y="1021"/>
                  <a:pt x="959" y="1024"/>
                  <a:pt x="956" y="1024"/>
                </a:cubicBezTo>
                <a:cubicBezTo>
                  <a:pt x="957" y="1021"/>
                  <a:pt x="954" y="1022"/>
                  <a:pt x="953" y="1020"/>
                </a:cubicBezTo>
                <a:cubicBezTo>
                  <a:pt x="952" y="1025"/>
                  <a:pt x="956" y="1026"/>
                  <a:pt x="961" y="1025"/>
                </a:cubicBezTo>
                <a:close/>
                <a:moveTo>
                  <a:pt x="855" y="1025"/>
                </a:moveTo>
                <a:cubicBezTo>
                  <a:pt x="855" y="1024"/>
                  <a:pt x="856" y="1024"/>
                  <a:pt x="856" y="1022"/>
                </a:cubicBezTo>
                <a:cubicBezTo>
                  <a:pt x="853" y="1023"/>
                  <a:pt x="854" y="1020"/>
                  <a:pt x="852" y="1021"/>
                </a:cubicBezTo>
                <a:cubicBezTo>
                  <a:pt x="851" y="1024"/>
                  <a:pt x="855" y="1023"/>
                  <a:pt x="855" y="1025"/>
                </a:cubicBezTo>
                <a:close/>
                <a:moveTo>
                  <a:pt x="866" y="1024"/>
                </a:moveTo>
                <a:cubicBezTo>
                  <a:pt x="866" y="1023"/>
                  <a:pt x="866" y="1022"/>
                  <a:pt x="866" y="1022"/>
                </a:cubicBezTo>
                <a:cubicBezTo>
                  <a:pt x="865" y="1022"/>
                  <a:pt x="864" y="1022"/>
                  <a:pt x="863" y="1022"/>
                </a:cubicBezTo>
                <a:cubicBezTo>
                  <a:pt x="862" y="1024"/>
                  <a:pt x="864" y="1024"/>
                  <a:pt x="866" y="1024"/>
                </a:cubicBezTo>
                <a:close/>
                <a:moveTo>
                  <a:pt x="1071" y="1025"/>
                </a:moveTo>
                <a:cubicBezTo>
                  <a:pt x="1073" y="1025"/>
                  <a:pt x="1074" y="1025"/>
                  <a:pt x="1075" y="1025"/>
                </a:cubicBezTo>
                <a:cubicBezTo>
                  <a:pt x="1075" y="1023"/>
                  <a:pt x="1075" y="1022"/>
                  <a:pt x="1073" y="1022"/>
                </a:cubicBezTo>
                <a:cubicBezTo>
                  <a:pt x="1073" y="1023"/>
                  <a:pt x="1072" y="1024"/>
                  <a:pt x="1071" y="1025"/>
                </a:cubicBezTo>
                <a:close/>
                <a:moveTo>
                  <a:pt x="911" y="1024"/>
                </a:moveTo>
                <a:cubicBezTo>
                  <a:pt x="914" y="1025"/>
                  <a:pt x="917" y="1025"/>
                  <a:pt x="917" y="1024"/>
                </a:cubicBezTo>
                <a:cubicBezTo>
                  <a:pt x="917" y="1023"/>
                  <a:pt x="917" y="1023"/>
                  <a:pt x="917" y="1022"/>
                </a:cubicBezTo>
                <a:cubicBezTo>
                  <a:pt x="914" y="1023"/>
                  <a:pt x="913" y="1021"/>
                  <a:pt x="911" y="1024"/>
                </a:cubicBezTo>
                <a:close/>
                <a:moveTo>
                  <a:pt x="678" y="1026"/>
                </a:moveTo>
                <a:cubicBezTo>
                  <a:pt x="680" y="1027"/>
                  <a:pt x="680" y="1030"/>
                  <a:pt x="683" y="1030"/>
                </a:cubicBezTo>
                <a:cubicBezTo>
                  <a:pt x="682" y="1027"/>
                  <a:pt x="685" y="1028"/>
                  <a:pt x="686" y="1027"/>
                </a:cubicBezTo>
                <a:cubicBezTo>
                  <a:pt x="684" y="1027"/>
                  <a:pt x="684" y="1025"/>
                  <a:pt x="684" y="1024"/>
                </a:cubicBezTo>
                <a:cubicBezTo>
                  <a:pt x="682" y="1025"/>
                  <a:pt x="679" y="1024"/>
                  <a:pt x="678" y="1026"/>
                </a:cubicBezTo>
                <a:close/>
                <a:moveTo>
                  <a:pt x="892" y="1025"/>
                </a:moveTo>
                <a:cubicBezTo>
                  <a:pt x="892" y="1028"/>
                  <a:pt x="895" y="1025"/>
                  <a:pt x="897" y="1027"/>
                </a:cubicBezTo>
                <a:cubicBezTo>
                  <a:pt x="897" y="1024"/>
                  <a:pt x="894" y="1024"/>
                  <a:pt x="892" y="1025"/>
                </a:cubicBezTo>
                <a:close/>
                <a:moveTo>
                  <a:pt x="1339" y="1033"/>
                </a:moveTo>
                <a:cubicBezTo>
                  <a:pt x="1336" y="1034"/>
                  <a:pt x="1332" y="1032"/>
                  <a:pt x="1331" y="1034"/>
                </a:cubicBezTo>
                <a:cubicBezTo>
                  <a:pt x="1333" y="1033"/>
                  <a:pt x="1338" y="1035"/>
                  <a:pt x="1339" y="1033"/>
                </a:cubicBezTo>
                <a:close/>
                <a:moveTo>
                  <a:pt x="1159" y="1037"/>
                </a:moveTo>
                <a:cubicBezTo>
                  <a:pt x="1164" y="1036"/>
                  <a:pt x="1167" y="1036"/>
                  <a:pt x="1170" y="1036"/>
                </a:cubicBezTo>
                <a:cubicBezTo>
                  <a:pt x="1167" y="1034"/>
                  <a:pt x="1161" y="1034"/>
                  <a:pt x="1159" y="1037"/>
                </a:cubicBezTo>
                <a:close/>
                <a:moveTo>
                  <a:pt x="1199" y="1041"/>
                </a:moveTo>
                <a:cubicBezTo>
                  <a:pt x="1198" y="1038"/>
                  <a:pt x="1194" y="1039"/>
                  <a:pt x="1194" y="1035"/>
                </a:cubicBezTo>
                <a:cubicBezTo>
                  <a:pt x="1192" y="1036"/>
                  <a:pt x="1188" y="1034"/>
                  <a:pt x="1187" y="1036"/>
                </a:cubicBezTo>
                <a:cubicBezTo>
                  <a:pt x="1190" y="1037"/>
                  <a:pt x="1192" y="1040"/>
                  <a:pt x="1194" y="1037"/>
                </a:cubicBezTo>
                <a:cubicBezTo>
                  <a:pt x="1194" y="1040"/>
                  <a:pt x="1196" y="1043"/>
                  <a:pt x="1199" y="1041"/>
                </a:cubicBezTo>
                <a:close/>
                <a:moveTo>
                  <a:pt x="1211" y="1041"/>
                </a:moveTo>
                <a:cubicBezTo>
                  <a:pt x="1210" y="1039"/>
                  <a:pt x="1208" y="1039"/>
                  <a:pt x="1208" y="1037"/>
                </a:cubicBezTo>
                <a:cubicBezTo>
                  <a:pt x="1207" y="1037"/>
                  <a:pt x="1206" y="1037"/>
                  <a:pt x="1205" y="1037"/>
                </a:cubicBezTo>
                <a:cubicBezTo>
                  <a:pt x="1207" y="1038"/>
                  <a:pt x="1207" y="1041"/>
                  <a:pt x="1211" y="1041"/>
                </a:cubicBezTo>
                <a:close/>
                <a:moveTo>
                  <a:pt x="1211" y="1039"/>
                </a:moveTo>
                <a:cubicBezTo>
                  <a:pt x="1213" y="1040"/>
                  <a:pt x="1214" y="1039"/>
                  <a:pt x="1216" y="1039"/>
                </a:cubicBezTo>
                <a:cubicBezTo>
                  <a:pt x="1216" y="1036"/>
                  <a:pt x="1214" y="1037"/>
                  <a:pt x="1212" y="1037"/>
                </a:cubicBezTo>
                <a:cubicBezTo>
                  <a:pt x="1212" y="1037"/>
                  <a:pt x="1212" y="1038"/>
                  <a:pt x="1211" y="1039"/>
                </a:cubicBezTo>
                <a:close/>
                <a:moveTo>
                  <a:pt x="1233" y="1038"/>
                </a:moveTo>
                <a:cubicBezTo>
                  <a:pt x="1234" y="1039"/>
                  <a:pt x="1238" y="1039"/>
                  <a:pt x="1239" y="1038"/>
                </a:cubicBezTo>
                <a:cubicBezTo>
                  <a:pt x="1237" y="1038"/>
                  <a:pt x="1234" y="1035"/>
                  <a:pt x="1233" y="1038"/>
                </a:cubicBezTo>
                <a:close/>
                <a:moveTo>
                  <a:pt x="1220" y="1039"/>
                </a:moveTo>
                <a:cubicBezTo>
                  <a:pt x="1221" y="1039"/>
                  <a:pt x="1222" y="1040"/>
                  <a:pt x="1221" y="1042"/>
                </a:cubicBezTo>
                <a:cubicBezTo>
                  <a:pt x="1223" y="1042"/>
                  <a:pt x="1224" y="1042"/>
                  <a:pt x="1224" y="1041"/>
                </a:cubicBezTo>
                <a:cubicBezTo>
                  <a:pt x="1223" y="1041"/>
                  <a:pt x="1224" y="1038"/>
                  <a:pt x="1224" y="1037"/>
                </a:cubicBezTo>
                <a:cubicBezTo>
                  <a:pt x="1222" y="1037"/>
                  <a:pt x="1221" y="1038"/>
                  <a:pt x="1220" y="1039"/>
                </a:cubicBezTo>
                <a:close/>
                <a:moveTo>
                  <a:pt x="1241" y="1039"/>
                </a:moveTo>
                <a:cubicBezTo>
                  <a:pt x="1242" y="1039"/>
                  <a:pt x="1244" y="1039"/>
                  <a:pt x="1245" y="1039"/>
                </a:cubicBezTo>
                <a:cubicBezTo>
                  <a:pt x="1245" y="1038"/>
                  <a:pt x="1245" y="1038"/>
                  <a:pt x="1245" y="1037"/>
                </a:cubicBezTo>
                <a:cubicBezTo>
                  <a:pt x="1244" y="1037"/>
                  <a:pt x="1242" y="1037"/>
                  <a:pt x="1241" y="1037"/>
                </a:cubicBezTo>
                <a:cubicBezTo>
                  <a:pt x="1241" y="1038"/>
                  <a:pt x="1241" y="1038"/>
                  <a:pt x="1241" y="1039"/>
                </a:cubicBezTo>
                <a:close/>
                <a:moveTo>
                  <a:pt x="1252" y="1041"/>
                </a:moveTo>
                <a:cubicBezTo>
                  <a:pt x="1252" y="1039"/>
                  <a:pt x="1251" y="1038"/>
                  <a:pt x="1249" y="1037"/>
                </a:cubicBezTo>
                <a:cubicBezTo>
                  <a:pt x="1248" y="1040"/>
                  <a:pt x="1249" y="1042"/>
                  <a:pt x="1252" y="1041"/>
                </a:cubicBezTo>
                <a:close/>
                <a:moveTo>
                  <a:pt x="1285" y="1039"/>
                </a:moveTo>
                <a:cubicBezTo>
                  <a:pt x="1283" y="1039"/>
                  <a:pt x="1281" y="1035"/>
                  <a:pt x="1279" y="1038"/>
                </a:cubicBezTo>
                <a:cubicBezTo>
                  <a:pt x="1280" y="1038"/>
                  <a:pt x="1284" y="1040"/>
                  <a:pt x="1285" y="1039"/>
                </a:cubicBezTo>
                <a:close/>
                <a:moveTo>
                  <a:pt x="1167" y="1043"/>
                </a:moveTo>
                <a:cubicBezTo>
                  <a:pt x="1164" y="1044"/>
                  <a:pt x="1161" y="1041"/>
                  <a:pt x="1159" y="1043"/>
                </a:cubicBezTo>
                <a:cubicBezTo>
                  <a:pt x="1160" y="1044"/>
                  <a:pt x="1167" y="1045"/>
                  <a:pt x="1167" y="1043"/>
                </a:cubicBezTo>
                <a:close/>
                <a:moveTo>
                  <a:pt x="1110" y="1054"/>
                </a:moveTo>
                <a:cubicBezTo>
                  <a:pt x="1113" y="1055"/>
                  <a:pt x="1114" y="1049"/>
                  <a:pt x="1112" y="1050"/>
                </a:cubicBezTo>
                <a:cubicBezTo>
                  <a:pt x="1112" y="1052"/>
                  <a:pt x="1109" y="1051"/>
                  <a:pt x="1110" y="1054"/>
                </a:cubicBezTo>
                <a:close/>
              </a:path>
            </a:pathLst>
          </a:custGeom>
          <a:solidFill>
            <a:srgbClr val="E6E6E6"/>
          </a:solidFill>
          <a:ln w="9525">
            <a:noFill/>
            <a:round/>
            <a:headEnd/>
            <a:tailEnd/>
          </a:ln>
        </p:spPr>
        <p:txBody>
          <a:bodyPr lIns="85692" tIns="42848" rIns="85692" bIns="42848"/>
          <a:lstStyle/>
          <a:p>
            <a:pPr defTabSz="913463">
              <a:defRPr/>
            </a:pPr>
            <a:endParaRPr lang="en-US" sz="1800" b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" name="Slide Number Placeholder 5"/>
          <p:cNvSpPr txBox="1">
            <a:spLocks/>
          </p:cNvSpPr>
          <p:nvPr userDrawn="1"/>
        </p:nvSpPr>
        <p:spPr>
          <a:xfrm>
            <a:off x="132466" y="6356451"/>
            <a:ext cx="2132707" cy="364628"/>
          </a:xfrm>
          <a:prstGeom prst="rect">
            <a:avLst/>
          </a:prstGeom>
        </p:spPr>
        <p:txBody>
          <a:bodyPr lIns="91401" tIns="45700" rIns="91401" bIns="45700" anchor="ctr"/>
          <a:lstStyle>
            <a:lvl1pPr algn="l">
              <a:defRPr/>
            </a:lvl1pPr>
          </a:lstStyle>
          <a:p>
            <a:pPr defTabSz="914000">
              <a:defRPr/>
            </a:pPr>
            <a:endParaRPr lang="en-US" b="0" dirty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54787" y="6346032"/>
            <a:ext cx="2132708" cy="364629"/>
          </a:xfrm>
        </p:spPr>
        <p:txBody>
          <a:bodyPr lIns="33737"/>
          <a:lstStyle>
            <a:lvl1pPr algn="l">
              <a:defRPr/>
            </a:lvl1pPr>
          </a:lstStyle>
          <a:p>
            <a:pPr>
              <a:defRPr/>
            </a:pPr>
            <a:fld id="{744640E9-4F83-45E8-8D10-DB9D801550B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64155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/>
          <p:cNvSpPr>
            <a:spLocks noEditPoints="1"/>
          </p:cNvSpPr>
          <p:nvPr userDrawn="1"/>
        </p:nvSpPr>
        <p:spPr bwMode="auto">
          <a:xfrm>
            <a:off x="-5947" y="5954"/>
            <a:ext cx="9149953" cy="6776145"/>
          </a:xfrm>
          <a:custGeom>
            <a:avLst/>
            <a:gdLst/>
            <a:ahLst/>
            <a:cxnLst>
              <a:cxn ang="0">
                <a:pos x="715" y="279"/>
              </a:cxn>
              <a:cxn ang="0">
                <a:pos x="907" y="349"/>
              </a:cxn>
              <a:cxn ang="0">
                <a:pos x="1000" y="689"/>
              </a:cxn>
              <a:cxn ang="0">
                <a:pos x="1012" y="1004"/>
              </a:cxn>
              <a:cxn ang="0">
                <a:pos x="1142" y="801"/>
              </a:cxn>
              <a:cxn ang="0">
                <a:pos x="1250" y="911"/>
              </a:cxn>
              <a:cxn ang="0">
                <a:pos x="1329" y="948"/>
              </a:cxn>
              <a:cxn ang="0">
                <a:pos x="1135" y="1044"/>
              </a:cxn>
              <a:cxn ang="0">
                <a:pos x="710" y="1042"/>
              </a:cxn>
              <a:cxn ang="0">
                <a:pos x="673" y="1009"/>
              </a:cxn>
              <a:cxn ang="0">
                <a:pos x="783" y="1008"/>
              </a:cxn>
              <a:cxn ang="0">
                <a:pos x="814" y="1003"/>
              </a:cxn>
              <a:cxn ang="0">
                <a:pos x="768" y="519"/>
              </a:cxn>
              <a:cxn ang="0">
                <a:pos x="505" y="346"/>
              </a:cxn>
              <a:cxn ang="0">
                <a:pos x="825" y="236"/>
              </a:cxn>
              <a:cxn ang="0">
                <a:pos x="862" y="282"/>
              </a:cxn>
              <a:cxn ang="0">
                <a:pos x="804" y="333"/>
              </a:cxn>
              <a:cxn ang="0">
                <a:pos x="831" y="333"/>
              </a:cxn>
              <a:cxn ang="0">
                <a:pos x="825" y="379"/>
              </a:cxn>
              <a:cxn ang="0">
                <a:pos x="812" y="407"/>
              </a:cxn>
              <a:cxn ang="0">
                <a:pos x="921" y="417"/>
              </a:cxn>
              <a:cxn ang="0">
                <a:pos x="825" y="422"/>
              </a:cxn>
              <a:cxn ang="0">
                <a:pos x="820" y="457"/>
              </a:cxn>
              <a:cxn ang="0">
                <a:pos x="816" y="480"/>
              </a:cxn>
              <a:cxn ang="0">
                <a:pos x="835" y="521"/>
              </a:cxn>
              <a:cxn ang="0">
                <a:pos x="809" y="527"/>
              </a:cxn>
              <a:cxn ang="0">
                <a:pos x="851" y="538"/>
              </a:cxn>
              <a:cxn ang="0">
                <a:pos x="842" y="558"/>
              </a:cxn>
              <a:cxn ang="0">
                <a:pos x="817" y="584"/>
              </a:cxn>
              <a:cxn ang="0">
                <a:pos x="799" y="602"/>
              </a:cxn>
              <a:cxn ang="0">
                <a:pos x="853" y="619"/>
              </a:cxn>
              <a:cxn ang="0">
                <a:pos x="818" y="645"/>
              </a:cxn>
              <a:cxn ang="0">
                <a:pos x="802" y="672"/>
              </a:cxn>
              <a:cxn ang="0">
                <a:pos x="780" y="687"/>
              </a:cxn>
              <a:cxn ang="0">
                <a:pos x="870" y="702"/>
              </a:cxn>
              <a:cxn ang="0">
                <a:pos x="811" y="722"/>
              </a:cxn>
              <a:cxn ang="0">
                <a:pos x="870" y="764"/>
              </a:cxn>
              <a:cxn ang="0">
                <a:pos x="1178" y="747"/>
              </a:cxn>
              <a:cxn ang="0">
                <a:pos x="779" y="764"/>
              </a:cxn>
              <a:cxn ang="0">
                <a:pos x="1167" y="795"/>
              </a:cxn>
              <a:cxn ang="0">
                <a:pos x="880" y="806"/>
              </a:cxn>
              <a:cxn ang="0">
                <a:pos x="898" y="815"/>
              </a:cxn>
              <a:cxn ang="0">
                <a:pos x="761" y="829"/>
              </a:cxn>
              <a:cxn ang="0">
                <a:pos x="1194" y="836"/>
              </a:cxn>
              <a:cxn ang="0">
                <a:pos x="900" y="845"/>
              </a:cxn>
              <a:cxn ang="0">
                <a:pos x="1193" y="857"/>
              </a:cxn>
              <a:cxn ang="0">
                <a:pos x="886" y="877"/>
              </a:cxn>
              <a:cxn ang="0">
                <a:pos x="1200" y="890"/>
              </a:cxn>
              <a:cxn ang="0">
                <a:pos x="913" y="901"/>
              </a:cxn>
              <a:cxn ang="0">
                <a:pos x="878" y="928"/>
              </a:cxn>
              <a:cxn ang="0">
                <a:pos x="881" y="930"/>
              </a:cxn>
              <a:cxn ang="0">
                <a:pos x="902" y="933"/>
              </a:cxn>
              <a:cxn ang="0">
                <a:pos x="1262" y="985"/>
              </a:cxn>
              <a:cxn ang="0">
                <a:pos x="889" y="957"/>
              </a:cxn>
              <a:cxn ang="0">
                <a:pos x="1211" y="965"/>
              </a:cxn>
              <a:cxn ang="0">
                <a:pos x="734" y="982"/>
              </a:cxn>
              <a:cxn ang="0">
                <a:pos x="768" y="990"/>
              </a:cxn>
              <a:cxn ang="0">
                <a:pos x="734" y="989"/>
              </a:cxn>
              <a:cxn ang="0">
                <a:pos x="1208" y="1006"/>
              </a:cxn>
              <a:cxn ang="0">
                <a:pos x="869" y="1016"/>
              </a:cxn>
              <a:cxn ang="0">
                <a:pos x="866" y="1024"/>
              </a:cxn>
              <a:cxn ang="0">
                <a:pos x="1220" y="1039"/>
              </a:cxn>
            </a:cxnLst>
            <a:rect l="0" t="0" r="r" b="b"/>
            <a:pathLst>
              <a:path w="1435" h="1062">
                <a:moveTo>
                  <a:pt x="0" y="0"/>
                </a:moveTo>
                <a:cubicBezTo>
                  <a:pt x="2" y="0"/>
                  <a:pt x="4" y="0"/>
                  <a:pt x="6" y="0"/>
                </a:cubicBezTo>
                <a:cubicBezTo>
                  <a:pt x="20" y="12"/>
                  <a:pt x="39" y="25"/>
                  <a:pt x="56" y="37"/>
                </a:cubicBezTo>
                <a:cubicBezTo>
                  <a:pt x="61" y="41"/>
                  <a:pt x="66" y="46"/>
                  <a:pt x="72" y="46"/>
                </a:cubicBezTo>
                <a:cubicBezTo>
                  <a:pt x="53" y="30"/>
                  <a:pt x="30" y="17"/>
                  <a:pt x="11" y="0"/>
                </a:cubicBezTo>
                <a:cubicBezTo>
                  <a:pt x="13" y="0"/>
                  <a:pt x="14" y="0"/>
                  <a:pt x="16" y="0"/>
                </a:cubicBezTo>
                <a:cubicBezTo>
                  <a:pt x="22" y="6"/>
                  <a:pt x="31" y="12"/>
                  <a:pt x="41" y="19"/>
                </a:cubicBezTo>
                <a:cubicBezTo>
                  <a:pt x="52" y="27"/>
                  <a:pt x="62" y="39"/>
                  <a:pt x="76" y="33"/>
                </a:cubicBezTo>
                <a:cubicBezTo>
                  <a:pt x="70" y="28"/>
                  <a:pt x="64" y="23"/>
                  <a:pt x="56" y="18"/>
                </a:cubicBezTo>
                <a:cubicBezTo>
                  <a:pt x="49" y="12"/>
                  <a:pt x="39" y="8"/>
                  <a:pt x="34" y="0"/>
                </a:cubicBezTo>
                <a:cubicBezTo>
                  <a:pt x="36" y="0"/>
                  <a:pt x="37" y="0"/>
                  <a:pt x="39" y="0"/>
                </a:cubicBezTo>
                <a:cubicBezTo>
                  <a:pt x="52" y="11"/>
                  <a:pt x="66" y="22"/>
                  <a:pt x="81" y="31"/>
                </a:cubicBezTo>
                <a:cubicBezTo>
                  <a:pt x="116" y="59"/>
                  <a:pt x="155" y="84"/>
                  <a:pt x="190" y="112"/>
                </a:cubicBezTo>
                <a:cubicBezTo>
                  <a:pt x="290" y="183"/>
                  <a:pt x="389" y="254"/>
                  <a:pt x="489" y="324"/>
                </a:cubicBezTo>
                <a:cubicBezTo>
                  <a:pt x="514" y="338"/>
                  <a:pt x="535" y="356"/>
                  <a:pt x="559" y="370"/>
                </a:cubicBezTo>
                <a:cubicBezTo>
                  <a:pt x="567" y="379"/>
                  <a:pt x="580" y="383"/>
                  <a:pt x="587" y="392"/>
                </a:cubicBezTo>
                <a:cubicBezTo>
                  <a:pt x="624" y="413"/>
                  <a:pt x="657" y="437"/>
                  <a:pt x="692" y="459"/>
                </a:cubicBezTo>
                <a:cubicBezTo>
                  <a:pt x="695" y="452"/>
                  <a:pt x="693" y="440"/>
                  <a:pt x="691" y="435"/>
                </a:cubicBezTo>
                <a:cubicBezTo>
                  <a:pt x="718" y="428"/>
                  <a:pt x="741" y="416"/>
                  <a:pt x="766" y="407"/>
                </a:cubicBezTo>
                <a:cubicBezTo>
                  <a:pt x="758" y="392"/>
                  <a:pt x="746" y="381"/>
                  <a:pt x="738" y="367"/>
                </a:cubicBezTo>
                <a:cubicBezTo>
                  <a:pt x="736" y="367"/>
                  <a:pt x="735" y="366"/>
                  <a:pt x="733" y="366"/>
                </a:cubicBezTo>
                <a:cubicBezTo>
                  <a:pt x="732" y="364"/>
                  <a:pt x="734" y="363"/>
                  <a:pt x="734" y="362"/>
                </a:cubicBezTo>
                <a:cubicBezTo>
                  <a:pt x="733" y="363"/>
                  <a:pt x="727" y="361"/>
                  <a:pt x="729" y="358"/>
                </a:cubicBezTo>
                <a:cubicBezTo>
                  <a:pt x="731" y="356"/>
                  <a:pt x="733" y="359"/>
                  <a:pt x="734" y="361"/>
                </a:cubicBezTo>
                <a:cubicBezTo>
                  <a:pt x="739" y="359"/>
                  <a:pt x="731" y="355"/>
                  <a:pt x="733" y="354"/>
                </a:cubicBezTo>
                <a:cubicBezTo>
                  <a:pt x="733" y="350"/>
                  <a:pt x="736" y="356"/>
                  <a:pt x="737" y="353"/>
                </a:cubicBezTo>
                <a:cubicBezTo>
                  <a:pt x="736" y="340"/>
                  <a:pt x="737" y="322"/>
                  <a:pt x="736" y="303"/>
                </a:cubicBezTo>
                <a:cubicBezTo>
                  <a:pt x="734" y="299"/>
                  <a:pt x="729" y="297"/>
                  <a:pt x="727" y="293"/>
                </a:cubicBezTo>
                <a:cubicBezTo>
                  <a:pt x="731" y="291"/>
                  <a:pt x="730" y="297"/>
                  <a:pt x="734" y="296"/>
                </a:cubicBezTo>
                <a:cubicBezTo>
                  <a:pt x="723" y="284"/>
                  <a:pt x="708" y="275"/>
                  <a:pt x="699" y="261"/>
                </a:cubicBezTo>
                <a:cubicBezTo>
                  <a:pt x="713" y="272"/>
                  <a:pt x="725" y="286"/>
                  <a:pt x="740" y="297"/>
                </a:cubicBezTo>
                <a:cubicBezTo>
                  <a:pt x="741" y="297"/>
                  <a:pt x="742" y="296"/>
                  <a:pt x="743" y="295"/>
                </a:cubicBezTo>
                <a:cubicBezTo>
                  <a:pt x="713" y="268"/>
                  <a:pt x="678" y="233"/>
                  <a:pt x="649" y="205"/>
                </a:cubicBezTo>
                <a:cubicBezTo>
                  <a:pt x="645" y="201"/>
                  <a:pt x="644" y="199"/>
                  <a:pt x="639" y="202"/>
                </a:cubicBezTo>
                <a:cubicBezTo>
                  <a:pt x="658" y="223"/>
                  <a:pt x="680" y="241"/>
                  <a:pt x="699" y="261"/>
                </a:cubicBezTo>
                <a:cubicBezTo>
                  <a:pt x="692" y="259"/>
                  <a:pt x="691" y="252"/>
                  <a:pt x="684" y="250"/>
                </a:cubicBezTo>
                <a:cubicBezTo>
                  <a:pt x="684" y="249"/>
                  <a:pt x="683" y="248"/>
                  <a:pt x="683" y="247"/>
                </a:cubicBezTo>
                <a:cubicBezTo>
                  <a:pt x="668" y="234"/>
                  <a:pt x="653" y="220"/>
                  <a:pt x="639" y="206"/>
                </a:cubicBezTo>
                <a:cubicBezTo>
                  <a:pt x="640" y="211"/>
                  <a:pt x="647" y="216"/>
                  <a:pt x="652" y="219"/>
                </a:cubicBezTo>
                <a:cubicBezTo>
                  <a:pt x="655" y="225"/>
                  <a:pt x="660" y="230"/>
                  <a:pt x="666" y="233"/>
                </a:cubicBezTo>
                <a:cubicBezTo>
                  <a:pt x="679" y="250"/>
                  <a:pt x="698" y="262"/>
                  <a:pt x="712" y="279"/>
                </a:cubicBezTo>
                <a:cubicBezTo>
                  <a:pt x="713" y="279"/>
                  <a:pt x="714" y="279"/>
                  <a:pt x="715" y="279"/>
                </a:cubicBezTo>
                <a:cubicBezTo>
                  <a:pt x="717" y="286"/>
                  <a:pt x="726" y="286"/>
                  <a:pt x="727" y="293"/>
                </a:cubicBezTo>
                <a:cubicBezTo>
                  <a:pt x="623" y="199"/>
                  <a:pt x="522" y="100"/>
                  <a:pt x="422" y="0"/>
                </a:cubicBezTo>
                <a:cubicBezTo>
                  <a:pt x="424" y="0"/>
                  <a:pt x="425" y="0"/>
                  <a:pt x="427" y="0"/>
                </a:cubicBezTo>
                <a:cubicBezTo>
                  <a:pt x="443" y="19"/>
                  <a:pt x="464" y="38"/>
                  <a:pt x="482" y="56"/>
                </a:cubicBezTo>
                <a:cubicBezTo>
                  <a:pt x="531" y="104"/>
                  <a:pt x="581" y="154"/>
                  <a:pt x="630" y="200"/>
                </a:cubicBezTo>
                <a:cubicBezTo>
                  <a:pt x="627" y="194"/>
                  <a:pt x="622" y="190"/>
                  <a:pt x="618" y="186"/>
                </a:cubicBezTo>
                <a:cubicBezTo>
                  <a:pt x="588" y="159"/>
                  <a:pt x="559" y="128"/>
                  <a:pt x="529" y="100"/>
                </a:cubicBezTo>
                <a:cubicBezTo>
                  <a:pt x="495" y="67"/>
                  <a:pt x="462" y="34"/>
                  <a:pt x="429" y="0"/>
                </a:cubicBezTo>
                <a:cubicBezTo>
                  <a:pt x="430" y="0"/>
                  <a:pt x="432" y="0"/>
                  <a:pt x="433" y="0"/>
                </a:cubicBezTo>
                <a:cubicBezTo>
                  <a:pt x="433" y="1"/>
                  <a:pt x="433" y="2"/>
                  <a:pt x="434" y="2"/>
                </a:cubicBezTo>
                <a:cubicBezTo>
                  <a:pt x="497" y="64"/>
                  <a:pt x="558" y="128"/>
                  <a:pt x="624" y="189"/>
                </a:cubicBezTo>
                <a:cubicBezTo>
                  <a:pt x="628" y="193"/>
                  <a:pt x="633" y="199"/>
                  <a:pt x="639" y="197"/>
                </a:cubicBezTo>
                <a:cubicBezTo>
                  <a:pt x="632" y="188"/>
                  <a:pt x="623" y="180"/>
                  <a:pt x="615" y="172"/>
                </a:cubicBezTo>
                <a:cubicBezTo>
                  <a:pt x="590" y="148"/>
                  <a:pt x="564" y="124"/>
                  <a:pt x="540" y="99"/>
                </a:cubicBezTo>
                <a:cubicBezTo>
                  <a:pt x="508" y="66"/>
                  <a:pt x="474" y="34"/>
                  <a:pt x="443" y="0"/>
                </a:cubicBezTo>
                <a:cubicBezTo>
                  <a:pt x="444" y="0"/>
                  <a:pt x="445" y="0"/>
                  <a:pt x="447" y="0"/>
                </a:cubicBezTo>
                <a:cubicBezTo>
                  <a:pt x="543" y="101"/>
                  <a:pt x="644" y="198"/>
                  <a:pt x="745" y="295"/>
                </a:cubicBezTo>
                <a:cubicBezTo>
                  <a:pt x="767" y="287"/>
                  <a:pt x="789" y="278"/>
                  <a:pt x="810" y="270"/>
                </a:cubicBezTo>
                <a:cubicBezTo>
                  <a:pt x="809" y="267"/>
                  <a:pt x="811" y="262"/>
                  <a:pt x="810" y="259"/>
                </a:cubicBezTo>
                <a:cubicBezTo>
                  <a:pt x="809" y="254"/>
                  <a:pt x="798" y="247"/>
                  <a:pt x="794" y="243"/>
                </a:cubicBezTo>
                <a:cubicBezTo>
                  <a:pt x="779" y="227"/>
                  <a:pt x="763" y="210"/>
                  <a:pt x="747" y="193"/>
                </a:cubicBezTo>
                <a:cubicBezTo>
                  <a:pt x="730" y="176"/>
                  <a:pt x="714" y="156"/>
                  <a:pt x="697" y="138"/>
                </a:cubicBezTo>
                <a:cubicBezTo>
                  <a:pt x="655" y="94"/>
                  <a:pt x="612" y="47"/>
                  <a:pt x="572" y="0"/>
                </a:cubicBezTo>
                <a:cubicBezTo>
                  <a:pt x="574" y="0"/>
                  <a:pt x="576" y="0"/>
                  <a:pt x="577" y="0"/>
                </a:cubicBezTo>
                <a:cubicBezTo>
                  <a:pt x="614" y="44"/>
                  <a:pt x="653" y="86"/>
                  <a:pt x="692" y="128"/>
                </a:cubicBezTo>
                <a:cubicBezTo>
                  <a:pt x="710" y="147"/>
                  <a:pt x="727" y="167"/>
                  <a:pt x="745" y="187"/>
                </a:cubicBezTo>
                <a:cubicBezTo>
                  <a:pt x="760" y="202"/>
                  <a:pt x="775" y="217"/>
                  <a:pt x="790" y="232"/>
                </a:cubicBezTo>
                <a:cubicBezTo>
                  <a:pt x="793" y="236"/>
                  <a:pt x="797" y="241"/>
                  <a:pt x="802" y="244"/>
                </a:cubicBezTo>
                <a:cubicBezTo>
                  <a:pt x="803" y="243"/>
                  <a:pt x="803" y="241"/>
                  <a:pt x="803" y="240"/>
                </a:cubicBezTo>
                <a:cubicBezTo>
                  <a:pt x="799" y="237"/>
                  <a:pt x="796" y="233"/>
                  <a:pt x="792" y="230"/>
                </a:cubicBezTo>
                <a:cubicBezTo>
                  <a:pt x="798" y="230"/>
                  <a:pt x="801" y="239"/>
                  <a:pt x="807" y="241"/>
                </a:cubicBezTo>
                <a:cubicBezTo>
                  <a:pt x="808" y="245"/>
                  <a:pt x="805" y="244"/>
                  <a:pt x="805" y="247"/>
                </a:cubicBezTo>
                <a:cubicBezTo>
                  <a:pt x="805" y="251"/>
                  <a:pt x="808" y="252"/>
                  <a:pt x="811" y="254"/>
                </a:cubicBezTo>
                <a:cubicBezTo>
                  <a:pt x="812" y="247"/>
                  <a:pt x="814" y="237"/>
                  <a:pt x="816" y="229"/>
                </a:cubicBezTo>
                <a:cubicBezTo>
                  <a:pt x="820" y="229"/>
                  <a:pt x="824" y="229"/>
                  <a:pt x="828" y="229"/>
                </a:cubicBezTo>
                <a:cubicBezTo>
                  <a:pt x="831" y="241"/>
                  <a:pt x="833" y="256"/>
                  <a:pt x="835" y="270"/>
                </a:cubicBezTo>
                <a:cubicBezTo>
                  <a:pt x="862" y="274"/>
                  <a:pt x="888" y="282"/>
                  <a:pt x="913" y="286"/>
                </a:cubicBezTo>
                <a:cubicBezTo>
                  <a:pt x="914" y="288"/>
                  <a:pt x="913" y="290"/>
                  <a:pt x="910" y="290"/>
                </a:cubicBezTo>
                <a:cubicBezTo>
                  <a:pt x="913" y="305"/>
                  <a:pt x="908" y="327"/>
                  <a:pt x="914" y="341"/>
                </a:cubicBezTo>
                <a:cubicBezTo>
                  <a:pt x="915" y="344"/>
                  <a:pt x="911" y="341"/>
                  <a:pt x="911" y="343"/>
                </a:cubicBezTo>
                <a:cubicBezTo>
                  <a:pt x="913" y="345"/>
                  <a:pt x="915" y="347"/>
                  <a:pt x="914" y="352"/>
                </a:cubicBezTo>
                <a:cubicBezTo>
                  <a:pt x="913" y="350"/>
                  <a:pt x="909" y="348"/>
                  <a:pt x="907" y="349"/>
                </a:cubicBezTo>
                <a:cubicBezTo>
                  <a:pt x="907" y="353"/>
                  <a:pt x="910" y="353"/>
                  <a:pt x="911" y="355"/>
                </a:cubicBezTo>
                <a:cubicBezTo>
                  <a:pt x="914" y="364"/>
                  <a:pt x="919" y="371"/>
                  <a:pt x="924" y="379"/>
                </a:cubicBezTo>
                <a:cubicBezTo>
                  <a:pt x="928" y="391"/>
                  <a:pt x="938" y="401"/>
                  <a:pt x="940" y="413"/>
                </a:cubicBezTo>
                <a:cubicBezTo>
                  <a:pt x="928" y="395"/>
                  <a:pt x="919" y="376"/>
                  <a:pt x="909" y="357"/>
                </a:cubicBezTo>
                <a:cubicBezTo>
                  <a:pt x="907" y="356"/>
                  <a:pt x="907" y="354"/>
                  <a:pt x="904" y="354"/>
                </a:cubicBezTo>
                <a:cubicBezTo>
                  <a:pt x="904" y="353"/>
                  <a:pt x="904" y="352"/>
                  <a:pt x="904" y="351"/>
                </a:cubicBezTo>
                <a:cubicBezTo>
                  <a:pt x="885" y="333"/>
                  <a:pt x="866" y="315"/>
                  <a:pt x="848" y="297"/>
                </a:cubicBezTo>
                <a:cubicBezTo>
                  <a:pt x="845" y="297"/>
                  <a:pt x="841" y="296"/>
                  <a:pt x="839" y="297"/>
                </a:cubicBezTo>
                <a:cubicBezTo>
                  <a:pt x="841" y="328"/>
                  <a:pt x="843" y="366"/>
                  <a:pt x="846" y="392"/>
                </a:cubicBezTo>
                <a:cubicBezTo>
                  <a:pt x="885" y="402"/>
                  <a:pt x="924" y="411"/>
                  <a:pt x="963" y="420"/>
                </a:cubicBezTo>
                <a:cubicBezTo>
                  <a:pt x="962" y="422"/>
                  <a:pt x="960" y="422"/>
                  <a:pt x="959" y="423"/>
                </a:cubicBezTo>
                <a:cubicBezTo>
                  <a:pt x="956" y="451"/>
                  <a:pt x="971" y="462"/>
                  <a:pt x="979" y="480"/>
                </a:cubicBezTo>
                <a:cubicBezTo>
                  <a:pt x="981" y="482"/>
                  <a:pt x="981" y="476"/>
                  <a:pt x="984" y="479"/>
                </a:cubicBezTo>
                <a:cubicBezTo>
                  <a:pt x="986" y="483"/>
                  <a:pt x="982" y="482"/>
                  <a:pt x="982" y="485"/>
                </a:cubicBezTo>
                <a:cubicBezTo>
                  <a:pt x="992" y="503"/>
                  <a:pt x="1002" y="520"/>
                  <a:pt x="1012" y="538"/>
                </a:cubicBezTo>
                <a:cubicBezTo>
                  <a:pt x="993" y="511"/>
                  <a:pt x="978" y="480"/>
                  <a:pt x="960" y="452"/>
                </a:cubicBezTo>
                <a:cubicBezTo>
                  <a:pt x="960" y="457"/>
                  <a:pt x="958" y="471"/>
                  <a:pt x="963" y="474"/>
                </a:cubicBezTo>
                <a:cubicBezTo>
                  <a:pt x="963" y="476"/>
                  <a:pt x="960" y="475"/>
                  <a:pt x="960" y="478"/>
                </a:cubicBezTo>
                <a:cubicBezTo>
                  <a:pt x="961" y="480"/>
                  <a:pt x="962" y="478"/>
                  <a:pt x="964" y="478"/>
                </a:cubicBezTo>
                <a:cubicBezTo>
                  <a:pt x="962" y="481"/>
                  <a:pt x="964" y="483"/>
                  <a:pt x="963" y="485"/>
                </a:cubicBezTo>
                <a:cubicBezTo>
                  <a:pt x="960" y="487"/>
                  <a:pt x="960" y="483"/>
                  <a:pt x="956" y="484"/>
                </a:cubicBezTo>
                <a:cubicBezTo>
                  <a:pt x="958" y="489"/>
                  <a:pt x="964" y="496"/>
                  <a:pt x="966" y="503"/>
                </a:cubicBezTo>
                <a:cubicBezTo>
                  <a:pt x="959" y="500"/>
                  <a:pt x="958" y="492"/>
                  <a:pt x="954" y="487"/>
                </a:cubicBezTo>
                <a:cubicBezTo>
                  <a:pt x="948" y="484"/>
                  <a:pt x="945" y="478"/>
                  <a:pt x="939" y="476"/>
                </a:cubicBezTo>
                <a:cubicBezTo>
                  <a:pt x="944" y="471"/>
                  <a:pt x="948" y="484"/>
                  <a:pt x="954" y="481"/>
                </a:cubicBezTo>
                <a:cubicBezTo>
                  <a:pt x="954" y="477"/>
                  <a:pt x="951" y="476"/>
                  <a:pt x="952" y="471"/>
                </a:cubicBezTo>
                <a:cubicBezTo>
                  <a:pt x="953" y="470"/>
                  <a:pt x="954" y="470"/>
                  <a:pt x="955" y="470"/>
                </a:cubicBezTo>
                <a:cubicBezTo>
                  <a:pt x="958" y="450"/>
                  <a:pt x="953" y="433"/>
                  <a:pt x="945" y="424"/>
                </a:cubicBezTo>
                <a:cubicBezTo>
                  <a:pt x="928" y="424"/>
                  <a:pt x="913" y="427"/>
                  <a:pt x="897" y="428"/>
                </a:cubicBezTo>
                <a:cubicBezTo>
                  <a:pt x="895" y="427"/>
                  <a:pt x="895" y="430"/>
                  <a:pt x="894" y="430"/>
                </a:cubicBezTo>
                <a:cubicBezTo>
                  <a:pt x="892" y="430"/>
                  <a:pt x="892" y="429"/>
                  <a:pt x="890" y="428"/>
                </a:cubicBezTo>
                <a:cubicBezTo>
                  <a:pt x="878" y="432"/>
                  <a:pt x="859" y="429"/>
                  <a:pt x="848" y="434"/>
                </a:cubicBezTo>
                <a:cubicBezTo>
                  <a:pt x="852" y="460"/>
                  <a:pt x="853" y="487"/>
                  <a:pt x="856" y="513"/>
                </a:cubicBezTo>
                <a:cubicBezTo>
                  <a:pt x="883" y="522"/>
                  <a:pt x="910" y="530"/>
                  <a:pt x="939" y="536"/>
                </a:cubicBezTo>
                <a:cubicBezTo>
                  <a:pt x="940" y="539"/>
                  <a:pt x="937" y="538"/>
                  <a:pt x="937" y="540"/>
                </a:cubicBezTo>
                <a:cubicBezTo>
                  <a:pt x="940" y="555"/>
                  <a:pt x="934" y="578"/>
                  <a:pt x="940" y="590"/>
                </a:cubicBezTo>
                <a:cubicBezTo>
                  <a:pt x="938" y="595"/>
                  <a:pt x="941" y="598"/>
                  <a:pt x="941" y="603"/>
                </a:cubicBezTo>
                <a:cubicBezTo>
                  <a:pt x="938" y="604"/>
                  <a:pt x="939" y="602"/>
                  <a:pt x="937" y="602"/>
                </a:cubicBezTo>
                <a:cubicBezTo>
                  <a:pt x="941" y="616"/>
                  <a:pt x="953" y="627"/>
                  <a:pt x="962" y="640"/>
                </a:cubicBezTo>
                <a:cubicBezTo>
                  <a:pt x="969" y="649"/>
                  <a:pt x="973" y="660"/>
                  <a:pt x="983" y="667"/>
                </a:cubicBezTo>
                <a:cubicBezTo>
                  <a:pt x="985" y="679"/>
                  <a:pt x="996" y="687"/>
                  <a:pt x="1003" y="696"/>
                </a:cubicBezTo>
                <a:cubicBezTo>
                  <a:pt x="1006" y="693"/>
                  <a:pt x="1002" y="692"/>
                  <a:pt x="1000" y="689"/>
                </a:cubicBezTo>
                <a:cubicBezTo>
                  <a:pt x="996" y="684"/>
                  <a:pt x="990" y="675"/>
                  <a:pt x="984" y="670"/>
                </a:cubicBezTo>
                <a:cubicBezTo>
                  <a:pt x="984" y="660"/>
                  <a:pt x="973" y="657"/>
                  <a:pt x="972" y="650"/>
                </a:cubicBezTo>
                <a:cubicBezTo>
                  <a:pt x="984" y="661"/>
                  <a:pt x="992" y="676"/>
                  <a:pt x="1003" y="689"/>
                </a:cubicBezTo>
                <a:cubicBezTo>
                  <a:pt x="1006" y="689"/>
                  <a:pt x="1007" y="689"/>
                  <a:pt x="1009" y="689"/>
                </a:cubicBezTo>
                <a:cubicBezTo>
                  <a:pt x="1009" y="692"/>
                  <a:pt x="1007" y="697"/>
                  <a:pt x="1004" y="698"/>
                </a:cubicBezTo>
                <a:cubicBezTo>
                  <a:pt x="1010" y="711"/>
                  <a:pt x="1021" y="718"/>
                  <a:pt x="1027" y="730"/>
                </a:cubicBezTo>
                <a:cubicBezTo>
                  <a:pt x="1016" y="723"/>
                  <a:pt x="1011" y="709"/>
                  <a:pt x="1001" y="701"/>
                </a:cubicBezTo>
                <a:cubicBezTo>
                  <a:pt x="987" y="679"/>
                  <a:pt x="972" y="659"/>
                  <a:pt x="956" y="640"/>
                </a:cubicBezTo>
                <a:cubicBezTo>
                  <a:pt x="956" y="638"/>
                  <a:pt x="956" y="637"/>
                  <a:pt x="955" y="636"/>
                </a:cubicBezTo>
                <a:cubicBezTo>
                  <a:pt x="949" y="628"/>
                  <a:pt x="944" y="620"/>
                  <a:pt x="937" y="614"/>
                </a:cubicBezTo>
                <a:cubicBezTo>
                  <a:pt x="937" y="610"/>
                  <a:pt x="935" y="607"/>
                  <a:pt x="932" y="609"/>
                </a:cubicBezTo>
                <a:cubicBezTo>
                  <a:pt x="934" y="617"/>
                  <a:pt x="942" y="620"/>
                  <a:pt x="945" y="628"/>
                </a:cubicBezTo>
                <a:cubicBezTo>
                  <a:pt x="935" y="618"/>
                  <a:pt x="928" y="606"/>
                  <a:pt x="916" y="599"/>
                </a:cubicBezTo>
                <a:cubicBezTo>
                  <a:pt x="917" y="594"/>
                  <a:pt x="912" y="592"/>
                  <a:pt x="909" y="590"/>
                </a:cubicBezTo>
                <a:cubicBezTo>
                  <a:pt x="911" y="587"/>
                  <a:pt x="904" y="587"/>
                  <a:pt x="904" y="583"/>
                </a:cubicBezTo>
                <a:cubicBezTo>
                  <a:pt x="908" y="583"/>
                  <a:pt x="913" y="587"/>
                  <a:pt x="915" y="590"/>
                </a:cubicBezTo>
                <a:cubicBezTo>
                  <a:pt x="922" y="588"/>
                  <a:pt x="924" y="598"/>
                  <a:pt x="930" y="599"/>
                </a:cubicBezTo>
                <a:cubicBezTo>
                  <a:pt x="932" y="596"/>
                  <a:pt x="932" y="593"/>
                  <a:pt x="934" y="590"/>
                </a:cubicBezTo>
                <a:cubicBezTo>
                  <a:pt x="934" y="588"/>
                  <a:pt x="931" y="590"/>
                  <a:pt x="932" y="591"/>
                </a:cubicBezTo>
                <a:cubicBezTo>
                  <a:pt x="929" y="589"/>
                  <a:pt x="934" y="587"/>
                  <a:pt x="934" y="585"/>
                </a:cubicBezTo>
                <a:cubicBezTo>
                  <a:pt x="934" y="571"/>
                  <a:pt x="931" y="554"/>
                  <a:pt x="934" y="541"/>
                </a:cubicBezTo>
                <a:cubicBezTo>
                  <a:pt x="916" y="539"/>
                  <a:pt x="896" y="544"/>
                  <a:pt x="877" y="545"/>
                </a:cubicBezTo>
                <a:cubicBezTo>
                  <a:pt x="885" y="558"/>
                  <a:pt x="897" y="568"/>
                  <a:pt x="905" y="581"/>
                </a:cubicBezTo>
                <a:cubicBezTo>
                  <a:pt x="894" y="571"/>
                  <a:pt x="885" y="557"/>
                  <a:pt x="874" y="545"/>
                </a:cubicBezTo>
                <a:cubicBezTo>
                  <a:pt x="869" y="546"/>
                  <a:pt x="862" y="545"/>
                  <a:pt x="859" y="548"/>
                </a:cubicBezTo>
                <a:cubicBezTo>
                  <a:pt x="861" y="552"/>
                  <a:pt x="859" y="561"/>
                  <a:pt x="863" y="562"/>
                </a:cubicBezTo>
                <a:cubicBezTo>
                  <a:pt x="863" y="563"/>
                  <a:pt x="861" y="563"/>
                  <a:pt x="861" y="564"/>
                </a:cubicBezTo>
                <a:cubicBezTo>
                  <a:pt x="879" y="707"/>
                  <a:pt x="908" y="843"/>
                  <a:pt x="933" y="980"/>
                </a:cubicBezTo>
                <a:cubicBezTo>
                  <a:pt x="935" y="982"/>
                  <a:pt x="935" y="976"/>
                  <a:pt x="938" y="978"/>
                </a:cubicBezTo>
                <a:cubicBezTo>
                  <a:pt x="939" y="983"/>
                  <a:pt x="940" y="989"/>
                  <a:pt x="938" y="993"/>
                </a:cubicBezTo>
                <a:cubicBezTo>
                  <a:pt x="939" y="995"/>
                  <a:pt x="941" y="993"/>
                  <a:pt x="942" y="994"/>
                </a:cubicBezTo>
                <a:cubicBezTo>
                  <a:pt x="942" y="1000"/>
                  <a:pt x="932" y="1000"/>
                  <a:pt x="930" y="995"/>
                </a:cubicBezTo>
                <a:cubicBezTo>
                  <a:pt x="928" y="995"/>
                  <a:pt x="930" y="998"/>
                  <a:pt x="928" y="999"/>
                </a:cubicBezTo>
                <a:cubicBezTo>
                  <a:pt x="930" y="999"/>
                  <a:pt x="931" y="1000"/>
                  <a:pt x="933" y="1000"/>
                </a:cubicBezTo>
                <a:cubicBezTo>
                  <a:pt x="931" y="1002"/>
                  <a:pt x="935" y="1004"/>
                  <a:pt x="937" y="1006"/>
                </a:cubicBezTo>
                <a:cubicBezTo>
                  <a:pt x="940" y="1003"/>
                  <a:pt x="941" y="1005"/>
                  <a:pt x="945" y="1006"/>
                </a:cubicBezTo>
                <a:cubicBezTo>
                  <a:pt x="950" y="1003"/>
                  <a:pt x="960" y="1004"/>
                  <a:pt x="964" y="1007"/>
                </a:cubicBezTo>
                <a:cubicBezTo>
                  <a:pt x="971" y="1005"/>
                  <a:pt x="976" y="1004"/>
                  <a:pt x="982" y="1004"/>
                </a:cubicBezTo>
                <a:cubicBezTo>
                  <a:pt x="982" y="1001"/>
                  <a:pt x="980" y="1001"/>
                  <a:pt x="982" y="998"/>
                </a:cubicBezTo>
                <a:cubicBezTo>
                  <a:pt x="987" y="1001"/>
                  <a:pt x="990" y="1005"/>
                  <a:pt x="997" y="1006"/>
                </a:cubicBezTo>
                <a:cubicBezTo>
                  <a:pt x="998" y="1005"/>
                  <a:pt x="996" y="1003"/>
                  <a:pt x="997" y="1001"/>
                </a:cubicBezTo>
                <a:cubicBezTo>
                  <a:pt x="999" y="1007"/>
                  <a:pt x="1008" y="1002"/>
                  <a:pt x="1012" y="1004"/>
                </a:cubicBezTo>
                <a:cubicBezTo>
                  <a:pt x="1012" y="1010"/>
                  <a:pt x="1005" y="1005"/>
                  <a:pt x="1004" y="1008"/>
                </a:cubicBezTo>
                <a:cubicBezTo>
                  <a:pt x="1007" y="1010"/>
                  <a:pt x="1010" y="1008"/>
                  <a:pt x="1014" y="1007"/>
                </a:cubicBezTo>
                <a:cubicBezTo>
                  <a:pt x="1015" y="1006"/>
                  <a:pt x="1014" y="1004"/>
                  <a:pt x="1014" y="1002"/>
                </a:cubicBezTo>
                <a:cubicBezTo>
                  <a:pt x="1018" y="1002"/>
                  <a:pt x="1019" y="1004"/>
                  <a:pt x="1021" y="1006"/>
                </a:cubicBezTo>
                <a:cubicBezTo>
                  <a:pt x="1024" y="1002"/>
                  <a:pt x="1032" y="998"/>
                  <a:pt x="1035" y="1004"/>
                </a:cubicBezTo>
                <a:cubicBezTo>
                  <a:pt x="1037" y="1003"/>
                  <a:pt x="1038" y="1003"/>
                  <a:pt x="1040" y="1002"/>
                </a:cubicBezTo>
                <a:cubicBezTo>
                  <a:pt x="1039" y="999"/>
                  <a:pt x="1038" y="997"/>
                  <a:pt x="1034" y="997"/>
                </a:cubicBezTo>
                <a:cubicBezTo>
                  <a:pt x="1035" y="994"/>
                  <a:pt x="1041" y="996"/>
                  <a:pt x="1043" y="995"/>
                </a:cubicBezTo>
                <a:cubicBezTo>
                  <a:pt x="1044" y="998"/>
                  <a:pt x="1045" y="1002"/>
                  <a:pt x="1046" y="1004"/>
                </a:cubicBezTo>
                <a:cubicBezTo>
                  <a:pt x="1049" y="1005"/>
                  <a:pt x="1049" y="1002"/>
                  <a:pt x="1052" y="1002"/>
                </a:cubicBezTo>
                <a:cubicBezTo>
                  <a:pt x="1053" y="999"/>
                  <a:pt x="1046" y="999"/>
                  <a:pt x="1049" y="996"/>
                </a:cubicBezTo>
                <a:cubicBezTo>
                  <a:pt x="1052" y="996"/>
                  <a:pt x="1051" y="998"/>
                  <a:pt x="1052" y="1000"/>
                </a:cubicBezTo>
                <a:cubicBezTo>
                  <a:pt x="1053" y="1000"/>
                  <a:pt x="1053" y="998"/>
                  <a:pt x="1055" y="999"/>
                </a:cubicBezTo>
                <a:cubicBezTo>
                  <a:pt x="1052" y="1004"/>
                  <a:pt x="1057" y="1004"/>
                  <a:pt x="1060" y="1006"/>
                </a:cubicBezTo>
                <a:cubicBezTo>
                  <a:pt x="1061" y="1005"/>
                  <a:pt x="1060" y="1002"/>
                  <a:pt x="1062" y="1002"/>
                </a:cubicBezTo>
                <a:cubicBezTo>
                  <a:pt x="1067" y="1004"/>
                  <a:pt x="1074" y="1005"/>
                  <a:pt x="1079" y="1006"/>
                </a:cubicBezTo>
                <a:cubicBezTo>
                  <a:pt x="1077" y="1004"/>
                  <a:pt x="1077" y="1000"/>
                  <a:pt x="1074" y="1000"/>
                </a:cubicBezTo>
                <a:cubicBezTo>
                  <a:pt x="1072" y="1000"/>
                  <a:pt x="1071" y="1002"/>
                  <a:pt x="1068" y="1002"/>
                </a:cubicBezTo>
                <a:cubicBezTo>
                  <a:pt x="1067" y="999"/>
                  <a:pt x="1063" y="1000"/>
                  <a:pt x="1062" y="998"/>
                </a:cubicBezTo>
                <a:cubicBezTo>
                  <a:pt x="1067" y="995"/>
                  <a:pt x="1076" y="998"/>
                  <a:pt x="1083" y="996"/>
                </a:cubicBezTo>
                <a:cubicBezTo>
                  <a:pt x="1082" y="999"/>
                  <a:pt x="1085" y="998"/>
                  <a:pt x="1086" y="999"/>
                </a:cubicBezTo>
                <a:cubicBezTo>
                  <a:pt x="1087" y="1001"/>
                  <a:pt x="1083" y="999"/>
                  <a:pt x="1083" y="1001"/>
                </a:cubicBezTo>
                <a:cubicBezTo>
                  <a:pt x="1084" y="1007"/>
                  <a:pt x="1088" y="999"/>
                  <a:pt x="1092" y="1003"/>
                </a:cubicBezTo>
                <a:cubicBezTo>
                  <a:pt x="1091" y="999"/>
                  <a:pt x="1085" y="998"/>
                  <a:pt x="1087" y="993"/>
                </a:cubicBezTo>
                <a:cubicBezTo>
                  <a:pt x="1090" y="993"/>
                  <a:pt x="1096" y="997"/>
                  <a:pt x="1096" y="1000"/>
                </a:cubicBezTo>
                <a:cubicBezTo>
                  <a:pt x="1097" y="1000"/>
                  <a:pt x="1098" y="1000"/>
                  <a:pt x="1099" y="1000"/>
                </a:cubicBezTo>
                <a:cubicBezTo>
                  <a:pt x="1101" y="999"/>
                  <a:pt x="1098" y="998"/>
                  <a:pt x="1099" y="996"/>
                </a:cubicBezTo>
                <a:cubicBezTo>
                  <a:pt x="1105" y="997"/>
                  <a:pt x="1111" y="999"/>
                  <a:pt x="1114" y="995"/>
                </a:cubicBezTo>
                <a:cubicBezTo>
                  <a:pt x="1120" y="999"/>
                  <a:pt x="1128" y="991"/>
                  <a:pt x="1132" y="996"/>
                </a:cubicBezTo>
                <a:cubicBezTo>
                  <a:pt x="1132" y="994"/>
                  <a:pt x="1133" y="992"/>
                  <a:pt x="1135" y="990"/>
                </a:cubicBezTo>
                <a:cubicBezTo>
                  <a:pt x="1137" y="990"/>
                  <a:pt x="1138" y="992"/>
                  <a:pt x="1139" y="993"/>
                </a:cubicBezTo>
                <a:cubicBezTo>
                  <a:pt x="1141" y="993"/>
                  <a:pt x="1140" y="989"/>
                  <a:pt x="1142" y="989"/>
                </a:cubicBezTo>
                <a:cubicBezTo>
                  <a:pt x="1144" y="993"/>
                  <a:pt x="1149" y="994"/>
                  <a:pt x="1152" y="996"/>
                </a:cubicBezTo>
                <a:cubicBezTo>
                  <a:pt x="1161" y="994"/>
                  <a:pt x="1159" y="988"/>
                  <a:pt x="1160" y="978"/>
                </a:cubicBezTo>
                <a:cubicBezTo>
                  <a:pt x="1161" y="969"/>
                  <a:pt x="1164" y="958"/>
                  <a:pt x="1166" y="946"/>
                </a:cubicBezTo>
                <a:cubicBezTo>
                  <a:pt x="1168" y="939"/>
                  <a:pt x="1166" y="930"/>
                  <a:pt x="1168" y="924"/>
                </a:cubicBezTo>
                <a:cubicBezTo>
                  <a:pt x="1175" y="899"/>
                  <a:pt x="1174" y="869"/>
                  <a:pt x="1178" y="842"/>
                </a:cubicBezTo>
                <a:cubicBezTo>
                  <a:pt x="1169" y="840"/>
                  <a:pt x="1154" y="844"/>
                  <a:pt x="1148" y="842"/>
                </a:cubicBezTo>
                <a:cubicBezTo>
                  <a:pt x="1151" y="838"/>
                  <a:pt x="1158" y="838"/>
                  <a:pt x="1163" y="836"/>
                </a:cubicBezTo>
                <a:cubicBezTo>
                  <a:pt x="1169" y="835"/>
                  <a:pt x="1175" y="832"/>
                  <a:pt x="1179" y="830"/>
                </a:cubicBezTo>
                <a:cubicBezTo>
                  <a:pt x="1179" y="820"/>
                  <a:pt x="1179" y="810"/>
                  <a:pt x="1180" y="801"/>
                </a:cubicBezTo>
                <a:cubicBezTo>
                  <a:pt x="1171" y="801"/>
                  <a:pt x="1155" y="800"/>
                  <a:pt x="1142" y="801"/>
                </a:cubicBezTo>
                <a:cubicBezTo>
                  <a:pt x="1141" y="811"/>
                  <a:pt x="1144" y="818"/>
                  <a:pt x="1142" y="826"/>
                </a:cubicBezTo>
                <a:cubicBezTo>
                  <a:pt x="1136" y="823"/>
                  <a:pt x="1142" y="808"/>
                  <a:pt x="1139" y="799"/>
                </a:cubicBezTo>
                <a:cubicBezTo>
                  <a:pt x="1154" y="796"/>
                  <a:pt x="1166" y="790"/>
                  <a:pt x="1180" y="786"/>
                </a:cubicBezTo>
                <a:cubicBezTo>
                  <a:pt x="1182" y="777"/>
                  <a:pt x="1180" y="761"/>
                  <a:pt x="1182" y="752"/>
                </a:cubicBezTo>
                <a:cubicBezTo>
                  <a:pt x="1176" y="750"/>
                  <a:pt x="1167" y="753"/>
                  <a:pt x="1158" y="752"/>
                </a:cubicBezTo>
                <a:cubicBezTo>
                  <a:pt x="1157" y="753"/>
                  <a:pt x="1159" y="756"/>
                  <a:pt x="1157" y="758"/>
                </a:cubicBezTo>
                <a:cubicBezTo>
                  <a:pt x="1157" y="759"/>
                  <a:pt x="1158" y="765"/>
                  <a:pt x="1157" y="763"/>
                </a:cubicBezTo>
                <a:cubicBezTo>
                  <a:pt x="1157" y="759"/>
                  <a:pt x="1155" y="757"/>
                  <a:pt x="1157" y="755"/>
                </a:cubicBezTo>
                <a:cubicBezTo>
                  <a:pt x="1156" y="753"/>
                  <a:pt x="1155" y="752"/>
                  <a:pt x="1155" y="750"/>
                </a:cubicBezTo>
                <a:cubicBezTo>
                  <a:pt x="1163" y="746"/>
                  <a:pt x="1174" y="745"/>
                  <a:pt x="1183" y="741"/>
                </a:cubicBezTo>
                <a:cubicBezTo>
                  <a:pt x="1185" y="734"/>
                  <a:pt x="1182" y="726"/>
                  <a:pt x="1189" y="726"/>
                </a:cubicBezTo>
                <a:cubicBezTo>
                  <a:pt x="1190" y="730"/>
                  <a:pt x="1193" y="733"/>
                  <a:pt x="1192" y="739"/>
                </a:cubicBezTo>
                <a:cubicBezTo>
                  <a:pt x="1195" y="742"/>
                  <a:pt x="1200" y="743"/>
                  <a:pt x="1204" y="744"/>
                </a:cubicBezTo>
                <a:cubicBezTo>
                  <a:pt x="1202" y="749"/>
                  <a:pt x="1196" y="743"/>
                  <a:pt x="1193" y="745"/>
                </a:cubicBezTo>
                <a:cubicBezTo>
                  <a:pt x="1193" y="750"/>
                  <a:pt x="1200" y="746"/>
                  <a:pt x="1205" y="747"/>
                </a:cubicBezTo>
                <a:cubicBezTo>
                  <a:pt x="1207" y="746"/>
                  <a:pt x="1204" y="745"/>
                  <a:pt x="1206" y="744"/>
                </a:cubicBezTo>
                <a:cubicBezTo>
                  <a:pt x="1211" y="745"/>
                  <a:pt x="1216" y="747"/>
                  <a:pt x="1221" y="748"/>
                </a:cubicBezTo>
                <a:cubicBezTo>
                  <a:pt x="1220" y="756"/>
                  <a:pt x="1222" y="767"/>
                  <a:pt x="1221" y="775"/>
                </a:cubicBezTo>
                <a:cubicBezTo>
                  <a:pt x="1214" y="773"/>
                  <a:pt x="1222" y="758"/>
                  <a:pt x="1219" y="750"/>
                </a:cubicBezTo>
                <a:cubicBezTo>
                  <a:pt x="1212" y="749"/>
                  <a:pt x="1203" y="750"/>
                  <a:pt x="1194" y="751"/>
                </a:cubicBezTo>
                <a:cubicBezTo>
                  <a:pt x="1195" y="760"/>
                  <a:pt x="1196" y="774"/>
                  <a:pt x="1197" y="786"/>
                </a:cubicBezTo>
                <a:cubicBezTo>
                  <a:pt x="1206" y="788"/>
                  <a:pt x="1217" y="792"/>
                  <a:pt x="1226" y="793"/>
                </a:cubicBezTo>
                <a:cubicBezTo>
                  <a:pt x="1229" y="796"/>
                  <a:pt x="1237" y="795"/>
                  <a:pt x="1239" y="799"/>
                </a:cubicBezTo>
                <a:cubicBezTo>
                  <a:pt x="1227" y="800"/>
                  <a:pt x="1210" y="798"/>
                  <a:pt x="1198" y="801"/>
                </a:cubicBezTo>
                <a:cubicBezTo>
                  <a:pt x="1198" y="811"/>
                  <a:pt x="1201" y="820"/>
                  <a:pt x="1200" y="829"/>
                </a:cubicBezTo>
                <a:cubicBezTo>
                  <a:pt x="1202" y="834"/>
                  <a:pt x="1217" y="831"/>
                  <a:pt x="1217" y="837"/>
                </a:cubicBezTo>
                <a:cubicBezTo>
                  <a:pt x="1223" y="835"/>
                  <a:pt x="1226" y="838"/>
                  <a:pt x="1231" y="838"/>
                </a:cubicBezTo>
                <a:cubicBezTo>
                  <a:pt x="1229" y="848"/>
                  <a:pt x="1234" y="860"/>
                  <a:pt x="1230" y="866"/>
                </a:cubicBezTo>
                <a:cubicBezTo>
                  <a:pt x="1227" y="861"/>
                  <a:pt x="1230" y="850"/>
                  <a:pt x="1230" y="841"/>
                </a:cubicBezTo>
                <a:cubicBezTo>
                  <a:pt x="1222" y="839"/>
                  <a:pt x="1210" y="842"/>
                  <a:pt x="1203" y="840"/>
                </a:cubicBezTo>
                <a:cubicBezTo>
                  <a:pt x="1201" y="849"/>
                  <a:pt x="1204" y="866"/>
                  <a:pt x="1208" y="874"/>
                </a:cubicBezTo>
                <a:cubicBezTo>
                  <a:pt x="1206" y="885"/>
                  <a:pt x="1212" y="918"/>
                  <a:pt x="1216" y="929"/>
                </a:cubicBezTo>
                <a:cubicBezTo>
                  <a:pt x="1219" y="952"/>
                  <a:pt x="1223" y="973"/>
                  <a:pt x="1228" y="995"/>
                </a:cubicBezTo>
                <a:cubicBezTo>
                  <a:pt x="1231" y="992"/>
                  <a:pt x="1235" y="997"/>
                  <a:pt x="1236" y="992"/>
                </a:cubicBezTo>
                <a:cubicBezTo>
                  <a:pt x="1241" y="997"/>
                  <a:pt x="1249" y="994"/>
                  <a:pt x="1254" y="996"/>
                </a:cubicBezTo>
                <a:cubicBezTo>
                  <a:pt x="1261" y="982"/>
                  <a:pt x="1259" y="959"/>
                  <a:pt x="1262" y="942"/>
                </a:cubicBezTo>
                <a:cubicBezTo>
                  <a:pt x="1258" y="938"/>
                  <a:pt x="1249" y="943"/>
                  <a:pt x="1245" y="941"/>
                </a:cubicBezTo>
                <a:cubicBezTo>
                  <a:pt x="1247" y="937"/>
                  <a:pt x="1256" y="939"/>
                  <a:pt x="1259" y="935"/>
                </a:cubicBezTo>
                <a:cubicBezTo>
                  <a:pt x="1260" y="934"/>
                  <a:pt x="1261" y="934"/>
                  <a:pt x="1261" y="936"/>
                </a:cubicBezTo>
                <a:cubicBezTo>
                  <a:pt x="1264" y="930"/>
                  <a:pt x="1262" y="924"/>
                  <a:pt x="1264" y="917"/>
                </a:cubicBezTo>
                <a:cubicBezTo>
                  <a:pt x="1257" y="913"/>
                  <a:pt x="1247" y="917"/>
                  <a:pt x="1239" y="916"/>
                </a:cubicBezTo>
                <a:cubicBezTo>
                  <a:pt x="1241" y="913"/>
                  <a:pt x="1247" y="913"/>
                  <a:pt x="1250" y="911"/>
                </a:cubicBezTo>
                <a:cubicBezTo>
                  <a:pt x="1254" y="913"/>
                  <a:pt x="1263" y="916"/>
                  <a:pt x="1265" y="911"/>
                </a:cubicBezTo>
                <a:cubicBezTo>
                  <a:pt x="1262" y="906"/>
                  <a:pt x="1258" y="914"/>
                  <a:pt x="1254" y="911"/>
                </a:cubicBezTo>
                <a:cubicBezTo>
                  <a:pt x="1257" y="909"/>
                  <a:pt x="1262" y="909"/>
                  <a:pt x="1265" y="906"/>
                </a:cubicBezTo>
                <a:cubicBezTo>
                  <a:pt x="1264" y="897"/>
                  <a:pt x="1265" y="893"/>
                  <a:pt x="1265" y="886"/>
                </a:cubicBezTo>
                <a:cubicBezTo>
                  <a:pt x="1261" y="887"/>
                  <a:pt x="1253" y="884"/>
                  <a:pt x="1249" y="887"/>
                </a:cubicBezTo>
                <a:cubicBezTo>
                  <a:pt x="1252" y="881"/>
                  <a:pt x="1264" y="880"/>
                  <a:pt x="1270" y="879"/>
                </a:cubicBezTo>
                <a:cubicBezTo>
                  <a:pt x="1270" y="878"/>
                  <a:pt x="1269" y="877"/>
                  <a:pt x="1269" y="877"/>
                </a:cubicBezTo>
                <a:cubicBezTo>
                  <a:pt x="1271" y="875"/>
                  <a:pt x="1272" y="880"/>
                  <a:pt x="1273" y="881"/>
                </a:cubicBezTo>
                <a:cubicBezTo>
                  <a:pt x="1278" y="883"/>
                  <a:pt x="1286" y="880"/>
                  <a:pt x="1288" y="885"/>
                </a:cubicBezTo>
                <a:cubicBezTo>
                  <a:pt x="1286" y="887"/>
                  <a:pt x="1277" y="884"/>
                  <a:pt x="1273" y="886"/>
                </a:cubicBezTo>
                <a:cubicBezTo>
                  <a:pt x="1274" y="894"/>
                  <a:pt x="1274" y="900"/>
                  <a:pt x="1273" y="906"/>
                </a:cubicBezTo>
                <a:cubicBezTo>
                  <a:pt x="1275" y="908"/>
                  <a:pt x="1280" y="907"/>
                  <a:pt x="1282" y="910"/>
                </a:cubicBezTo>
                <a:cubicBezTo>
                  <a:pt x="1280" y="915"/>
                  <a:pt x="1276" y="906"/>
                  <a:pt x="1274" y="911"/>
                </a:cubicBezTo>
                <a:cubicBezTo>
                  <a:pt x="1277" y="915"/>
                  <a:pt x="1291" y="915"/>
                  <a:pt x="1290" y="907"/>
                </a:cubicBezTo>
                <a:cubicBezTo>
                  <a:pt x="1293" y="910"/>
                  <a:pt x="1294" y="914"/>
                  <a:pt x="1299" y="914"/>
                </a:cubicBezTo>
                <a:cubicBezTo>
                  <a:pt x="1293" y="918"/>
                  <a:pt x="1280" y="912"/>
                  <a:pt x="1275" y="916"/>
                </a:cubicBezTo>
                <a:cubicBezTo>
                  <a:pt x="1277" y="920"/>
                  <a:pt x="1275" y="929"/>
                  <a:pt x="1277" y="937"/>
                </a:cubicBezTo>
                <a:cubicBezTo>
                  <a:pt x="1278" y="938"/>
                  <a:pt x="1280" y="935"/>
                  <a:pt x="1282" y="935"/>
                </a:cubicBezTo>
                <a:cubicBezTo>
                  <a:pt x="1285" y="938"/>
                  <a:pt x="1295" y="937"/>
                  <a:pt x="1298" y="938"/>
                </a:cubicBezTo>
                <a:cubicBezTo>
                  <a:pt x="1301" y="936"/>
                  <a:pt x="1300" y="932"/>
                  <a:pt x="1297" y="930"/>
                </a:cubicBezTo>
                <a:cubicBezTo>
                  <a:pt x="1298" y="928"/>
                  <a:pt x="1298" y="925"/>
                  <a:pt x="1299" y="924"/>
                </a:cubicBezTo>
                <a:cubicBezTo>
                  <a:pt x="1298" y="923"/>
                  <a:pt x="1296" y="922"/>
                  <a:pt x="1295" y="920"/>
                </a:cubicBezTo>
                <a:cubicBezTo>
                  <a:pt x="1293" y="920"/>
                  <a:pt x="1294" y="924"/>
                  <a:pt x="1290" y="922"/>
                </a:cubicBezTo>
                <a:cubicBezTo>
                  <a:pt x="1290" y="918"/>
                  <a:pt x="1294" y="918"/>
                  <a:pt x="1297" y="918"/>
                </a:cubicBezTo>
                <a:cubicBezTo>
                  <a:pt x="1302" y="914"/>
                  <a:pt x="1305" y="905"/>
                  <a:pt x="1300" y="901"/>
                </a:cubicBezTo>
                <a:cubicBezTo>
                  <a:pt x="1301" y="899"/>
                  <a:pt x="1303" y="898"/>
                  <a:pt x="1303" y="895"/>
                </a:cubicBezTo>
                <a:cubicBezTo>
                  <a:pt x="1306" y="896"/>
                  <a:pt x="1305" y="900"/>
                  <a:pt x="1309" y="899"/>
                </a:cubicBezTo>
                <a:cubicBezTo>
                  <a:pt x="1309" y="901"/>
                  <a:pt x="1307" y="900"/>
                  <a:pt x="1307" y="903"/>
                </a:cubicBezTo>
                <a:cubicBezTo>
                  <a:pt x="1308" y="917"/>
                  <a:pt x="1310" y="924"/>
                  <a:pt x="1310" y="935"/>
                </a:cubicBezTo>
                <a:cubicBezTo>
                  <a:pt x="1313" y="939"/>
                  <a:pt x="1317" y="937"/>
                  <a:pt x="1321" y="936"/>
                </a:cubicBezTo>
                <a:cubicBezTo>
                  <a:pt x="1322" y="934"/>
                  <a:pt x="1318" y="936"/>
                  <a:pt x="1319" y="933"/>
                </a:cubicBezTo>
                <a:cubicBezTo>
                  <a:pt x="1320" y="934"/>
                  <a:pt x="1321" y="935"/>
                  <a:pt x="1322" y="933"/>
                </a:cubicBezTo>
                <a:cubicBezTo>
                  <a:pt x="1324" y="930"/>
                  <a:pt x="1318" y="930"/>
                  <a:pt x="1320" y="929"/>
                </a:cubicBezTo>
                <a:cubicBezTo>
                  <a:pt x="1327" y="924"/>
                  <a:pt x="1322" y="940"/>
                  <a:pt x="1327" y="942"/>
                </a:cubicBezTo>
                <a:cubicBezTo>
                  <a:pt x="1326" y="943"/>
                  <a:pt x="1325" y="944"/>
                  <a:pt x="1324" y="945"/>
                </a:cubicBezTo>
                <a:cubicBezTo>
                  <a:pt x="1326" y="948"/>
                  <a:pt x="1326" y="955"/>
                  <a:pt x="1329" y="957"/>
                </a:cubicBezTo>
                <a:cubicBezTo>
                  <a:pt x="1329" y="957"/>
                  <a:pt x="1328" y="957"/>
                  <a:pt x="1327" y="957"/>
                </a:cubicBezTo>
                <a:cubicBezTo>
                  <a:pt x="1329" y="963"/>
                  <a:pt x="1328" y="967"/>
                  <a:pt x="1329" y="973"/>
                </a:cubicBezTo>
                <a:cubicBezTo>
                  <a:pt x="1332" y="970"/>
                  <a:pt x="1331" y="962"/>
                  <a:pt x="1334" y="959"/>
                </a:cubicBezTo>
                <a:cubicBezTo>
                  <a:pt x="1333" y="958"/>
                  <a:pt x="1333" y="957"/>
                  <a:pt x="1331" y="957"/>
                </a:cubicBezTo>
                <a:cubicBezTo>
                  <a:pt x="1331" y="955"/>
                  <a:pt x="1333" y="955"/>
                  <a:pt x="1334" y="953"/>
                </a:cubicBezTo>
                <a:cubicBezTo>
                  <a:pt x="1334" y="950"/>
                  <a:pt x="1329" y="951"/>
                  <a:pt x="1329" y="948"/>
                </a:cubicBezTo>
                <a:cubicBezTo>
                  <a:pt x="1333" y="947"/>
                  <a:pt x="1336" y="947"/>
                  <a:pt x="1340" y="948"/>
                </a:cubicBezTo>
                <a:cubicBezTo>
                  <a:pt x="1340" y="951"/>
                  <a:pt x="1338" y="950"/>
                  <a:pt x="1336" y="950"/>
                </a:cubicBezTo>
                <a:cubicBezTo>
                  <a:pt x="1339" y="955"/>
                  <a:pt x="1335" y="958"/>
                  <a:pt x="1338" y="963"/>
                </a:cubicBezTo>
                <a:cubicBezTo>
                  <a:pt x="1342" y="961"/>
                  <a:pt x="1341" y="955"/>
                  <a:pt x="1344" y="952"/>
                </a:cubicBezTo>
                <a:cubicBezTo>
                  <a:pt x="1347" y="954"/>
                  <a:pt x="1345" y="957"/>
                  <a:pt x="1344" y="959"/>
                </a:cubicBezTo>
                <a:cubicBezTo>
                  <a:pt x="1347" y="963"/>
                  <a:pt x="1354" y="962"/>
                  <a:pt x="1355" y="966"/>
                </a:cubicBezTo>
                <a:cubicBezTo>
                  <a:pt x="1355" y="970"/>
                  <a:pt x="1354" y="965"/>
                  <a:pt x="1351" y="966"/>
                </a:cubicBezTo>
                <a:cubicBezTo>
                  <a:pt x="1350" y="971"/>
                  <a:pt x="1352" y="978"/>
                  <a:pt x="1354" y="981"/>
                </a:cubicBezTo>
                <a:cubicBezTo>
                  <a:pt x="1354" y="983"/>
                  <a:pt x="1351" y="982"/>
                  <a:pt x="1351" y="983"/>
                </a:cubicBezTo>
                <a:cubicBezTo>
                  <a:pt x="1353" y="986"/>
                  <a:pt x="1353" y="989"/>
                  <a:pt x="1354" y="993"/>
                </a:cubicBezTo>
                <a:cubicBezTo>
                  <a:pt x="1358" y="995"/>
                  <a:pt x="1363" y="994"/>
                  <a:pt x="1364" y="990"/>
                </a:cubicBezTo>
                <a:cubicBezTo>
                  <a:pt x="1367" y="990"/>
                  <a:pt x="1365" y="994"/>
                  <a:pt x="1366" y="995"/>
                </a:cubicBezTo>
                <a:cubicBezTo>
                  <a:pt x="1375" y="995"/>
                  <a:pt x="1378" y="989"/>
                  <a:pt x="1382" y="984"/>
                </a:cubicBezTo>
                <a:cubicBezTo>
                  <a:pt x="1386" y="984"/>
                  <a:pt x="1384" y="989"/>
                  <a:pt x="1383" y="991"/>
                </a:cubicBezTo>
                <a:cubicBezTo>
                  <a:pt x="1385" y="995"/>
                  <a:pt x="1390" y="994"/>
                  <a:pt x="1394" y="993"/>
                </a:cubicBezTo>
                <a:cubicBezTo>
                  <a:pt x="1394" y="991"/>
                  <a:pt x="1392" y="989"/>
                  <a:pt x="1394" y="987"/>
                </a:cubicBezTo>
                <a:cubicBezTo>
                  <a:pt x="1398" y="987"/>
                  <a:pt x="1397" y="992"/>
                  <a:pt x="1398" y="993"/>
                </a:cubicBezTo>
                <a:cubicBezTo>
                  <a:pt x="1402" y="994"/>
                  <a:pt x="1400" y="989"/>
                  <a:pt x="1401" y="987"/>
                </a:cubicBezTo>
                <a:cubicBezTo>
                  <a:pt x="1404" y="987"/>
                  <a:pt x="1403" y="992"/>
                  <a:pt x="1405" y="993"/>
                </a:cubicBezTo>
                <a:cubicBezTo>
                  <a:pt x="1409" y="993"/>
                  <a:pt x="1412" y="992"/>
                  <a:pt x="1415" y="991"/>
                </a:cubicBezTo>
                <a:cubicBezTo>
                  <a:pt x="1414" y="986"/>
                  <a:pt x="1415" y="979"/>
                  <a:pt x="1412" y="976"/>
                </a:cubicBezTo>
                <a:cubicBezTo>
                  <a:pt x="1417" y="966"/>
                  <a:pt x="1411" y="947"/>
                  <a:pt x="1418" y="937"/>
                </a:cubicBezTo>
                <a:cubicBezTo>
                  <a:pt x="1418" y="942"/>
                  <a:pt x="1423" y="948"/>
                  <a:pt x="1420" y="952"/>
                </a:cubicBezTo>
                <a:cubicBezTo>
                  <a:pt x="1421" y="955"/>
                  <a:pt x="1422" y="957"/>
                  <a:pt x="1424" y="959"/>
                </a:cubicBezTo>
                <a:cubicBezTo>
                  <a:pt x="1425" y="961"/>
                  <a:pt x="1423" y="962"/>
                  <a:pt x="1422" y="963"/>
                </a:cubicBezTo>
                <a:cubicBezTo>
                  <a:pt x="1426" y="966"/>
                  <a:pt x="1430" y="962"/>
                  <a:pt x="1431" y="959"/>
                </a:cubicBezTo>
                <a:cubicBezTo>
                  <a:pt x="1434" y="967"/>
                  <a:pt x="1429" y="981"/>
                  <a:pt x="1435" y="989"/>
                </a:cubicBezTo>
                <a:cubicBezTo>
                  <a:pt x="1435" y="1012"/>
                  <a:pt x="1435" y="1036"/>
                  <a:pt x="1435" y="1060"/>
                </a:cubicBezTo>
                <a:cubicBezTo>
                  <a:pt x="1349" y="1060"/>
                  <a:pt x="1254" y="1060"/>
                  <a:pt x="1165" y="1060"/>
                </a:cubicBezTo>
                <a:cubicBezTo>
                  <a:pt x="1155" y="1060"/>
                  <a:pt x="1132" y="1062"/>
                  <a:pt x="1127" y="1059"/>
                </a:cubicBezTo>
                <a:cubicBezTo>
                  <a:pt x="1125" y="1057"/>
                  <a:pt x="1130" y="1054"/>
                  <a:pt x="1127" y="1052"/>
                </a:cubicBezTo>
                <a:cubicBezTo>
                  <a:pt x="1128" y="1052"/>
                  <a:pt x="1129" y="1055"/>
                  <a:pt x="1129" y="1053"/>
                </a:cubicBezTo>
                <a:cubicBezTo>
                  <a:pt x="1130" y="1051"/>
                  <a:pt x="1129" y="1046"/>
                  <a:pt x="1126" y="1047"/>
                </a:cubicBezTo>
                <a:cubicBezTo>
                  <a:pt x="1127" y="1049"/>
                  <a:pt x="1123" y="1056"/>
                  <a:pt x="1122" y="1052"/>
                </a:cubicBezTo>
                <a:cubicBezTo>
                  <a:pt x="1120" y="1057"/>
                  <a:pt x="1126" y="1054"/>
                  <a:pt x="1126" y="1058"/>
                </a:cubicBezTo>
                <a:cubicBezTo>
                  <a:pt x="1125" y="1059"/>
                  <a:pt x="1125" y="1059"/>
                  <a:pt x="1125" y="1060"/>
                </a:cubicBezTo>
                <a:cubicBezTo>
                  <a:pt x="1115" y="1059"/>
                  <a:pt x="1103" y="1061"/>
                  <a:pt x="1094" y="1059"/>
                </a:cubicBezTo>
                <a:cubicBezTo>
                  <a:pt x="1093" y="1048"/>
                  <a:pt x="1108" y="1052"/>
                  <a:pt x="1112" y="1046"/>
                </a:cubicBezTo>
                <a:cubicBezTo>
                  <a:pt x="1112" y="1049"/>
                  <a:pt x="1118" y="1046"/>
                  <a:pt x="1118" y="1049"/>
                </a:cubicBezTo>
                <a:cubicBezTo>
                  <a:pt x="1120" y="1047"/>
                  <a:pt x="1123" y="1046"/>
                  <a:pt x="1124" y="1043"/>
                </a:cubicBezTo>
                <a:cubicBezTo>
                  <a:pt x="1127" y="1043"/>
                  <a:pt x="1131" y="1045"/>
                  <a:pt x="1134" y="1041"/>
                </a:cubicBezTo>
                <a:cubicBezTo>
                  <a:pt x="1135" y="1042"/>
                  <a:pt x="1135" y="1043"/>
                  <a:pt x="1135" y="1044"/>
                </a:cubicBezTo>
                <a:cubicBezTo>
                  <a:pt x="1137" y="1043"/>
                  <a:pt x="1140" y="1040"/>
                  <a:pt x="1138" y="1044"/>
                </a:cubicBezTo>
                <a:cubicBezTo>
                  <a:pt x="1141" y="1044"/>
                  <a:pt x="1139" y="1039"/>
                  <a:pt x="1142" y="1039"/>
                </a:cubicBezTo>
                <a:cubicBezTo>
                  <a:pt x="1143" y="1039"/>
                  <a:pt x="1142" y="1042"/>
                  <a:pt x="1144" y="1042"/>
                </a:cubicBezTo>
                <a:cubicBezTo>
                  <a:pt x="1145" y="1041"/>
                  <a:pt x="1146" y="1039"/>
                  <a:pt x="1148" y="1039"/>
                </a:cubicBezTo>
                <a:cubicBezTo>
                  <a:pt x="1148" y="1040"/>
                  <a:pt x="1148" y="1042"/>
                  <a:pt x="1150" y="1043"/>
                </a:cubicBezTo>
                <a:cubicBezTo>
                  <a:pt x="1152" y="1041"/>
                  <a:pt x="1147" y="1039"/>
                  <a:pt x="1150" y="1039"/>
                </a:cubicBezTo>
                <a:cubicBezTo>
                  <a:pt x="1153" y="1038"/>
                  <a:pt x="1150" y="1043"/>
                  <a:pt x="1154" y="1041"/>
                </a:cubicBezTo>
                <a:cubicBezTo>
                  <a:pt x="1155" y="1038"/>
                  <a:pt x="1155" y="1038"/>
                  <a:pt x="1157" y="1035"/>
                </a:cubicBezTo>
                <a:cubicBezTo>
                  <a:pt x="1154" y="1036"/>
                  <a:pt x="1148" y="1034"/>
                  <a:pt x="1146" y="1038"/>
                </a:cubicBezTo>
                <a:cubicBezTo>
                  <a:pt x="1145" y="1037"/>
                  <a:pt x="1145" y="1036"/>
                  <a:pt x="1144" y="1036"/>
                </a:cubicBezTo>
                <a:cubicBezTo>
                  <a:pt x="1127" y="1038"/>
                  <a:pt x="1111" y="1039"/>
                  <a:pt x="1090" y="1039"/>
                </a:cubicBezTo>
                <a:cubicBezTo>
                  <a:pt x="1091" y="1044"/>
                  <a:pt x="1089" y="1044"/>
                  <a:pt x="1090" y="1048"/>
                </a:cubicBezTo>
                <a:cubicBezTo>
                  <a:pt x="1082" y="1050"/>
                  <a:pt x="1074" y="1049"/>
                  <a:pt x="1070" y="1044"/>
                </a:cubicBezTo>
                <a:cubicBezTo>
                  <a:pt x="1074" y="1045"/>
                  <a:pt x="1076" y="1042"/>
                  <a:pt x="1078" y="1040"/>
                </a:cubicBezTo>
                <a:cubicBezTo>
                  <a:pt x="1065" y="1041"/>
                  <a:pt x="1059" y="1040"/>
                  <a:pt x="1049" y="1043"/>
                </a:cubicBezTo>
                <a:cubicBezTo>
                  <a:pt x="1043" y="1039"/>
                  <a:pt x="1029" y="1046"/>
                  <a:pt x="1023" y="1041"/>
                </a:cubicBezTo>
                <a:cubicBezTo>
                  <a:pt x="1017" y="1044"/>
                  <a:pt x="1008" y="1037"/>
                  <a:pt x="1000" y="1041"/>
                </a:cubicBezTo>
                <a:cubicBezTo>
                  <a:pt x="998" y="1036"/>
                  <a:pt x="993" y="1039"/>
                  <a:pt x="991" y="1037"/>
                </a:cubicBezTo>
                <a:cubicBezTo>
                  <a:pt x="984" y="1041"/>
                  <a:pt x="974" y="1037"/>
                  <a:pt x="965" y="1038"/>
                </a:cubicBezTo>
                <a:cubicBezTo>
                  <a:pt x="961" y="1038"/>
                  <a:pt x="956" y="1041"/>
                  <a:pt x="952" y="1039"/>
                </a:cubicBezTo>
                <a:cubicBezTo>
                  <a:pt x="951" y="1039"/>
                  <a:pt x="950" y="1041"/>
                  <a:pt x="948" y="1041"/>
                </a:cubicBezTo>
                <a:cubicBezTo>
                  <a:pt x="936" y="1038"/>
                  <a:pt x="926" y="1044"/>
                  <a:pt x="913" y="1041"/>
                </a:cubicBezTo>
                <a:cubicBezTo>
                  <a:pt x="903" y="1041"/>
                  <a:pt x="889" y="1045"/>
                  <a:pt x="877" y="1039"/>
                </a:cubicBezTo>
                <a:cubicBezTo>
                  <a:pt x="873" y="1039"/>
                  <a:pt x="866" y="1039"/>
                  <a:pt x="863" y="1036"/>
                </a:cubicBezTo>
                <a:cubicBezTo>
                  <a:pt x="861" y="1039"/>
                  <a:pt x="854" y="1036"/>
                  <a:pt x="851" y="1034"/>
                </a:cubicBezTo>
                <a:cubicBezTo>
                  <a:pt x="846" y="1037"/>
                  <a:pt x="839" y="1033"/>
                  <a:pt x="834" y="1034"/>
                </a:cubicBezTo>
                <a:cubicBezTo>
                  <a:pt x="831" y="1032"/>
                  <a:pt x="826" y="1031"/>
                  <a:pt x="821" y="1031"/>
                </a:cubicBezTo>
                <a:cubicBezTo>
                  <a:pt x="820" y="1030"/>
                  <a:pt x="819" y="1028"/>
                  <a:pt x="818" y="1027"/>
                </a:cubicBezTo>
                <a:cubicBezTo>
                  <a:pt x="821" y="1025"/>
                  <a:pt x="825" y="1024"/>
                  <a:pt x="827" y="1022"/>
                </a:cubicBezTo>
                <a:cubicBezTo>
                  <a:pt x="822" y="1021"/>
                  <a:pt x="815" y="1022"/>
                  <a:pt x="809" y="1021"/>
                </a:cubicBezTo>
                <a:cubicBezTo>
                  <a:pt x="808" y="1018"/>
                  <a:pt x="806" y="1014"/>
                  <a:pt x="803" y="1015"/>
                </a:cubicBezTo>
                <a:cubicBezTo>
                  <a:pt x="800" y="1017"/>
                  <a:pt x="803" y="1017"/>
                  <a:pt x="803" y="1020"/>
                </a:cubicBezTo>
                <a:cubicBezTo>
                  <a:pt x="801" y="1024"/>
                  <a:pt x="799" y="1019"/>
                  <a:pt x="797" y="1022"/>
                </a:cubicBezTo>
                <a:cubicBezTo>
                  <a:pt x="799" y="1022"/>
                  <a:pt x="801" y="1026"/>
                  <a:pt x="800" y="1028"/>
                </a:cubicBezTo>
                <a:cubicBezTo>
                  <a:pt x="792" y="1023"/>
                  <a:pt x="780" y="1029"/>
                  <a:pt x="773" y="1028"/>
                </a:cubicBezTo>
                <a:cubicBezTo>
                  <a:pt x="771" y="1029"/>
                  <a:pt x="774" y="1031"/>
                  <a:pt x="771" y="1032"/>
                </a:cubicBezTo>
                <a:cubicBezTo>
                  <a:pt x="753" y="1027"/>
                  <a:pt x="739" y="1033"/>
                  <a:pt x="722" y="1035"/>
                </a:cubicBezTo>
                <a:cubicBezTo>
                  <a:pt x="721" y="1039"/>
                  <a:pt x="718" y="1042"/>
                  <a:pt x="718" y="1044"/>
                </a:cubicBezTo>
                <a:cubicBezTo>
                  <a:pt x="721" y="1045"/>
                  <a:pt x="719" y="1041"/>
                  <a:pt x="721" y="1042"/>
                </a:cubicBezTo>
                <a:cubicBezTo>
                  <a:pt x="726" y="1047"/>
                  <a:pt x="713" y="1048"/>
                  <a:pt x="711" y="1044"/>
                </a:cubicBezTo>
                <a:cubicBezTo>
                  <a:pt x="712" y="1042"/>
                  <a:pt x="714" y="1044"/>
                  <a:pt x="714" y="1041"/>
                </a:cubicBezTo>
                <a:cubicBezTo>
                  <a:pt x="712" y="1041"/>
                  <a:pt x="712" y="1042"/>
                  <a:pt x="710" y="1042"/>
                </a:cubicBezTo>
                <a:cubicBezTo>
                  <a:pt x="709" y="1041"/>
                  <a:pt x="709" y="1038"/>
                  <a:pt x="707" y="1039"/>
                </a:cubicBezTo>
                <a:cubicBezTo>
                  <a:pt x="698" y="1041"/>
                  <a:pt x="691" y="1037"/>
                  <a:pt x="686" y="1036"/>
                </a:cubicBezTo>
                <a:cubicBezTo>
                  <a:pt x="688" y="1038"/>
                  <a:pt x="685" y="1037"/>
                  <a:pt x="684" y="1038"/>
                </a:cubicBezTo>
                <a:cubicBezTo>
                  <a:pt x="673" y="1034"/>
                  <a:pt x="663" y="1034"/>
                  <a:pt x="650" y="1031"/>
                </a:cubicBezTo>
                <a:cubicBezTo>
                  <a:pt x="639" y="1024"/>
                  <a:pt x="618" y="1032"/>
                  <a:pt x="609" y="1025"/>
                </a:cubicBezTo>
                <a:cubicBezTo>
                  <a:pt x="610" y="1022"/>
                  <a:pt x="613" y="1022"/>
                  <a:pt x="613" y="1018"/>
                </a:cubicBezTo>
                <a:cubicBezTo>
                  <a:pt x="610" y="1017"/>
                  <a:pt x="609" y="1020"/>
                  <a:pt x="609" y="1017"/>
                </a:cubicBezTo>
                <a:cubicBezTo>
                  <a:pt x="611" y="1015"/>
                  <a:pt x="613" y="1019"/>
                  <a:pt x="615" y="1017"/>
                </a:cubicBezTo>
                <a:cubicBezTo>
                  <a:pt x="613" y="1015"/>
                  <a:pt x="613" y="1012"/>
                  <a:pt x="616" y="1011"/>
                </a:cubicBezTo>
                <a:cubicBezTo>
                  <a:pt x="614" y="1009"/>
                  <a:pt x="611" y="1010"/>
                  <a:pt x="611" y="1008"/>
                </a:cubicBezTo>
                <a:cubicBezTo>
                  <a:pt x="613" y="1003"/>
                  <a:pt x="607" y="1004"/>
                  <a:pt x="606" y="1000"/>
                </a:cubicBezTo>
                <a:cubicBezTo>
                  <a:pt x="607" y="999"/>
                  <a:pt x="608" y="998"/>
                  <a:pt x="610" y="998"/>
                </a:cubicBezTo>
                <a:cubicBezTo>
                  <a:pt x="612" y="1000"/>
                  <a:pt x="613" y="1003"/>
                  <a:pt x="614" y="1006"/>
                </a:cubicBezTo>
                <a:cubicBezTo>
                  <a:pt x="619" y="1006"/>
                  <a:pt x="623" y="1006"/>
                  <a:pt x="624" y="1010"/>
                </a:cubicBezTo>
                <a:cubicBezTo>
                  <a:pt x="621" y="1012"/>
                  <a:pt x="619" y="1007"/>
                  <a:pt x="617" y="1011"/>
                </a:cubicBezTo>
                <a:cubicBezTo>
                  <a:pt x="619" y="1016"/>
                  <a:pt x="622" y="1017"/>
                  <a:pt x="621" y="1025"/>
                </a:cubicBezTo>
                <a:cubicBezTo>
                  <a:pt x="627" y="1019"/>
                  <a:pt x="636" y="1026"/>
                  <a:pt x="642" y="1024"/>
                </a:cubicBezTo>
                <a:cubicBezTo>
                  <a:pt x="643" y="1021"/>
                  <a:pt x="640" y="1023"/>
                  <a:pt x="641" y="1021"/>
                </a:cubicBezTo>
                <a:cubicBezTo>
                  <a:pt x="642" y="1021"/>
                  <a:pt x="647" y="1018"/>
                  <a:pt x="648" y="1022"/>
                </a:cubicBezTo>
                <a:cubicBezTo>
                  <a:pt x="650" y="1023"/>
                  <a:pt x="649" y="1019"/>
                  <a:pt x="652" y="1019"/>
                </a:cubicBezTo>
                <a:cubicBezTo>
                  <a:pt x="654" y="1022"/>
                  <a:pt x="655" y="1025"/>
                  <a:pt x="657" y="1028"/>
                </a:cubicBezTo>
                <a:cubicBezTo>
                  <a:pt x="657" y="1024"/>
                  <a:pt x="659" y="1023"/>
                  <a:pt x="660" y="1021"/>
                </a:cubicBezTo>
                <a:cubicBezTo>
                  <a:pt x="663" y="1020"/>
                  <a:pt x="665" y="1024"/>
                  <a:pt x="667" y="1021"/>
                </a:cubicBezTo>
                <a:cubicBezTo>
                  <a:pt x="665" y="1020"/>
                  <a:pt x="662" y="1020"/>
                  <a:pt x="662" y="1018"/>
                </a:cubicBezTo>
                <a:cubicBezTo>
                  <a:pt x="662" y="1015"/>
                  <a:pt x="662" y="1011"/>
                  <a:pt x="665" y="1012"/>
                </a:cubicBezTo>
                <a:cubicBezTo>
                  <a:pt x="667" y="1012"/>
                  <a:pt x="668" y="1017"/>
                  <a:pt x="666" y="1017"/>
                </a:cubicBezTo>
                <a:cubicBezTo>
                  <a:pt x="668" y="1018"/>
                  <a:pt x="669" y="1014"/>
                  <a:pt x="670" y="1017"/>
                </a:cubicBezTo>
                <a:cubicBezTo>
                  <a:pt x="670" y="1012"/>
                  <a:pt x="667" y="1011"/>
                  <a:pt x="663" y="1009"/>
                </a:cubicBezTo>
                <a:cubicBezTo>
                  <a:pt x="660" y="1011"/>
                  <a:pt x="657" y="1015"/>
                  <a:pt x="653" y="1012"/>
                </a:cubicBezTo>
                <a:cubicBezTo>
                  <a:pt x="653" y="1011"/>
                  <a:pt x="654" y="1008"/>
                  <a:pt x="652" y="1009"/>
                </a:cubicBezTo>
                <a:cubicBezTo>
                  <a:pt x="652" y="1009"/>
                  <a:pt x="652" y="1010"/>
                  <a:pt x="652" y="1011"/>
                </a:cubicBezTo>
                <a:cubicBezTo>
                  <a:pt x="651" y="1009"/>
                  <a:pt x="649" y="1008"/>
                  <a:pt x="648" y="1007"/>
                </a:cubicBezTo>
                <a:cubicBezTo>
                  <a:pt x="653" y="1007"/>
                  <a:pt x="657" y="1009"/>
                  <a:pt x="661" y="1005"/>
                </a:cubicBezTo>
                <a:cubicBezTo>
                  <a:pt x="663" y="1006"/>
                  <a:pt x="664" y="1008"/>
                  <a:pt x="667" y="1008"/>
                </a:cubicBezTo>
                <a:cubicBezTo>
                  <a:pt x="667" y="1005"/>
                  <a:pt x="669" y="1007"/>
                  <a:pt x="671" y="1005"/>
                </a:cubicBezTo>
                <a:cubicBezTo>
                  <a:pt x="670" y="1001"/>
                  <a:pt x="665" y="1002"/>
                  <a:pt x="663" y="999"/>
                </a:cubicBezTo>
                <a:cubicBezTo>
                  <a:pt x="665" y="999"/>
                  <a:pt x="675" y="997"/>
                  <a:pt x="676" y="1002"/>
                </a:cubicBezTo>
                <a:cubicBezTo>
                  <a:pt x="677" y="1004"/>
                  <a:pt x="673" y="1002"/>
                  <a:pt x="673" y="1005"/>
                </a:cubicBezTo>
                <a:cubicBezTo>
                  <a:pt x="681" y="1012"/>
                  <a:pt x="693" y="1005"/>
                  <a:pt x="701" y="1012"/>
                </a:cubicBezTo>
                <a:cubicBezTo>
                  <a:pt x="695" y="1014"/>
                  <a:pt x="692" y="1011"/>
                  <a:pt x="687" y="1010"/>
                </a:cubicBezTo>
                <a:cubicBezTo>
                  <a:pt x="686" y="1011"/>
                  <a:pt x="686" y="1014"/>
                  <a:pt x="685" y="1015"/>
                </a:cubicBezTo>
                <a:cubicBezTo>
                  <a:pt x="680" y="1015"/>
                  <a:pt x="679" y="1006"/>
                  <a:pt x="673" y="1009"/>
                </a:cubicBezTo>
                <a:cubicBezTo>
                  <a:pt x="680" y="1010"/>
                  <a:pt x="676" y="1019"/>
                  <a:pt x="683" y="1020"/>
                </a:cubicBezTo>
                <a:cubicBezTo>
                  <a:pt x="685" y="1019"/>
                  <a:pt x="684" y="1015"/>
                  <a:pt x="687" y="1015"/>
                </a:cubicBezTo>
                <a:cubicBezTo>
                  <a:pt x="689" y="1015"/>
                  <a:pt x="689" y="1017"/>
                  <a:pt x="690" y="1017"/>
                </a:cubicBezTo>
                <a:cubicBezTo>
                  <a:pt x="690" y="1019"/>
                  <a:pt x="687" y="1018"/>
                  <a:pt x="688" y="1020"/>
                </a:cubicBezTo>
                <a:cubicBezTo>
                  <a:pt x="693" y="1016"/>
                  <a:pt x="696" y="1026"/>
                  <a:pt x="698" y="1020"/>
                </a:cubicBezTo>
                <a:cubicBezTo>
                  <a:pt x="696" y="1019"/>
                  <a:pt x="692" y="1019"/>
                  <a:pt x="691" y="1017"/>
                </a:cubicBezTo>
                <a:cubicBezTo>
                  <a:pt x="693" y="1015"/>
                  <a:pt x="696" y="1016"/>
                  <a:pt x="699" y="1014"/>
                </a:cubicBezTo>
                <a:cubicBezTo>
                  <a:pt x="701" y="1016"/>
                  <a:pt x="704" y="1017"/>
                  <a:pt x="705" y="1020"/>
                </a:cubicBezTo>
                <a:cubicBezTo>
                  <a:pt x="706" y="1017"/>
                  <a:pt x="703" y="1017"/>
                  <a:pt x="704" y="1015"/>
                </a:cubicBezTo>
                <a:cubicBezTo>
                  <a:pt x="710" y="1014"/>
                  <a:pt x="712" y="1020"/>
                  <a:pt x="717" y="1021"/>
                </a:cubicBezTo>
                <a:cubicBezTo>
                  <a:pt x="717" y="1015"/>
                  <a:pt x="707" y="1015"/>
                  <a:pt x="704" y="1011"/>
                </a:cubicBezTo>
                <a:cubicBezTo>
                  <a:pt x="705" y="1010"/>
                  <a:pt x="709" y="1011"/>
                  <a:pt x="709" y="1009"/>
                </a:cubicBezTo>
                <a:cubicBezTo>
                  <a:pt x="707" y="1008"/>
                  <a:pt x="702" y="1010"/>
                  <a:pt x="701" y="1007"/>
                </a:cubicBezTo>
                <a:cubicBezTo>
                  <a:pt x="704" y="1005"/>
                  <a:pt x="710" y="1006"/>
                  <a:pt x="712" y="1008"/>
                </a:cubicBezTo>
                <a:cubicBezTo>
                  <a:pt x="711" y="1010"/>
                  <a:pt x="711" y="1011"/>
                  <a:pt x="712" y="1013"/>
                </a:cubicBezTo>
                <a:cubicBezTo>
                  <a:pt x="714" y="1014"/>
                  <a:pt x="715" y="1011"/>
                  <a:pt x="719" y="1012"/>
                </a:cubicBezTo>
                <a:cubicBezTo>
                  <a:pt x="720" y="1015"/>
                  <a:pt x="724" y="1015"/>
                  <a:pt x="724" y="1019"/>
                </a:cubicBezTo>
                <a:cubicBezTo>
                  <a:pt x="729" y="1020"/>
                  <a:pt x="732" y="1016"/>
                  <a:pt x="736" y="1014"/>
                </a:cubicBezTo>
                <a:cubicBezTo>
                  <a:pt x="733" y="1013"/>
                  <a:pt x="732" y="1011"/>
                  <a:pt x="730" y="1009"/>
                </a:cubicBezTo>
                <a:cubicBezTo>
                  <a:pt x="730" y="1012"/>
                  <a:pt x="727" y="1010"/>
                  <a:pt x="726" y="1011"/>
                </a:cubicBezTo>
                <a:cubicBezTo>
                  <a:pt x="726" y="1012"/>
                  <a:pt x="727" y="1015"/>
                  <a:pt x="725" y="1015"/>
                </a:cubicBezTo>
                <a:cubicBezTo>
                  <a:pt x="722" y="1013"/>
                  <a:pt x="717" y="1012"/>
                  <a:pt x="713" y="1009"/>
                </a:cubicBezTo>
                <a:cubicBezTo>
                  <a:pt x="720" y="1003"/>
                  <a:pt x="732" y="1007"/>
                  <a:pt x="740" y="1007"/>
                </a:cubicBezTo>
                <a:cubicBezTo>
                  <a:pt x="740" y="1002"/>
                  <a:pt x="734" y="1004"/>
                  <a:pt x="734" y="1000"/>
                </a:cubicBezTo>
                <a:cubicBezTo>
                  <a:pt x="735" y="1000"/>
                  <a:pt x="734" y="997"/>
                  <a:pt x="736" y="997"/>
                </a:cubicBezTo>
                <a:cubicBezTo>
                  <a:pt x="740" y="996"/>
                  <a:pt x="739" y="1000"/>
                  <a:pt x="741" y="1000"/>
                </a:cubicBezTo>
                <a:cubicBezTo>
                  <a:pt x="741" y="1000"/>
                  <a:pt x="740" y="1004"/>
                  <a:pt x="741" y="1006"/>
                </a:cubicBezTo>
                <a:cubicBezTo>
                  <a:pt x="746" y="1006"/>
                  <a:pt x="751" y="1008"/>
                  <a:pt x="751" y="1012"/>
                </a:cubicBezTo>
                <a:cubicBezTo>
                  <a:pt x="753" y="1008"/>
                  <a:pt x="762" y="1007"/>
                  <a:pt x="764" y="1012"/>
                </a:cubicBezTo>
                <a:cubicBezTo>
                  <a:pt x="762" y="1015"/>
                  <a:pt x="756" y="1009"/>
                  <a:pt x="755" y="1013"/>
                </a:cubicBezTo>
                <a:cubicBezTo>
                  <a:pt x="759" y="1014"/>
                  <a:pt x="758" y="1016"/>
                  <a:pt x="759" y="1017"/>
                </a:cubicBezTo>
                <a:cubicBezTo>
                  <a:pt x="764" y="1017"/>
                  <a:pt x="765" y="1015"/>
                  <a:pt x="770" y="1015"/>
                </a:cubicBezTo>
                <a:cubicBezTo>
                  <a:pt x="772" y="1017"/>
                  <a:pt x="771" y="1019"/>
                  <a:pt x="771" y="1021"/>
                </a:cubicBezTo>
                <a:cubicBezTo>
                  <a:pt x="773" y="1022"/>
                  <a:pt x="771" y="1019"/>
                  <a:pt x="773" y="1019"/>
                </a:cubicBezTo>
                <a:cubicBezTo>
                  <a:pt x="777" y="1023"/>
                  <a:pt x="781" y="1022"/>
                  <a:pt x="785" y="1024"/>
                </a:cubicBezTo>
                <a:cubicBezTo>
                  <a:pt x="783" y="1019"/>
                  <a:pt x="781" y="1016"/>
                  <a:pt x="774" y="1017"/>
                </a:cubicBezTo>
                <a:cubicBezTo>
                  <a:pt x="773" y="1014"/>
                  <a:pt x="770" y="1012"/>
                  <a:pt x="768" y="1013"/>
                </a:cubicBezTo>
                <a:cubicBezTo>
                  <a:pt x="769" y="1010"/>
                  <a:pt x="764" y="1009"/>
                  <a:pt x="766" y="1008"/>
                </a:cubicBezTo>
                <a:cubicBezTo>
                  <a:pt x="769" y="1008"/>
                  <a:pt x="770" y="1010"/>
                  <a:pt x="772" y="1013"/>
                </a:cubicBezTo>
                <a:cubicBezTo>
                  <a:pt x="779" y="1013"/>
                  <a:pt x="787" y="1016"/>
                  <a:pt x="792" y="1020"/>
                </a:cubicBezTo>
                <a:cubicBezTo>
                  <a:pt x="793" y="1018"/>
                  <a:pt x="794" y="1015"/>
                  <a:pt x="793" y="1013"/>
                </a:cubicBezTo>
                <a:cubicBezTo>
                  <a:pt x="788" y="1016"/>
                  <a:pt x="784" y="1013"/>
                  <a:pt x="783" y="1008"/>
                </a:cubicBezTo>
                <a:cubicBezTo>
                  <a:pt x="786" y="1006"/>
                  <a:pt x="792" y="1008"/>
                  <a:pt x="790" y="1012"/>
                </a:cubicBezTo>
                <a:cubicBezTo>
                  <a:pt x="793" y="1008"/>
                  <a:pt x="797" y="1014"/>
                  <a:pt x="799" y="1009"/>
                </a:cubicBezTo>
                <a:cubicBezTo>
                  <a:pt x="797" y="1007"/>
                  <a:pt x="792" y="1008"/>
                  <a:pt x="792" y="1004"/>
                </a:cubicBezTo>
                <a:cubicBezTo>
                  <a:pt x="797" y="1005"/>
                  <a:pt x="802" y="1003"/>
                  <a:pt x="803" y="1007"/>
                </a:cubicBezTo>
                <a:cubicBezTo>
                  <a:pt x="803" y="1009"/>
                  <a:pt x="801" y="1008"/>
                  <a:pt x="802" y="1010"/>
                </a:cubicBezTo>
                <a:cubicBezTo>
                  <a:pt x="809" y="1009"/>
                  <a:pt x="812" y="1017"/>
                  <a:pt x="818" y="1019"/>
                </a:cubicBezTo>
                <a:cubicBezTo>
                  <a:pt x="818" y="1014"/>
                  <a:pt x="825" y="1017"/>
                  <a:pt x="825" y="1013"/>
                </a:cubicBezTo>
                <a:cubicBezTo>
                  <a:pt x="823" y="1013"/>
                  <a:pt x="821" y="1015"/>
                  <a:pt x="820" y="1013"/>
                </a:cubicBezTo>
                <a:cubicBezTo>
                  <a:pt x="820" y="1010"/>
                  <a:pt x="824" y="1011"/>
                  <a:pt x="825" y="1009"/>
                </a:cubicBezTo>
                <a:cubicBezTo>
                  <a:pt x="821" y="1008"/>
                  <a:pt x="815" y="1009"/>
                  <a:pt x="809" y="1011"/>
                </a:cubicBezTo>
                <a:cubicBezTo>
                  <a:pt x="810" y="1009"/>
                  <a:pt x="809" y="1009"/>
                  <a:pt x="809" y="1007"/>
                </a:cubicBezTo>
                <a:cubicBezTo>
                  <a:pt x="815" y="1006"/>
                  <a:pt x="824" y="1004"/>
                  <a:pt x="829" y="1008"/>
                </a:cubicBezTo>
                <a:cubicBezTo>
                  <a:pt x="829" y="1013"/>
                  <a:pt x="834" y="1012"/>
                  <a:pt x="835" y="1016"/>
                </a:cubicBezTo>
                <a:cubicBezTo>
                  <a:pt x="834" y="1017"/>
                  <a:pt x="828" y="1016"/>
                  <a:pt x="831" y="1019"/>
                </a:cubicBezTo>
                <a:cubicBezTo>
                  <a:pt x="834" y="1021"/>
                  <a:pt x="834" y="1014"/>
                  <a:pt x="837" y="1018"/>
                </a:cubicBezTo>
                <a:cubicBezTo>
                  <a:pt x="838" y="1016"/>
                  <a:pt x="842" y="1016"/>
                  <a:pt x="840" y="1013"/>
                </a:cubicBezTo>
                <a:cubicBezTo>
                  <a:pt x="837" y="1013"/>
                  <a:pt x="838" y="1016"/>
                  <a:pt x="835" y="1014"/>
                </a:cubicBezTo>
                <a:cubicBezTo>
                  <a:pt x="838" y="1011"/>
                  <a:pt x="836" y="1011"/>
                  <a:pt x="835" y="1006"/>
                </a:cubicBezTo>
                <a:cubicBezTo>
                  <a:pt x="840" y="1010"/>
                  <a:pt x="845" y="1005"/>
                  <a:pt x="850" y="1006"/>
                </a:cubicBezTo>
                <a:cubicBezTo>
                  <a:pt x="852" y="1009"/>
                  <a:pt x="857" y="1013"/>
                  <a:pt x="862" y="1011"/>
                </a:cubicBezTo>
                <a:cubicBezTo>
                  <a:pt x="860" y="1008"/>
                  <a:pt x="855" y="1010"/>
                  <a:pt x="855" y="1006"/>
                </a:cubicBezTo>
                <a:cubicBezTo>
                  <a:pt x="862" y="1010"/>
                  <a:pt x="869" y="1007"/>
                  <a:pt x="877" y="1006"/>
                </a:cubicBezTo>
                <a:cubicBezTo>
                  <a:pt x="879" y="1006"/>
                  <a:pt x="877" y="1009"/>
                  <a:pt x="879" y="1009"/>
                </a:cubicBezTo>
                <a:cubicBezTo>
                  <a:pt x="881" y="1007"/>
                  <a:pt x="882" y="1005"/>
                  <a:pt x="884" y="1004"/>
                </a:cubicBezTo>
                <a:cubicBezTo>
                  <a:pt x="892" y="1007"/>
                  <a:pt x="897" y="1004"/>
                  <a:pt x="906" y="1007"/>
                </a:cubicBezTo>
                <a:cubicBezTo>
                  <a:pt x="906" y="1003"/>
                  <a:pt x="907" y="1000"/>
                  <a:pt x="910" y="999"/>
                </a:cubicBezTo>
                <a:cubicBezTo>
                  <a:pt x="911" y="999"/>
                  <a:pt x="912" y="999"/>
                  <a:pt x="913" y="1000"/>
                </a:cubicBezTo>
                <a:cubicBezTo>
                  <a:pt x="912" y="1003"/>
                  <a:pt x="911" y="1004"/>
                  <a:pt x="913" y="1006"/>
                </a:cubicBezTo>
                <a:cubicBezTo>
                  <a:pt x="917" y="1005"/>
                  <a:pt x="928" y="1008"/>
                  <a:pt x="930" y="1002"/>
                </a:cubicBezTo>
                <a:cubicBezTo>
                  <a:pt x="926" y="999"/>
                  <a:pt x="926" y="994"/>
                  <a:pt x="918" y="995"/>
                </a:cubicBezTo>
                <a:cubicBezTo>
                  <a:pt x="916" y="995"/>
                  <a:pt x="918" y="998"/>
                  <a:pt x="915" y="998"/>
                </a:cubicBezTo>
                <a:cubicBezTo>
                  <a:pt x="912" y="999"/>
                  <a:pt x="913" y="994"/>
                  <a:pt x="911" y="995"/>
                </a:cubicBezTo>
                <a:cubicBezTo>
                  <a:pt x="907" y="998"/>
                  <a:pt x="903" y="998"/>
                  <a:pt x="899" y="996"/>
                </a:cubicBezTo>
                <a:cubicBezTo>
                  <a:pt x="898" y="998"/>
                  <a:pt x="896" y="996"/>
                  <a:pt x="892" y="997"/>
                </a:cubicBezTo>
                <a:cubicBezTo>
                  <a:pt x="891" y="1000"/>
                  <a:pt x="895" y="1000"/>
                  <a:pt x="893" y="1000"/>
                </a:cubicBezTo>
                <a:cubicBezTo>
                  <a:pt x="892" y="1000"/>
                  <a:pt x="891" y="1000"/>
                  <a:pt x="889" y="1000"/>
                </a:cubicBezTo>
                <a:cubicBezTo>
                  <a:pt x="890" y="999"/>
                  <a:pt x="889" y="998"/>
                  <a:pt x="889" y="997"/>
                </a:cubicBezTo>
                <a:cubicBezTo>
                  <a:pt x="877" y="995"/>
                  <a:pt x="861" y="995"/>
                  <a:pt x="846" y="996"/>
                </a:cubicBezTo>
                <a:cubicBezTo>
                  <a:pt x="843" y="988"/>
                  <a:pt x="837" y="982"/>
                  <a:pt x="831" y="977"/>
                </a:cubicBezTo>
                <a:cubicBezTo>
                  <a:pt x="826" y="984"/>
                  <a:pt x="820" y="988"/>
                  <a:pt x="817" y="996"/>
                </a:cubicBezTo>
                <a:cubicBezTo>
                  <a:pt x="821" y="997"/>
                  <a:pt x="822" y="999"/>
                  <a:pt x="824" y="999"/>
                </a:cubicBezTo>
                <a:cubicBezTo>
                  <a:pt x="822" y="1003"/>
                  <a:pt x="815" y="999"/>
                  <a:pt x="814" y="1003"/>
                </a:cubicBezTo>
                <a:cubicBezTo>
                  <a:pt x="814" y="1001"/>
                  <a:pt x="812" y="1002"/>
                  <a:pt x="812" y="1000"/>
                </a:cubicBezTo>
                <a:cubicBezTo>
                  <a:pt x="813" y="1000"/>
                  <a:pt x="815" y="999"/>
                  <a:pt x="816" y="998"/>
                </a:cubicBezTo>
                <a:cubicBezTo>
                  <a:pt x="811" y="995"/>
                  <a:pt x="797" y="995"/>
                  <a:pt x="793" y="998"/>
                </a:cubicBezTo>
                <a:cubicBezTo>
                  <a:pt x="794" y="1000"/>
                  <a:pt x="797" y="998"/>
                  <a:pt x="797" y="1000"/>
                </a:cubicBezTo>
                <a:cubicBezTo>
                  <a:pt x="795" y="1004"/>
                  <a:pt x="788" y="998"/>
                  <a:pt x="789" y="996"/>
                </a:cubicBezTo>
                <a:cubicBezTo>
                  <a:pt x="777" y="998"/>
                  <a:pt x="759" y="994"/>
                  <a:pt x="748" y="996"/>
                </a:cubicBezTo>
                <a:cubicBezTo>
                  <a:pt x="751" y="997"/>
                  <a:pt x="754" y="999"/>
                  <a:pt x="757" y="1000"/>
                </a:cubicBezTo>
                <a:cubicBezTo>
                  <a:pt x="753" y="1000"/>
                  <a:pt x="750" y="1001"/>
                  <a:pt x="748" y="1003"/>
                </a:cubicBezTo>
                <a:cubicBezTo>
                  <a:pt x="748" y="1002"/>
                  <a:pt x="746" y="1003"/>
                  <a:pt x="746" y="1002"/>
                </a:cubicBezTo>
                <a:cubicBezTo>
                  <a:pt x="744" y="1000"/>
                  <a:pt x="748" y="1001"/>
                  <a:pt x="747" y="998"/>
                </a:cubicBezTo>
                <a:cubicBezTo>
                  <a:pt x="744" y="995"/>
                  <a:pt x="737" y="995"/>
                  <a:pt x="730" y="996"/>
                </a:cubicBezTo>
                <a:cubicBezTo>
                  <a:pt x="729" y="1000"/>
                  <a:pt x="733" y="998"/>
                  <a:pt x="733" y="1000"/>
                </a:cubicBezTo>
                <a:cubicBezTo>
                  <a:pt x="730" y="1001"/>
                  <a:pt x="730" y="1003"/>
                  <a:pt x="727" y="1002"/>
                </a:cubicBezTo>
                <a:cubicBezTo>
                  <a:pt x="726" y="1000"/>
                  <a:pt x="726" y="998"/>
                  <a:pt x="725" y="996"/>
                </a:cubicBezTo>
                <a:cubicBezTo>
                  <a:pt x="722" y="995"/>
                  <a:pt x="718" y="996"/>
                  <a:pt x="719" y="991"/>
                </a:cubicBezTo>
                <a:cubicBezTo>
                  <a:pt x="720" y="989"/>
                  <a:pt x="722" y="993"/>
                  <a:pt x="722" y="990"/>
                </a:cubicBezTo>
                <a:cubicBezTo>
                  <a:pt x="726" y="962"/>
                  <a:pt x="731" y="936"/>
                  <a:pt x="736" y="909"/>
                </a:cubicBezTo>
                <a:cubicBezTo>
                  <a:pt x="746" y="854"/>
                  <a:pt x="756" y="797"/>
                  <a:pt x="764" y="742"/>
                </a:cubicBezTo>
                <a:cubicBezTo>
                  <a:pt x="768" y="719"/>
                  <a:pt x="775" y="696"/>
                  <a:pt x="775" y="674"/>
                </a:cubicBezTo>
                <a:cubicBezTo>
                  <a:pt x="775" y="666"/>
                  <a:pt x="777" y="662"/>
                  <a:pt x="778" y="656"/>
                </a:cubicBezTo>
                <a:cubicBezTo>
                  <a:pt x="781" y="636"/>
                  <a:pt x="782" y="618"/>
                  <a:pt x="785" y="599"/>
                </a:cubicBezTo>
                <a:cubicBezTo>
                  <a:pt x="770" y="583"/>
                  <a:pt x="755" y="568"/>
                  <a:pt x="740" y="552"/>
                </a:cubicBezTo>
                <a:cubicBezTo>
                  <a:pt x="745" y="552"/>
                  <a:pt x="747" y="555"/>
                  <a:pt x="747" y="559"/>
                </a:cubicBezTo>
                <a:cubicBezTo>
                  <a:pt x="762" y="570"/>
                  <a:pt x="771" y="585"/>
                  <a:pt x="785" y="596"/>
                </a:cubicBezTo>
                <a:cubicBezTo>
                  <a:pt x="788" y="582"/>
                  <a:pt x="789" y="565"/>
                  <a:pt x="792" y="550"/>
                </a:cubicBezTo>
                <a:cubicBezTo>
                  <a:pt x="775" y="549"/>
                  <a:pt x="753" y="548"/>
                  <a:pt x="738" y="551"/>
                </a:cubicBezTo>
                <a:cubicBezTo>
                  <a:pt x="732" y="548"/>
                  <a:pt x="724" y="550"/>
                  <a:pt x="719" y="551"/>
                </a:cubicBezTo>
                <a:cubicBezTo>
                  <a:pt x="724" y="565"/>
                  <a:pt x="717" y="586"/>
                  <a:pt x="723" y="601"/>
                </a:cubicBezTo>
                <a:cubicBezTo>
                  <a:pt x="721" y="601"/>
                  <a:pt x="721" y="603"/>
                  <a:pt x="721" y="605"/>
                </a:cubicBezTo>
                <a:cubicBezTo>
                  <a:pt x="722" y="606"/>
                  <a:pt x="724" y="607"/>
                  <a:pt x="723" y="611"/>
                </a:cubicBezTo>
                <a:cubicBezTo>
                  <a:pt x="722" y="613"/>
                  <a:pt x="720" y="607"/>
                  <a:pt x="719" y="612"/>
                </a:cubicBezTo>
                <a:cubicBezTo>
                  <a:pt x="721" y="616"/>
                  <a:pt x="729" y="622"/>
                  <a:pt x="732" y="627"/>
                </a:cubicBezTo>
                <a:cubicBezTo>
                  <a:pt x="731" y="627"/>
                  <a:pt x="730" y="626"/>
                  <a:pt x="727" y="627"/>
                </a:cubicBezTo>
                <a:cubicBezTo>
                  <a:pt x="724" y="623"/>
                  <a:pt x="721" y="619"/>
                  <a:pt x="717" y="616"/>
                </a:cubicBezTo>
                <a:cubicBezTo>
                  <a:pt x="714" y="618"/>
                  <a:pt x="713" y="618"/>
                  <a:pt x="712" y="614"/>
                </a:cubicBezTo>
                <a:cubicBezTo>
                  <a:pt x="715" y="613"/>
                  <a:pt x="717" y="617"/>
                  <a:pt x="717" y="614"/>
                </a:cubicBezTo>
                <a:cubicBezTo>
                  <a:pt x="717" y="611"/>
                  <a:pt x="713" y="612"/>
                  <a:pt x="714" y="608"/>
                </a:cubicBezTo>
                <a:cubicBezTo>
                  <a:pt x="720" y="592"/>
                  <a:pt x="715" y="570"/>
                  <a:pt x="717" y="551"/>
                </a:cubicBezTo>
                <a:cubicBezTo>
                  <a:pt x="717" y="549"/>
                  <a:pt x="714" y="551"/>
                  <a:pt x="714" y="548"/>
                </a:cubicBezTo>
                <a:cubicBezTo>
                  <a:pt x="719" y="544"/>
                  <a:pt x="728" y="545"/>
                  <a:pt x="730" y="540"/>
                </a:cubicBezTo>
                <a:cubicBezTo>
                  <a:pt x="746" y="536"/>
                  <a:pt x="759" y="529"/>
                  <a:pt x="773" y="523"/>
                </a:cubicBezTo>
                <a:cubicBezTo>
                  <a:pt x="773" y="521"/>
                  <a:pt x="767" y="520"/>
                  <a:pt x="768" y="519"/>
                </a:cubicBezTo>
                <a:cubicBezTo>
                  <a:pt x="773" y="518"/>
                  <a:pt x="774" y="524"/>
                  <a:pt x="778" y="521"/>
                </a:cubicBezTo>
                <a:cubicBezTo>
                  <a:pt x="779" y="519"/>
                  <a:pt x="775" y="520"/>
                  <a:pt x="776" y="518"/>
                </a:cubicBezTo>
                <a:cubicBezTo>
                  <a:pt x="778" y="519"/>
                  <a:pt x="781" y="521"/>
                  <a:pt x="783" y="519"/>
                </a:cubicBezTo>
                <a:cubicBezTo>
                  <a:pt x="785" y="519"/>
                  <a:pt x="781" y="517"/>
                  <a:pt x="783" y="517"/>
                </a:cubicBezTo>
                <a:cubicBezTo>
                  <a:pt x="787" y="519"/>
                  <a:pt x="789" y="516"/>
                  <a:pt x="794" y="515"/>
                </a:cubicBezTo>
                <a:cubicBezTo>
                  <a:pt x="796" y="504"/>
                  <a:pt x="796" y="489"/>
                  <a:pt x="797" y="475"/>
                </a:cubicBezTo>
                <a:cubicBezTo>
                  <a:pt x="798" y="469"/>
                  <a:pt x="800" y="454"/>
                  <a:pt x="799" y="450"/>
                </a:cubicBezTo>
                <a:cubicBezTo>
                  <a:pt x="798" y="443"/>
                  <a:pt x="790" y="440"/>
                  <a:pt x="788" y="435"/>
                </a:cubicBezTo>
                <a:cubicBezTo>
                  <a:pt x="756" y="436"/>
                  <a:pt x="725" y="437"/>
                  <a:pt x="696" y="439"/>
                </a:cubicBezTo>
                <a:cubicBezTo>
                  <a:pt x="700" y="447"/>
                  <a:pt x="694" y="459"/>
                  <a:pt x="699" y="465"/>
                </a:cubicBezTo>
                <a:cubicBezTo>
                  <a:pt x="706" y="468"/>
                  <a:pt x="712" y="471"/>
                  <a:pt x="717" y="476"/>
                </a:cubicBezTo>
                <a:cubicBezTo>
                  <a:pt x="737" y="487"/>
                  <a:pt x="756" y="499"/>
                  <a:pt x="775" y="512"/>
                </a:cubicBezTo>
                <a:cubicBezTo>
                  <a:pt x="777" y="511"/>
                  <a:pt x="780" y="514"/>
                  <a:pt x="779" y="515"/>
                </a:cubicBezTo>
                <a:cubicBezTo>
                  <a:pt x="772" y="512"/>
                  <a:pt x="767" y="507"/>
                  <a:pt x="759" y="504"/>
                </a:cubicBezTo>
                <a:cubicBezTo>
                  <a:pt x="756" y="499"/>
                  <a:pt x="749" y="499"/>
                  <a:pt x="746" y="494"/>
                </a:cubicBezTo>
                <a:cubicBezTo>
                  <a:pt x="733" y="490"/>
                  <a:pt x="726" y="481"/>
                  <a:pt x="714" y="476"/>
                </a:cubicBezTo>
                <a:cubicBezTo>
                  <a:pt x="709" y="472"/>
                  <a:pt x="703" y="467"/>
                  <a:pt x="697" y="466"/>
                </a:cubicBezTo>
                <a:cubicBezTo>
                  <a:pt x="695" y="472"/>
                  <a:pt x="706" y="472"/>
                  <a:pt x="706" y="476"/>
                </a:cubicBezTo>
                <a:cubicBezTo>
                  <a:pt x="702" y="476"/>
                  <a:pt x="701" y="473"/>
                  <a:pt x="698" y="472"/>
                </a:cubicBezTo>
                <a:cubicBezTo>
                  <a:pt x="698" y="475"/>
                  <a:pt x="697" y="480"/>
                  <a:pt x="697" y="486"/>
                </a:cubicBezTo>
                <a:cubicBezTo>
                  <a:pt x="699" y="488"/>
                  <a:pt x="701" y="488"/>
                  <a:pt x="702" y="491"/>
                </a:cubicBezTo>
                <a:cubicBezTo>
                  <a:pt x="700" y="493"/>
                  <a:pt x="698" y="498"/>
                  <a:pt x="701" y="501"/>
                </a:cubicBezTo>
                <a:cubicBezTo>
                  <a:pt x="699" y="500"/>
                  <a:pt x="697" y="497"/>
                  <a:pt x="695" y="499"/>
                </a:cubicBezTo>
                <a:cubicBezTo>
                  <a:pt x="703" y="513"/>
                  <a:pt x="719" y="525"/>
                  <a:pt x="730" y="540"/>
                </a:cubicBezTo>
                <a:cubicBezTo>
                  <a:pt x="719" y="531"/>
                  <a:pt x="711" y="519"/>
                  <a:pt x="699" y="511"/>
                </a:cubicBezTo>
                <a:cubicBezTo>
                  <a:pt x="699" y="510"/>
                  <a:pt x="698" y="509"/>
                  <a:pt x="698" y="507"/>
                </a:cubicBezTo>
                <a:cubicBezTo>
                  <a:pt x="696" y="503"/>
                  <a:pt x="690" y="506"/>
                  <a:pt x="689" y="502"/>
                </a:cubicBezTo>
                <a:cubicBezTo>
                  <a:pt x="691" y="500"/>
                  <a:pt x="693" y="505"/>
                  <a:pt x="693" y="502"/>
                </a:cubicBezTo>
                <a:cubicBezTo>
                  <a:pt x="690" y="497"/>
                  <a:pt x="691" y="494"/>
                  <a:pt x="693" y="490"/>
                </a:cubicBezTo>
                <a:cubicBezTo>
                  <a:pt x="692" y="482"/>
                  <a:pt x="695" y="471"/>
                  <a:pt x="691" y="467"/>
                </a:cubicBezTo>
                <a:cubicBezTo>
                  <a:pt x="692" y="467"/>
                  <a:pt x="694" y="467"/>
                  <a:pt x="693" y="464"/>
                </a:cubicBezTo>
                <a:cubicBezTo>
                  <a:pt x="685" y="454"/>
                  <a:pt x="671" y="451"/>
                  <a:pt x="663" y="441"/>
                </a:cubicBezTo>
                <a:cubicBezTo>
                  <a:pt x="642" y="431"/>
                  <a:pt x="626" y="416"/>
                  <a:pt x="605" y="406"/>
                </a:cubicBezTo>
                <a:cubicBezTo>
                  <a:pt x="605" y="407"/>
                  <a:pt x="604" y="408"/>
                  <a:pt x="603" y="408"/>
                </a:cubicBezTo>
                <a:cubicBezTo>
                  <a:pt x="627" y="428"/>
                  <a:pt x="653" y="440"/>
                  <a:pt x="678" y="458"/>
                </a:cubicBezTo>
                <a:cubicBezTo>
                  <a:pt x="652" y="445"/>
                  <a:pt x="628" y="426"/>
                  <a:pt x="601" y="411"/>
                </a:cubicBezTo>
                <a:cubicBezTo>
                  <a:pt x="610" y="423"/>
                  <a:pt x="626" y="427"/>
                  <a:pt x="637" y="437"/>
                </a:cubicBezTo>
                <a:cubicBezTo>
                  <a:pt x="638" y="437"/>
                  <a:pt x="639" y="437"/>
                  <a:pt x="640" y="437"/>
                </a:cubicBezTo>
                <a:cubicBezTo>
                  <a:pt x="644" y="444"/>
                  <a:pt x="657" y="447"/>
                  <a:pt x="660" y="452"/>
                </a:cubicBezTo>
                <a:cubicBezTo>
                  <a:pt x="637" y="439"/>
                  <a:pt x="614" y="425"/>
                  <a:pt x="594" y="410"/>
                </a:cubicBezTo>
                <a:cubicBezTo>
                  <a:pt x="595" y="409"/>
                  <a:pt x="593" y="408"/>
                  <a:pt x="594" y="406"/>
                </a:cubicBezTo>
                <a:cubicBezTo>
                  <a:pt x="564" y="385"/>
                  <a:pt x="533" y="367"/>
                  <a:pt x="505" y="346"/>
                </a:cubicBezTo>
                <a:cubicBezTo>
                  <a:pt x="476" y="330"/>
                  <a:pt x="452" y="309"/>
                  <a:pt x="423" y="292"/>
                </a:cubicBezTo>
                <a:cubicBezTo>
                  <a:pt x="415" y="286"/>
                  <a:pt x="407" y="280"/>
                  <a:pt x="397" y="275"/>
                </a:cubicBezTo>
                <a:cubicBezTo>
                  <a:pt x="396" y="271"/>
                  <a:pt x="393" y="270"/>
                  <a:pt x="389" y="269"/>
                </a:cubicBezTo>
                <a:cubicBezTo>
                  <a:pt x="315" y="216"/>
                  <a:pt x="240" y="164"/>
                  <a:pt x="166" y="113"/>
                </a:cubicBezTo>
                <a:cubicBezTo>
                  <a:pt x="144" y="96"/>
                  <a:pt x="121" y="80"/>
                  <a:pt x="99" y="64"/>
                </a:cubicBezTo>
                <a:cubicBezTo>
                  <a:pt x="91" y="59"/>
                  <a:pt x="84" y="52"/>
                  <a:pt x="75" y="49"/>
                </a:cubicBezTo>
                <a:cubicBezTo>
                  <a:pt x="128" y="90"/>
                  <a:pt x="184" y="128"/>
                  <a:pt x="240" y="166"/>
                </a:cubicBezTo>
                <a:cubicBezTo>
                  <a:pt x="309" y="217"/>
                  <a:pt x="382" y="264"/>
                  <a:pt x="451" y="314"/>
                </a:cubicBezTo>
                <a:cubicBezTo>
                  <a:pt x="471" y="325"/>
                  <a:pt x="487" y="339"/>
                  <a:pt x="507" y="350"/>
                </a:cubicBezTo>
                <a:cubicBezTo>
                  <a:pt x="513" y="356"/>
                  <a:pt x="520" y="360"/>
                  <a:pt x="528" y="364"/>
                </a:cubicBezTo>
                <a:cubicBezTo>
                  <a:pt x="528" y="366"/>
                  <a:pt x="530" y="366"/>
                  <a:pt x="531" y="368"/>
                </a:cubicBezTo>
                <a:cubicBezTo>
                  <a:pt x="540" y="373"/>
                  <a:pt x="549" y="379"/>
                  <a:pt x="557" y="385"/>
                </a:cubicBezTo>
                <a:cubicBezTo>
                  <a:pt x="569" y="391"/>
                  <a:pt x="579" y="398"/>
                  <a:pt x="588" y="406"/>
                </a:cubicBezTo>
                <a:cubicBezTo>
                  <a:pt x="591" y="405"/>
                  <a:pt x="594" y="408"/>
                  <a:pt x="592" y="409"/>
                </a:cubicBezTo>
                <a:cubicBezTo>
                  <a:pt x="490" y="344"/>
                  <a:pt x="392" y="275"/>
                  <a:pt x="292" y="208"/>
                </a:cubicBezTo>
                <a:cubicBezTo>
                  <a:pt x="220" y="156"/>
                  <a:pt x="146" y="106"/>
                  <a:pt x="75" y="54"/>
                </a:cubicBezTo>
                <a:cubicBezTo>
                  <a:pt x="73" y="54"/>
                  <a:pt x="71" y="53"/>
                  <a:pt x="69" y="53"/>
                </a:cubicBezTo>
                <a:cubicBezTo>
                  <a:pt x="69" y="51"/>
                  <a:pt x="68" y="51"/>
                  <a:pt x="68" y="49"/>
                </a:cubicBezTo>
                <a:cubicBezTo>
                  <a:pt x="60" y="44"/>
                  <a:pt x="52" y="39"/>
                  <a:pt x="45" y="34"/>
                </a:cubicBezTo>
                <a:cubicBezTo>
                  <a:pt x="38" y="30"/>
                  <a:pt x="32" y="23"/>
                  <a:pt x="25" y="18"/>
                </a:cubicBezTo>
                <a:cubicBezTo>
                  <a:pt x="17" y="13"/>
                  <a:pt x="5" y="7"/>
                  <a:pt x="0" y="0"/>
                </a:cubicBezTo>
                <a:close/>
                <a:moveTo>
                  <a:pt x="918" y="593"/>
                </a:moveTo>
                <a:cubicBezTo>
                  <a:pt x="918" y="595"/>
                  <a:pt x="920" y="595"/>
                  <a:pt x="921" y="596"/>
                </a:cubicBezTo>
                <a:cubicBezTo>
                  <a:pt x="921" y="595"/>
                  <a:pt x="922" y="595"/>
                  <a:pt x="922" y="593"/>
                </a:cubicBezTo>
                <a:cubicBezTo>
                  <a:pt x="920" y="593"/>
                  <a:pt x="919" y="593"/>
                  <a:pt x="918" y="593"/>
                </a:cubicBezTo>
                <a:close/>
                <a:moveTo>
                  <a:pt x="721" y="1021"/>
                </a:moveTo>
                <a:cubicBezTo>
                  <a:pt x="723" y="1021"/>
                  <a:pt x="724" y="1022"/>
                  <a:pt x="726" y="1022"/>
                </a:cubicBezTo>
                <a:cubicBezTo>
                  <a:pt x="726" y="1019"/>
                  <a:pt x="722" y="1019"/>
                  <a:pt x="721" y="1021"/>
                </a:cubicBezTo>
                <a:close/>
                <a:moveTo>
                  <a:pt x="587" y="393"/>
                </a:moveTo>
                <a:cubicBezTo>
                  <a:pt x="548" y="366"/>
                  <a:pt x="510" y="340"/>
                  <a:pt x="471" y="314"/>
                </a:cubicBezTo>
                <a:cubicBezTo>
                  <a:pt x="362" y="238"/>
                  <a:pt x="252" y="160"/>
                  <a:pt x="145" y="83"/>
                </a:cubicBezTo>
                <a:cubicBezTo>
                  <a:pt x="124" y="67"/>
                  <a:pt x="103" y="50"/>
                  <a:pt x="80" y="36"/>
                </a:cubicBezTo>
                <a:cubicBezTo>
                  <a:pt x="80" y="36"/>
                  <a:pt x="79" y="36"/>
                  <a:pt x="79" y="36"/>
                </a:cubicBezTo>
                <a:cubicBezTo>
                  <a:pt x="80" y="40"/>
                  <a:pt x="78" y="42"/>
                  <a:pt x="78" y="45"/>
                </a:cubicBezTo>
                <a:cubicBezTo>
                  <a:pt x="229" y="153"/>
                  <a:pt x="380" y="261"/>
                  <a:pt x="535" y="364"/>
                </a:cubicBezTo>
                <a:cubicBezTo>
                  <a:pt x="553" y="376"/>
                  <a:pt x="573" y="392"/>
                  <a:pt x="593" y="402"/>
                </a:cubicBezTo>
                <a:cubicBezTo>
                  <a:pt x="595" y="403"/>
                  <a:pt x="599" y="408"/>
                  <a:pt x="602" y="404"/>
                </a:cubicBezTo>
                <a:cubicBezTo>
                  <a:pt x="598" y="399"/>
                  <a:pt x="592" y="396"/>
                  <a:pt x="587" y="393"/>
                </a:cubicBezTo>
                <a:close/>
                <a:moveTo>
                  <a:pt x="75" y="42"/>
                </a:moveTo>
                <a:cubicBezTo>
                  <a:pt x="75" y="39"/>
                  <a:pt x="74" y="38"/>
                  <a:pt x="70" y="38"/>
                </a:cubicBezTo>
                <a:cubicBezTo>
                  <a:pt x="70" y="41"/>
                  <a:pt x="72" y="42"/>
                  <a:pt x="75" y="42"/>
                </a:cubicBezTo>
                <a:close/>
                <a:moveTo>
                  <a:pt x="825" y="236"/>
                </a:moveTo>
                <a:cubicBezTo>
                  <a:pt x="825" y="235"/>
                  <a:pt x="826" y="232"/>
                  <a:pt x="824" y="232"/>
                </a:cubicBezTo>
                <a:cubicBezTo>
                  <a:pt x="823" y="232"/>
                  <a:pt x="823" y="237"/>
                  <a:pt x="825" y="236"/>
                </a:cubicBezTo>
                <a:close/>
                <a:moveTo>
                  <a:pt x="819" y="257"/>
                </a:moveTo>
                <a:cubicBezTo>
                  <a:pt x="825" y="255"/>
                  <a:pt x="823" y="262"/>
                  <a:pt x="827" y="262"/>
                </a:cubicBezTo>
                <a:cubicBezTo>
                  <a:pt x="829" y="253"/>
                  <a:pt x="826" y="247"/>
                  <a:pt x="820" y="243"/>
                </a:cubicBezTo>
                <a:cubicBezTo>
                  <a:pt x="820" y="240"/>
                  <a:pt x="821" y="235"/>
                  <a:pt x="819" y="234"/>
                </a:cubicBezTo>
                <a:cubicBezTo>
                  <a:pt x="818" y="243"/>
                  <a:pt x="819" y="250"/>
                  <a:pt x="819" y="257"/>
                </a:cubicBezTo>
                <a:close/>
                <a:moveTo>
                  <a:pt x="817" y="271"/>
                </a:moveTo>
                <a:cubicBezTo>
                  <a:pt x="818" y="271"/>
                  <a:pt x="818" y="270"/>
                  <a:pt x="820" y="270"/>
                </a:cubicBezTo>
                <a:cubicBezTo>
                  <a:pt x="820" y="268"/>
                  <a:pt x="820" y="267"/>
                  <a:pt x="819" y="266"/>
                </a:cubicBezTo>
                <a:cubicBezTo>
                  <a:pt x="818" y="266"/>
                  <a:pt x="818" y="266"/>
                  <a:pt x="817" y="266"/>
                </a:cubicBezTo>
                <a:cubicBezTo>
                  <a:pt x="817" y="268"/>
                  <a:pt x="817" y="269"/>
                  <a:pt x="817" y="271"/>
                </a:cubicBezTo>
                <a:close/>
                <a:moveTo>
                  <a:pt x="827" y="270"/>
                </a:moveTo>
                <a:cubicBezTo>
                  <a:pt x="827" y="268"/>
                  <a:pt x="826" y="267"/>
                  <a:pt x="824" y="267"/>
                </a:cubicBezTo>
                <a:cubicBezTo>
                  <a:pt x="824" y="269"/>
                  <a:pt x="826" y="269"/>
                  <a:pt x="827" y="270"/>
                </a:cubicBezTo>
                <a:close/>
                <a:moveTo>
                  <a:pt x="790" y="282"/>
                </a:moveTo>
                <a:cubicBezTo>
                  <a:pt x="797" y="281"/>
                  <a:pt x="805" y="280"/>
                  <a:pt x="809" y="275"/>
                </a:cubicBezTo>
                <a:cubicBezTo>
                  <a:pt x="801" y="276"/>
                  <a:pt x="795" y="279"/>
                  <a:pt x="790" y="282"/>
                </a:cubicBezTo>
                <a:close/>
                <a:moveTo>
                  <a:pt x="831" y="282"/>
                </a:moveTo>
                <a:cubicBezTo>
                  <a:pt x="830" y="280"/>
                  <a:pt x="830" y="279"/>
                  <a:pt x="829" y="278"/>
                </a:cubicBezTo>
                <a:cubicBezTo>
                  <a:pt x="827" y="280"/>
                  <a:pt x="829" y="282"/>
                  <a:pt x="831" y="282"/>
                </a:cubicBezTo>
                <a:close/>
                <a:moveTo>
                  <a:pt x="817" y="288"/>
                </a:moveTo>
                <a:cubicBezTo>
                  <a:pt x="818" y="285"/>
                  <a:pt x="820" y="283"/>
                  <a:pt x="821" y="279"/>
                </a:cubicBezTo>
                <a:cubicBezTo>
                  <a:pt x="816" y="277"/>
                  <a:pt x="814" y="285"/>
                  <a:pt x="817" y="288"/>
                </a:cubicBezTo>
                <a:close/>
                <a:moveTo>
                  <a:pt x="836" y="279"/>
                </a:moveTo>
                <a:cubicBezTo>
                  <a:pt x="836" y="282"/>
                  <a:pt x="838" y="284"/>
                  <a:pt x="841" y="284"/>
                </a:cubicBezTo>
                <a:cubicBezTo>
                  <a:pt x="842" y="282"/>
                  <a:pt x="845" y="281"/>
                  <a:pt x="847" y="279"/>
                </a:cubicBezTo>
                <a:cubicBezTo>
                  <a:pt x="843" y="280"/>
                  <a:pt x="839" y="278"/>
                  <a:pt x="836" y="279"/>
                </a:cubicBezTo>
                <a:close/>
                <a:moveTo>
                  <a:pt x="820" y="288"/>
                </a:moveTo>
                <a:cubicBezTo>
                  <a:pt x="822" y="289"/>
                  <a:pt x="826" y="287"/>
                  <a:pt x="829" y="287"/>
                </a:cubicBezTo>
                <a:cubicBezTo>
                  <a:pt x="828" y="284"/>
                  <a:pt x="826" y="282"/>
                  <a:pt x="824" y="280"/>
                </a:cubicBezTo>
                <a:cubicBezTo>
                  <a:pt x="823" y="282"/>
                  <a:pt x="822" y="285"/>
                  <a:pt x="820" y="288"/>
                </a:cubicBezTo>
                <a:close/>
                <a:moveTo>
                  <a:pt x="842" y="286"/>
                </a:moveTo>
                <a:cubicBezTo>
                  <a:pt x="847" y="287"/>
                  <a:pt x="854" y="285"/>
                  <a:pt x="855" y="281"/>
                </a:cubicBezTo>
                <a:cubicBezTo>
                  <a:pt x="849" y="281"/>
                  <a:pt x="847" y="284"/>
                  <a:pt x="842" y="286"/>
                </a:cubicBezTo>
                <a:close/>
                <a:moveTo>
                  <a:pt x="794" y="287"/>
                </a:moveTo>
                <a:cubicBezTo>
                  <a:pt x="799" y="287"/>
                  <a:pt x="802" y="288"/>
                  <a:pt x="807" y="288"/>
                </a:cubicBezTo>
                <a:cubicBezTo>
                  <a:pt x="807" y="286"/>
                  <a:pt x="807" y="283"/>
                  <a:pt x="808" y="282"/>
                </a:cubicBezTo>
                <a:cubicBezTo>
                  <a:pt x="803" y="284"/>
                  <a:pt x="797" y="282"/>
                  <a:pt x="794" y="287"/>
                </a:cubicBezTo>
                <a:close/>
                <a:moveTo>
                  <a:pt x="861" y="286"/>
                </a:moveTo>
                <a:cubicBezTo>
                  <a:pt x="866" y="285"/>
                  <a:pt x="871" y="286"/>
                  <a:pt x="874" y="284"/>
                </a:cubicBezTo>
                <a:cubicBezTo>
                  <a:pt x="871" y="282"/>
                  <a:pt x="865" y="283"/>
                  <a:pt x="862" y="282"/>
                </a:cubicBezTo>
                <a:cubicBezTo>
                  <a:pt x="861" y="283"/>
                  <a:pt x="861" y="284"/>
                  <a:pt x="861" y="286"/>
                </a:cubicBezTo>
                <a:close/>
                <a:moveTo>
                  <a:pt x="854" y="286"/>
                </a:moveTo>
                <a:cubicBezTo>
                  <a:pt x="855" y="287"/>
                  <a:pt x="860" y="284"/>
                  <a:pt x="857" y="284"/>
                </a:cubicBezTo>
                <a:cubicBezTo>
                  <a:pt x="856" y="285"/>
                  <a:pt x="854" y="284"/>
                  <a:pt x="854" y="286"/>
                </a:cubicBezTo>
                <a:close/>
                <a:moveTo>
                  <a:pt x="788" y="288"/>
                </a:moveTo>
                <a:cubicBezTo>
                  <a:pt x="788" y="289"/>
                  <a:pt x="788" y="290"/>
                  <a:pt x="788" y="290"/>
                </a:cubicBezTo>
                <a:cubicBezTo>
                  <a:pt x="792" y="290"/>
                  <a:pt x="795" y="291"/>
                  <a:pt x="796" y="288"/>
                </a:cubicBezTo>
                <a:cubicBezTo>
                  <a:pt x="793" y="289"/>
                  <a:pt x="790" y="286"/>
                  <a:pt x="788" y="288"/>
                </a:cubicBezTo>
                <a:close/>
                <a:moveTo>
                  <a:pt x="772" y="292"/>
                </a:moveTo>
                <a:cubicBezTo>
                  <a:pt x="775" y="293"/>
                  <a:pt x="784" y="294"/>
                  <a:pt x="783" y="289"/>
                </a:cubicBezTo>
                <a:cubicBezTo>
                  <a:pt x="779" y="289"/>
                  <a:pt x="775" y="290"/>
                  <a:pt x="772" y="292"/>
                </a:cubicBezTo>
                <a:close/>
                <a:moveTo>
                  <a:pt x="855" y="290"/>
                </a:moveTo>
                <a:cubicBezTo>
                  <a:pt x="856" y="291"/>
                  <a:pt x="857" y="291"/>
                  <a:pt x="859" y="290"/>
                </a:cubicBezTo>
                <a:cubicBezTo>
                  <a:pt x="858" y="289"/>
                  <a:pt x="855" y="289"/>
                  <a:pt x="855" y="290"/>
                </a:cubicBezTo>
                <a:close/>
                <a:moveTo>
                  <a:pt x="848" y="291"/>
                </a:moveTo>
                <a:cubicBezTo>
                  <a:pt x="848" y="293"/>
                  <a:pt x="851" y="291"/>
                  <a:pt x="852" y="292"/>
                </a:cubicBezTo>
                <a:cubicBezTo>
                  <a:pt x="853" y="289"/>
                  <a:pt x="847" y="289"/>
                  <a:pt x="848" y="291"/>
                </a:cubicBezTo>
                <a:close/>
                <a:moveTo>
                  <a:pt x="902" y="292"/>
                </a:moveTo>
                <a:cubicBezTo>
                  <a:pt x="885" y="289"/>
                  <a:pt x="870" y="295"/>
                  <a:pt x="853" y="295"/>
                </a:cubicBezTo>
                <a:cubicBezTo>
                  <a:pt x="852" y="299"/>
                  <a:pt x="856" y="300"/>
                  <a:pt x="858" y="301"/>
                </a:cubicBezTo>
                <a:cubicBezTo>
                  <a:pt x="865" y="308"/>
                  <a:pt x="873" y="317"/>
                  <a:pt x="881" y="325"/>
                </a:cubicBezTo>
                <a:cubicBezTo>
                  <a:pt x="888" y="333"/>
                  <a:pt x="897" y="341"/>
                  <a:pt x="906" y="347"/>
                </a:cubicBezTo>
                <a:cubicBezTo>
                  <a:pt x="906" y="343"/>
                  <a:pt x="902" y="343"/>
                  <a:pt x="902" y="340"/>
                </a:cubicBezTo>
                <a:cubicBezTo>
                  <a:pt x="911" y="332"/>
                  <a:pt x="905" y="306"/>
                  <a:pt x="906" y="290"/>
                </a:cubicBezTo>
                <a:cubicBezTo>
                  <a:pt x="904" y="289"/>
                  <a:pt x="903" y="291"/>
                  <a:pt x="902" y="292"/>
                </a:cubicBezTo>
                <a:close/>
                <a:moveTo>
                  <a:pt x="817" y="295"/>
                </a:moveTo>
                <a:cubicBezTo>
                  <a:pt x="820" y="294"/>
                  <a:pt x="826" y="296"/>
                  <a:pt x="826" y="292"/>
                </a:cubicBezTo>
                <a:cubicBezTo>
                  <a:pt x="823" y="292"/>
                  <a:pt x="817" y="290"/>
                  <a:pt x="817" y="295"/>
                </a:cubicBezTo>
                <a:close/>
                <a:moveTo>
                  <a:pt x="823" y="301"/>
                </a:moveTo>
                <a:cubicBezTo>
                  <a:pt x="824" y="302"/>
                  <a:pt x="825" y="303"/>
                  <a:pt x="827" y="303"/>
                </a:cubicBezTo>
                <a:cubicBezTo>
                  <a:pt x="829" y="302"/>
                  <a:pt x="832" y="301"/>
                  <a:pt x="831" y="297"/>
                </a:cubicBezTo>
                <a:cubicBezTo>
                  <a:pt x="827" y="297"/>
                  <a:pt x="824" y="297"/>
                  <a:pt x="823" y="301"/>
                </a:cubicBezTo>
                <a:close/>
                <a:moveTo>
                  <a:pt x="741" y="303"/>
                </a:moveTo>
                <a:cubicBezTo>
                  <a:pt x="741" y="315"/>
                  <a:pt x="741" y="334"/>
                  <a:pt x="741" y="350"/>
                </a:cubicBezTo>
                <a:cubicBezTo>
                  <a:pt x="742" y="352"/>
                  <a:pt x="746" y="353"/>
                  <a:pt x="744" y="356"/>
                </a:cubicBezTo>
                <a:cubicBezTo>
                  <a:pt x="742" y="356"/>
                  <a:pt x="744" y="352"/>
                  <a:pt x="742" y="353"/>
                </a:cubicBezTo>
                <a:cubicBezTo>
                  <a:pt x="739" y="356"/>
                  <a:pt x="746" y="359"/>
                  <a:pt x="742" y="363"/>
                </a:cubicBezTo>
                <a:cubicBezTo>
                  <a:pt x="741" y="363"/>
                  <a:pt x="739" y="360"/>
                  <a:pt x="737" y="362"/>
                </a:cubicBezTo>
                <a:cubicBezTo>
                  <a:pt x="749" y="376"/>
                  <a:pt x="758" y="392"/>
                  <a:pt x="770" y="405"/>
                </a:cubicBezTo>
                <a:cubicBezTo>
                  <a:pt x="781" y="401"/>
                  <a:pt x="791" y="397"/>
                  <a:pt x="802" y="393"/>
                </a:cubicBezTo>
                <a:cubicBezTo>
                  <a:pt x="801" y="383"/>
                  <a:pt x="806" y="368"/>
                  <a:pt x="801" y="361"/>
                </a:cubicBezTo>
                <a:cubicBezTo>
                  <a:pt x="805" y="354"/>
                  <a:pt x="803" y="342"/>
                  <a:pt x="804" y="333"/>
                </a:cubicBezTo>
                <a:cubicBezTo>
                  <a:pt x="805" y="322"/>
                  <a:pt x="807" y="311"/>
                  <a:pt x="807" y="299"/>
                </a:cubicBezTo>
                <a:cubicBezTo>
                  <a:pt x="787" y="300"/>
                  <a:pt x="770" y="300"/>
                  <a:pt x="752" y="302"/>
                </a:cubicBezTo>
                <a:cubicBezTo>
                  <a:pt x="765" y="311"/>
                  <a:pt x="774" y="323"/>
                  <a:pt x="786" y="332"/>
                </a:cubicBezTo>
                <a:cubicBezTo>
                  <a:pt x="790" y="339"/>
                  <a:pt x="800" y="342"/>
                  <a:pt x="801" y="349"/>
                </a:cubicBezTo>
                <a:cubicBezTo>
                  <a:pt x="800" y="347"/>
                  <a:pt x="796" y="347"/>
                  <a:pt x="796" y="343"/>
                </a:cubicBezTo>
                <a:cubicBezTo>
                  <a:pt x="780" y="332"/>
                  <a:pt x="768" y="316"/>
                  <a:pt x="751" y="304"/>
                </a:cubicBezTo>
                <a:cubicBezTo>
                  <a:pt x="751" y="303"/>
                  <a:pt x="751" y="302"/>
                  <a:pt x="751" y="301"/>
                </a:cubicBezTo>
                <a:cubicBezTo>
                  <a:pt x="749" y="302"/>
                  <a:pt x="744" y="300"/>
                  <a:pt x="745" y="303"/>
                </a:cubicBezTo>
                <a:cubicBezTo>
                  <a:pt x="750" y="307"/>
                  <a:pt x="755" y="313"/>
                  <a:pt x="760" y="318"/>
                </a:cubicBezTo>
                <a:cubicBezTo>
                  <a:pt x="756" y="318"/>
                  <a:pt x="756" y="315"/>
                  <a:pt x="753" y="314"/>
                </a:cubicBezTo>
                <a:cubicBezTo>
                  <a:pt x="753" y="315"/>
                  <a:pt x="754" y="317"/>
                  <a:pt x="753" y="317"/>
                </a:cubicBezTo>
                <a:cubicBezTo>
                  <a:pt x="750" y="314"/>
                  <a:pt x="745" y="312"/>
                  <a:pt x="743" y="307"/>
                </a:cubicBezTo>
                <a:cubicBezTo>
                  <a:pt x="747" y="308"/>
                  <a:pt x="749" y="314"/>
                  <a:pt x="753" y="313"/>
                </a:cubicBezTo>
                <a:cubicBezTo>
                  <a:pt x="748" y="310"/>
                  <a:pt x="747" y="305"/>
                  <a:pt x="741" y="303"/>
                </a:cubicBezTo>
                <a:close/>
                <a:moveTo>
                  <a:pt x="823" y="307"/>
                </a:moveTo>
                <a:cubicBezTo>
                  <a:pt x="822" y="301"/>
                  <a:pt x="811" y="305"/>
                  <a:pt x="815" y="315"/>
                </a:cubicBezTo>
                <a:cubicBezTo>
                  <a:pt x="817" y="313"/>
                  <a:pt x="824" y="309"/>
                  <a:pt x="823" y="307"/>
                </a:cubicBezTo>
                <a:close/>
                <a:moveTo>
                  <a:pt x="831" y="307"/>
                </a:moveTo>
                <a:cubicBezTo>
                  <a:pt x="831" y="306"/>
                  <a:pt x="831" y="305"/>
                  <a:pt x="831" y="304"/>
                </a:cubicBezTo>
                <a:cubicBezTo>
                  <a:pt x="829" y="304"/>
                  <a:pt x="829" y="307"/>
                  <a:pt x="831" y="307"/>
                </a:cubicBezTo>
                <a:close/>
                <a:moveTo>
                  <a:pt x="818" y="319"/>
                </a:moveTo>
                <a:cubicBezTo>
                  <a:pt x="823" y="321"/>
                  <a:pt x="825" y="314"/>
                  <a:pt x="829" y="313"/>
                </a:cubicBezTo>
                <a:cubicBezTo>
                  <a:pt x="829" y="311"/>
                  <a:pt x="827" y="310"/>
                  <a:pt x="826" y="309"/>
                </a:cubicBezTo>
                <a:cubicBezTo>
                  <a:pt x="823" y="312"/>
                  <a:pt x="818" y="313"/>
                  <a:pt x="818" y="319"/>
                </a:cubicBezTo>
                <a:close/>
                <a:moveTo>
                  <a:pt x="823" y="323"/>
                </a:moveTo>
                <a:cubicBezTo>
                  <a:pt x="825" y="323"/>
                  <a:pt x="826" y="325"/>
                  <a:pt x="829" y="325"/>
                </a:cubicBezTo>
                <a:cubicBezTo>
                  <a:pt x="833" y="323"/>
                  <a:pt x="831" y="319"/>
                  <a:pt x="832" y="315"/>
                </a:cubicBezTo>
                <a:cubicBezTo>
                  <a:pt x="828" y="316"/>
                  <a:pt x="825" y="319"/>
                  <a:pt x="823" y="323"/>
                </a:cubicBezTo>
                <a:close/>
                <a:moveTo>
                  <a:pt x="814" y="337"/>
                </a:moveTo>
                <a:cubicBezTo>
                  <a:pt x="818" y="335"/>
                  <a:pt x="819" y="332"/>
                  <a:pt x="823" y="330"/>
                </a:cubicBezTo>
                <a:cubicBezTo>
                  <a:pt x="822" y="328"/>
                  <a:pt x="821" y="326"/>
                  <a:pt x="818" y="325"/>
                </a:cubicBezTo>
                <a:cubicBezTo>
                  <a:pt x="815" y="328"/>
                  <a:pt x="814" y="330"/>
                  <a:pt x="814" y="337"/>
                </a:cubicBezTo>
                <a:close/>
                <a:moveTo>
                  <a:pt x="830" y="327"/>
                </a:moveTo>
                <a:cubicBezTo>
                  <a:pt x="830" y="328"/>
                  <a:pt x="830" y="328"/>
                  <a:pt x="831" y="329"/>
                </a:cubicBezTo>
                <a:cubicBezTo>
                  <a:pt x="832" y="329"/>
                  <a:pt x="833" y="328"/>
                  <a:pt x="833" y="326"/>
                </a:cubicBezTo>
                <a:cubicBezTo>
                  <a:pt x="831" y="326"/>
                  <a:pt x="831" y="326"/>
                  <a:pt x="830" y="327"/>
                </a:cubicBezTo>
                <a:close/>
                <a:moveTo>
                  <a:pt x="838" y="332"/>
                </a:moveTo>
                <a:cubicBezTo>
                  <a:pt x="838" y="330"/>
                  <a:pt x="838" y="329"/>
                  <a:pt x="837" y="328"/>
                </a:cubicBezTo>
                <a:cubicBezTo>
                  <a:pt x="836" y="329"/>
                  <a:pt x="836" y="333"/>
                  <a:pt x="838" y="332"/>
                </a:cubicBezTo>
                <a:close/>
                <a:moveTo>
                  <a:pt x="817" y="340"/>
                </a:moveTo>
                <a:cubicBezTo>
                  <a:pt x="819" y="340"/>
                  <a:pt x="818" y="342"/>
                  <a:pt x="820" y="342"/>
                </a:cubicBezTo>
                <a:cubicBezTo>
                  <a:pt x="824" y="338"/>
                  <a:pt x="828" y="337"/>
                  <a:pt x="831" y="333"/>
                </a:cubicBezTo>
                <a:cubicBezTo>
                  <a:pt x="824" y="329"/>
                  <a:pt x="820" y="336"/>
                  <a:pt x="817" y="340"/>
                </a:cubicBezTo>
                <a:close/>
                <a:moveTo>
                  <a:pt x="823" y="344"/>
                </a:moveTo>
                <a:cubicBezTo>
                  <a:pt x="825" y="345"/>
                  <a:pt x="827" y="346"/>
                  <a:pt x="829" y="346"/>
                </a:cubicBezTo>
                <a:cubicBezTo>
                  <a:pt x="833" y="345"/>
                  <a:pt x="835" y="340"/>
                  <a:pt x="833" y="336"/>
                </a:cubicBezTo>
                <a:cubicBezTo>
                  <a:pt x="828" y="338"/>
                  <a:pt x="826" y="341"/>
                  <a:pt x="823" y="344"/>
                </a:cubicBezTo>
                <a:close/>
                <a:moveTo>
                  <a:pt x="809" y="342"/>
                </a:moveTo>
                <a:cubicBezTo>
                  <a:pt x="810" y="341"/>
                  <a:pt x="811" y="338"/>
                  <a:pt x="809" y="338"/>
                </a:cubicBezTo>
                <a:cubicBezTo>
                  <a:pt x="808" y="339"/>
                  <a:pt x="808" y="341"/>
                  <a:pt x="809" y="342"/>
                </a:cubicBezTo>
                <a:close/>
                <a:moveTo>
                  <a:pt x="814" y="357"/>
                </a:moveTo>
                <a:cubicBezTo>
                  <a:pt x="817" y="358"/>
                  <a:pt x="821" y="353"/>
                  <a:pt x="824" y="351"/>
                </a:cubicBezTo>
                <a:cubicBezTo>
                  <a:pt x="822" y="349"/>
                  <a:pt x="820" y="348"/>
                  <a:pt x="818" y="346"/>
                </a:cubicBezTo>
                <a:cubicBezTo>
                  <a:pt x="815" y="348"/>
                  <a:pt x="813" y="354"/>
                  <a:pt x="814" y="357"/>
                </a:cubicBezTo>
                <a:close/>
                <a:moveTo>
                  <a:pt x="831" y="350"/>
                </a:moveTo>
                <a:cubicBezTo>
                  <a:pt x="835" y="351"/>
                  <a:pt x="835" y="346"/>
                  <a:pt x="832" y="346"/>
                </a:cubicBezTo>
                <a:cubicBezTo>
                  <a:pt x="832" y="348"/>
                  <a:pt x="831" y="348"/>
                  <a:pt x="831" y="350"/>
                </a:cubicBezTo>
                <a:close/>
                <a:moveTo>
                  <a:pt x="839" y="355"/>
                </a:moveTo>
                <a:cubicBezTo>
                  <a:pt x="840" y="353"/>
                  <a:pt x="840" y="350"/>
                  <a:pt x="838" y="350"/>
                </a:cubicBezTo>
                <a:cubicBezTo>
                  <a:pt x="839" y="351"/>
                  <a:pt x="837" y="354"/>
                  <a:pt x="839" y="355"/>
                </a:cubicBezTo>
                <a:close/>
                <a:moveTo>
                  <a:pt x="818" y="361"/>
                </a:moveTo>
                <a:cubicBezTo>
                  <a:pt x="820" y="361"/>
                  <a:pt x="819" y="362"/>
                  <a:pt x="821" y="362"/>
                </a:cubicBezTo>
                <a:cubicBezTo>
                  <a:pt x="824" y="359"/>
                  <a:pt x="828" y="358"/>
                  <a:pt x="831" y="355"/>
                </a:cubicBezTo>
                <a:cubicBezTo>
                  <a:pt x="826" y="350"/>
                  <a:pt x="819" y="356"/>
                  <a:pt x="818" y="361"/>
                </a:cubicBezTo>
                <a:close/>
                <a:moveTo>
                  <a:pt x="824" y="364"/>
                </a:moveTo>
                <a:cubicBezTo>
                  <a:pt x="829" y="371"/>
                  <a:pt x="837" y="364"/>
                  <a:pt x="834" y="357"/>
                </a:cubicBezTo>
                <a:cubicBezTo>
                  <a:pt x="830" y="358"/>
                  <a:pt x="826" y="360"/>
                  <a:pt x="824" y="364"/>
                </a:cubicBezTo>
                <a:close/>
                <a:moveTo>
                  <a:pt x="819" y="374"/>
                </a:moveTo>
                <a:cubicBezTo>
                  <a:pt x="819" y="371"/>
                  <a:pt x="822" y="373"/>
                  <a:pt x="824" y="372"/>
                </a:cubicBezTo>
                <a:cubicBezTo>
                  <a:pt x="823" y="370"/>
                  <a:pt x="821" y="369"/>
                  <a:pt x="818" y="368"/>
                </a:cubicBezTo>
                <a:cubicBezTo>
                  <a:pt x="815" y="370"/>
                  <a:pt x="812" y="372"/>
                  <a:pt x="813" y="379"/>
                </a:cubicBezTo>
                <a:cubicBezTo>
                  <a:pt x="816" y="379"/>
                  <a:pt x="818" y="378"/>
                  <a:pt x="818" y="376"/>
                </a:cubicBezTo>
                <a:cubicBezTo>
                  <a:pt x="818" y="373"/>
                  <a:pt x="815" y="374"/>
                  <a:pt x="816" y="372"/>
                </a:cubicBezTo>
                <a:cubicBezTo>
                  <a:pt x="818" y="373"/>
                  <a:pt x="818" y="368"/>
                  <a:pt x="820" y="371"/>
                </a:cubicBezTo>
                <a:cubicBezTo>
                  <a:pt x="819" y="371"/>
                  <a:pt x="816" y="375"/>
                  <a:pt x="819" y="374"/>
                </a:cubicBezTo>
                <a:close/>
                <a:moveTo>
                  <a:pt x="842" y="377"/>
                </a:moveTo>
                <a:cubicBezTo>
                  <a:pt x="841" y="375"/>
                  <a:pt x="842" y="372"/>
                  <a:pt x="840" y="372"/>
                </a:cubicBezTo>
                <a:cubicBezTo>
                  <a:pt x="840" y="374"/>
                  <a:pt x="839" y="377"/>
                  <a:pt x="842" y="377"/>
                </a:cubicBezTo>
                <a:close/>
                <a:moveTo>
                  <a:pt x="825" y="374"/>
                </a:moveTo>
                <a:cubicBezTo>
                  <a:pt x="825" y="375"/>
                  <a:pt x="825" y="376"/>
                  <a:pt x="825" y="376"/>
                </a:cubicBezTo>
                <a:cubicBezTo>
                  <a:pt x="826" y="377"/>
                  <a:pt x="830" y="378"/>
                  <a:pt x="831" y="376"/>
                </a:cubicBezTo>
                <a:cubicBezTo>
                  <a:pt x="830" y="375"/>
                  <a:pt x="828" y="372"/>
                  <a:pt x="825" y="374"/>
                </a:cubicBezTo>
                <a:close/>
                <a:moveTo>
                  <a:pt x="818" y="381"/>
                </a:moveTo>
                <a:cubicBezTo>
                  <a:pt x="822" y="385"/>
                  <a:pt x="822" y="377"/>
                  <a:pt x="825" y="379"/>
                </a:cubicBezTo>
                <a:cubicBezTo>
                  <a:pt x="825" y="377"/>
                  <a:pt x="825" y="376"/>
                  <a:pt x="822" y="376"/>
                </a:cubicBezTo>
                <a:cubicBezTo>
                  <a:pt x="823" y="380"/>
                  <a:pt x="817" y="377"/>
                  <a:pt x="818" y="381"/>
                </a:cubicBezTo>
                <a:close/>
                <a:moveTo>
                  <a:pt x="824" y="383"/>
                </a:moveTo>
                <a:cubicBezTo>
                  <a:pt x="828" y="389"/>
                  <a:pt x="838" y="387"/>
                  <a:pt x="835" y="379"/>
                </a:cubicBezTo>
                <a:cubicBezTo>
                  <a:pt x="829" y="378"/>
                  <a:pt x="830" y="384"/>
                  <a:pt x="824" y="383"/>
                </a:cubicBezTo>
                <a:close/>
                <a:moveTo>
                  <a:pt x="809" y="383"/>
                </a:moveTo>
                <a:cubicBezTo>
                  <a:pt x="810" y="380"/>
                  <a:pt x="809" y="379"/>
                  <a:pt x="807" y="379"/>
                </a:cubicBezTo>
                <a:cubicBezTo>
                  <a:pt x="807" y="381"/>
                  <a:pt x="807" y="383"/>
                  <a:pt x="809" y="383"/>
                </a:cubicBezTo>
                <a:close/>
                <a:moveTo>
                  <a:pt x="813" y="393"/>
                </a:moveTo>
                <a:cubicBezTo>
                  <a:pt x="816" y="391"/>
                  <a:pt x="821" y="393"/>
                  <a:pt x="823" y="390"/>
                </a:cubicBezTo>
                <a:cubicBezTo>
                  <a:pt x="820" y="389"/>
                  <a:pt x="812" y="386"/>
                  <a:pt x="813" y="393"/>
                </a:cubicBezTo>
                <a:close/>
                <a:moveTo>
                  <a:pt x="817" y="401"/>
                </a:moveTo>
                <a:cubicBezTo>
                  <a:pt x="824" y="400"/>
                  <a:pt x="829" y="401"/>
                  <a:pt x="832" y="396"/>
                </a:cubicBezTo>
                <a:cubicBezTo>
                  <a:pt x="826" y="393"/>
                  <a:pt x="820" y="397"/>
                  <a:pt x="817" y="401"/>
                </a:cubicBezTo>
                <a:close/>
                <a:moveTo>
                  <a:pt x="812" y="396"/>
                </a:moveTo>
                <a:cubicBezTo>
                  <a:pt x="812" y="397"/>
                  <a:pt x="812" y="398"/>
                  <a:pt x="812" y="399"/>
                </a:cubicBezTo>
                <a:cubicBezTo>
                  <a:pt x="815" y="399"/>
                  <a:pt x="816" y="398"/>
                  <a:pt x="818" y="396"/>
                </a:cubicBezTo>
                <a:cubicBezTo>
                  <a:pt x="817" y="395"/>
                  <a:pt x="813" y="395"/>
                  <a:pt x="812" y="396"/>
                </a:cubicBezTo>
                <a:close/>
                <a:moveTo>
                  <a:pt x="865" y="400"/>
                </a:moveTo>
                <a:cubicBezTo>
                  <a:pt x="859" y="401"/>
                  <a:pt x="856" y="398"/>
                  <a:pt x="849" y="397"/>
                </a:cubicBezTo>
                <a:cubicBezTo>
                  <a:pt x="852" y="400"/>
                  <a:pt x="862" y="403"/>
                  <a:pt x="865" y="400"/>
                </a:cubicBezTo>
                <a:close/>
                <a:moveTo>
                  <a:pt x="778" y="407"/>
                </a:moveTo>
                <a:cubicBezTo>
                  <a:pt x="785" y="411"/>
                  <a:pt x="793" y="404"/>
                  <a:pt x="801" y="403"/>
                </a:cubicBezTo>
                <a:cubicBezTo>
                  <a:pt x="801" y="400"/>
                  <a:pt x="802" y="400"/>
                  <a:pt x="801" y="398"/>
                </a:cubicBezTo>
                <a:cubicBezTo>
                  <a:pt x="792" y="400"/>
                  <a:pt x="784" y="402"/>
                  <a:pt x="778" y="407"/>
                </a:cubicBezTo>
                <a:close/>
                <a:moveTo>
                  <a:pt x="824" y="404"/>
                </a:moveTo>
                <a:cubicBezTo>
                  <a:pt x="823" y="403"/>
                  <a:pt x="819" y="403"/>
                  <a:pt x="817" y="403"/>
                </a:cubicBezTo>
                <a:cubicBezTo>
                  <a:pt x="817" y="407"/>
                  <a:pt x="823" y="407"/>
                  <a:pt x="824" y="404"/>
                </a:cubicBezTo>
                <a:close/>
                <a:moveTo>
                  <a:pt x="822" y="409"/>
                </a:moveTo>
                <a:cubicBezTo>
                  <a:pt x="825" y="410"/>
                  <a:pt x="826" y="413"/>
                  <a:pt x="830" y="413"/>
                </a:cubicBezTo>
                <a:cubicBezTo>
                  <a:pt x="832" y="410"/>
                  <a:pt x="836" y="409"/>
                  <a:pt x="837" y="405"/>
                </a:cubicBezTo>
                <a:cubicBezTo>
                  <a:pt x="831" y="401"/>
                  <a:pt x="825" y="406"/>
                  <a:pt x="822" y="409"/>
                </a:cubicBezTo>
                <a:close/>
                <a:moveTo>
                  <a:pt x="846" y="404"/>
                </a:moveTo>
                <a:cubicBezTo>
                  <a:pt x="847" y="408"/>
                  <a:pt x="846" y="414"/>
                  <a:pt x="849" y="415"/>
                </a:cubicBezTo>
                <a:cubicBezTo>
                  <a:pt x="851" y="412"/>
                  <a:pt x="858" y="410"/>
                  <a:pt x="856" y="405"/>
                </a:cubicBezTo>
                <a:cubicBezTo>
                  <a:pt x="853" y="404"/>
                  <a:pt x="849" y="404"/>
                  <a:pt x="846" y="404"/>
                </a:cubicBezTo>
                <a:close/>
                <a:moveTo>
                  <a:pt x="883" y="404"/>
                </a:moveTo>
                <a:cubicBezTo>
                  <a:pt x="881" y="404"/>
                  <a:pt x="877" y="403"/>
                  <a:pt x="876" y="405"/>
                </a:cubicBezTo>
                <a:cubicBezTo>
                  <a:pt x="878" y="405"/>
                  <a:pt x="882" y="406"/>
                  <a:pt x="883" y="404"/>
                </a:cubicBezTo>
                <a:close/>
                <a:moveTo>
                  <a:pt x="812" y="413"/>
                </a:moveTo>
                <a:cubicBezTo>
                  <a:pt x="814" y="414"/>
                  <a:pt x="816" y="411"/>
                  <a:pt x="816" y="409"/>
                </a:cubicBezTo>
                <a:cubicBezTo>
                  <a:pt x="814" y="409"/>
                  <a:pt x="815" y="406"/>
                  <a:pt x="812" y="407"/>
                </a:cubicBezTo>
                <a:cubicBezTo>
                  <a:pt x="812" y="409"/>
                  <a:pt x="812" y="411"/>
                  <a:pt x="812" y="413"/>
                </a:cubicBezTo>
                <a:close/>
                <a:moveTo>
                  <a:pt x="841" y="412"/>
                </a:moveTo>
                <a:cubicBezTo>
                  <a:pt x="841" y="411"/>
                  <a:pt x="843" y="407"/>
                  <a:pt x="840" y="407"/>
                </a:cubicBezTo>
                <a:cubicBezTo>
                  <a:pt x="841" y="408"/>
                  <a:pt x="839" y="412"/>
                  <a:pt x="841" y="412"/>
                </a:cubicBezTo>
                <a:close/>
                <a:moveTo>
                  <a:pt x="864" y="411"/>
                </a:moveTo>
                <a:cubicBezTo>
                  <a:pt x="867" y="411"/>
                  <a:pt x="868" y="409"/>
                  <a:pt x="868" y="407"/>
                </a:cubicBezTo>
                <a:cubicBezTo>
                  <a:pt x="864" y="406"/>
                  <a:pt x="863" y="408"/>
                  <a:pt x="864" y="411"/>
                </a:cubicBezTo>
                <a:close/>
                <a:moveTo>
                  <a:pt x="786" y="411"/>
                </a:moveTo>
                <a:cubicBezTo>
                  <a:pt x="789" y="416"/>
                  <a:pt x="794" y="420"/>
                  <a:pt x="800" y="423"/>
                </a:cubicBezTo>
                <a:cubicBezTo>
                  <a:pt x="800" y="418"/>
                  <a:pt x="802" y="411"/>
                  <a:pt x="801" y="407"/>
                </a:cubicBezTo>
                <a:cubicBezTo>
                  <a:pt x="795" y="408"/>
                  <a:pt x="791" y="410"/>
                  <a:pt x="786" y="411"/>
                </a:cubicBezTo>
                <a:close/>
                <a:moveTo>
                  <a:pt x="872" y="409"/>
                </a:moveTo>
                <a:cubicBezTo>
                  <a:pt x="874" y="410"/>
                  <a:pt x="876" y="413"/>
                  <a:pt x="879" y="415"/>
                </a:cubicBezTo>
                <a:cubicBezTo>
                  <a:pt x="883" y="414"/>
                  <a:pt x="887" y="413"/>
                  <a:pt x="889" y="410"/>
                </a:cubicBezTo>
                <a:cubicBezTo>
                  <a:pt x="883" y="410"/>
                  <a:pt x="876" y="405"/>
                  <a:pt x="872" y="409"/>
                </a:cubicBezTo>
                <a:close/>
                <a:moveTo>
                  <a:pt x="777" y="411"/>
                </a:moveTo>
                <a:cubicBezTo>
                  <a:pt x="777" y="408"/>
                  <a:pt x="775" y="408"/>
                  <a:pt x="773" y="408"/>
                </a:cubicBezTo>
                <a:cubicBezTo>
                  <a:pt x="772" y="411"/>
                  <a:pt x="775" y="410"/>
                  <a:pt x="777" y="411"/>
                </a:cubicBezTo>
                <a:close/>
                <a:moveTo>
                  <a:pt x="751" y="417"/>
                </a:moveTo>
                <a:cubicBezTo>
                  <a:pt x="759" y="416"/>
                  <a:pt x="766" y="415"/>
                  <a:pt x="771" y="411"/>
                </a:cubicBezTo>
                <a:cubicBezTo>
                  <a:pt x="764" y="409"/>
                  <a:pt x="756" y="413"/>
                  <a:pt x="751" y="417"/>
                </a:cubicBezTo>
                <a:close/>
                <a:moveTo>
                  <a:pt x="848" y="417"/>
                </a:moveTo>
                <a:cubicBezTo>
                  <a:pt x="849" y="419"/>
                  <a:pt x="847" y="419"/>
                  <a:pt x="848" y="420"/>
                </a:cubicBezTo>
                <a:cubicBezTo>
                  <a:pt x="857" y="422"/>
                  <a:pt x="861" y="418"/>
                  <a:pt x="863" y="412"/>
                </a:cubicBezTo>
                <a:cubicBezTo>
                  <a:pt x="860" y="414"/>
                  <a:pt x="860" y="411"/>
                  <a:pt x="857" y="411"/>
                </a:cubicBezTo>
                <a:cubicBezTo>
                  <a:pt x="855" y="413"/>
                  <a:pt x="853" y="416"/>
                  <a:pt x="848" y="417"/>
                </a:cubicBezTo>
                <a:close/>
                <a:moveTo>
                  <a:pt x="881" y="418"/>
                </a:moveTo>
                <a:cubicBezTo>
                  <a:pt x="889" y="421"/>
                  <a:pt x="893" y="415"/>
                  <a:pt x="897" y="412"/>
                </a:cubicBezTo>
                <a:cubicBezTo>
                  <a:pt x="892" y="409"/>
                  <a:pt x="885" y="416"/>
                  <a:pt x="881" y="418"/>
                </a:cubicBezTo>
                <a:close/>
                <a:moveTo>
                  <a:pt x="832" y="415"/>
                </a:moveTo>
                <a:cubicBezTo>
                  <a:pt x="833" y="417"/>
                  <a:pt x="835" y="418"/>
                  <a:pt x="837" y="419"/>
                </a:cubicBezTo>
                <a:cubicBezTo>
                  <a:pt x="838" y="412"/>
                  <a:pt x="835" y="410"/>
                  <a:pt x="832" y="415"/>
                </a:cubicBezTo>
                <a:close/>
                <a:moveTo>
                  <a:pt x="872" y="418"/>
                </a:moveTo>
                <a:cubicBezTo>
                  <a:pt x="873" y="417"/>
                  <a:pt x="877" y="418"/>
                  <a:pt x="877" y="416"/>
                </a:cubicBezTo>
                <a:cubicBezTo>
                  <a:pt x="873" y="416"/>
                  <a:pt x="874" y="411"/>
                  <a:pt x="870" y="411"/>
                </a:cubicBezTo>
                <a:cubicBezTo>
                  <a:pt x="869" y="413"/>
                  <a:pt x="872" y="415"/>
                  <a:pt x="872" y="418"/>
                </a:cubicBezTo>
                <a:close/>
                <a:moveTo>
                  <a:pt x="812" y="422"/>
                </a:moveTo>
                <a:cubicBezTo>
                  <a:pt x="820" y="426"/>
                  <a:pt x="821" y="418"/>
                  <a:pt x="820" y="413"/>
                </a:cubicBezTo>
                <a:cubicBezTo>
                  <a:pt x="816" y="412"/>
                  <a:pt x="813" y="417"/>
                  <a:pt x="812" y="422"/>
                </a:cubicBezTo>
                <a:close/>
                <a:moveTo>
                  <a:pt x="891" y="418"/>
                </a:moveTo>
                <a:cubicBezTo>
                  <a:pt x="899" y="419"/>
                  <a:pt x="907" y="419"/>
                  <a:pt x="913" y="417"/>
                </a:cubicBezTo>
                <a:cubicBezTo>
                  <a:pt x="915" y="418"/>
                  <a:pt x="919" y="420"/>
                  <a:pt x="921" y="417"/>
                </a:cubicBezTo>
                <a:cubicBezTo>
                  <a:pt x="913" y="412"/>
                  <a:pt x="898" y="412"/>
                  <a:pt x="891" y="418"/>
                </a:cubicBezTo>
                <a:close/>
                <a:moveTo>
                  <a:pt x="777" y="417"/>
                </a:moveTo>
                <a:cubicBezTo>
                  <a:pt x="780" y="417"/>
                  <a:pt x="780" y="413"/>
                  <a:pt x="777" y="413"/>
                </a:cubicBezTo>
                <a:cubicBezTo>
                  <a:pt x="777" y="415"/>
                  <a:pt x="777" y="416"/>
                  <a:pt x="777" y="417"/>
                </a:cubicBezTo>
                <a:close/>
                <a:moveTo>
                  <a:pt x="781" y="415"/>
                </a:moveTo>
                <a:cubicBezTo>
                  <a:pt x="781" y="416"/>
                  <a:pt x="780" y="421"/>
                  <a:pt x="783" y="424"/>
                </a:cubicBezTo>
                <a:cubicBezTo>
                  <a:pt x="787" y="425"/>
                  <a:pt x="788" y="423"/>
                  <a:pt x="792" y="424"/>
                </a:cubicBezTo>
                <a:cubicBezTo>
                  <a:pt x="790" y="420"/>
                  <a:pt x="785" y="416"/>
                  <a:pt x="781" y="415"/>
                </a:cubicBezTo>
                <a:close/>
                <a:moveTo>
                  <a:pt x="822" y="420"/>
                </a:moveTo>
                <a:cubicBezTo>
                  <a:pt x="823" y="418"/>
                  <a:pt x="825" y="418"/>
                  <a:pt x="825" y="416"/>
                </a:cubicBezTo>
                <a:cubicBezTo>
                  <a:pt x="825" y="415"/>
                  <a:pt x="823" y="414"/>
                  <a:pt x="821" y="414"/>
                </a:cubicBezTo>
                <a:cubicBezTo>
                  <a:pt x="822" y="417"/>
                  <a:pt x="820" y="418"/>
                  <a:pt x="822" y="420"/>
                </a:cubicBezTo>
                <a:close/>
                <a:moveTo>
                  <a:pt x="760" y="420"/>
                </a:moveTo>
                <a:cubicBezTo>
                  <a:pt x="763" y="423"/>
                  <a:pt x="768" y="425"/>
                  <a:pt x="772" y="426"/>
                </a:cubicBezTo>
                <a:cubicBezTo>
                  <a:pt x="774" y="424"/>
                  <a:pt x="772" y="420"/>
                  <a:pt x="773" y="416"/>
                </a:cubicBezTo>
                <a:cubicBezTo>
                  <a:pt x="770" y="416"/>
                  <a:pt x="762" y="417"/>
                  <a:pt x="760" y="420"/>
                </a:cubicBezTo>
                <a:close/>
                <a:moveTo>
                  <a:pt x="843" y="420"/>
                </a:moveTo>
                <a:cubicBezTo>
                  <a:pt x="844" y="419"/>
                  <a:pt x="844" y="416"/>
                  <a:pt x="842" y="416"/>
                </a:cubicBezTo>
                <a:cubicBezTo>
                  <a:pt x="843" y="418"/>
                  <a:pt x="840" y="420"/>
                  <a:pt x="843" y="420"/>
                </a:cubicBezTo>
                <a:close/>
                <a:moveTo>
                  <a:pt x="862" y="420"/>
                </a:moveTo>
                <a:cubicBezTo>
                  <a:pt x="864" y="419"/>
                  <a:pt x="867" y="420"/>
                  <a:pt x="868" y="419"/>
                </a:cubicBezTo>
                <a:cubicBezTo>
                  <a:pt x="868" y="418"/>
                  <a:pt x="868" y="417"/>
                  <a:pt x="868" y="416"/>
                </a:cubicBezTo>
                <a:cubicBezTo>
                  <a:pt x="865" y="416"/>
                  <a:pt x="862" y="417"/>
                  <a:pt x="862" y="420"/>
                </a:cubicBezTo>
                <a:close/>
                <a:moveTo>
                  <a:pt x="805" y="421"/>
                </a:moveTo>
                <a:cubicBezTo>
                  <a:pt x="806" y="420"/>
                  <a:pt x="807" y="417"/>
                  <a:pt x="805" y="417"/>
                </a:cubicBezTo>
                <a:cubicBezTo>
                  <a:pt x="805" y="418"/>
                  <a:pt x="803" y="420"/>
                  <a:pt x="805" y="421"/>
                </a:cubicBezTo>
                <a:close/>
                <a:moveTo>
                  <a:pt x="745" y="419"/>
                </a:moveTo>
                <a:cubicBezTo>
                  <a:pt x="747" y="419"/>
                  <a:pt x="750" y="420"/>
                  <a:pt x="750" y="417"/>
                </a:cubicBezTo>
                <a:cubicBezTo>
                  <a:pt x="748" y="418"/>
                  <a:pt x="744" y="416"/>
                  <a:pt x="745" y="419"/>
                </a:cubicBezTo>
                <a:close/>
                <a:moveTo>
                  <a:pt x="937" y="418"/>
                </a:moveTo>
                <a:cubicBezTo>
                  <a:pt x="936" y="417"/>
                  <a:pt x="933" y="418"/>
                  <a:pt x="931" y="417"/>
                </a:cubicBezTo>
                <a:cubicBezTo>
                  <a:pt x="930" y="420"/>
                  <a:pt x="936" y="419"/>
                  <a:pt x="937" y="418"/>
                </a:cubicBezTo>
                <a:close/>
                <a:moveTo>
                  <a:pt x="775" y="426"/>
                </a:moveTo>
                <a:cubicBezTo>
                  <a:pt x="777" y="425"/>
                  <a:pt x="779" y="425"/>
                  <a:pt x="779" y="424"/>
                </a:cubicBezTo>
                <a:cubicBezTo>
                  <a:pt x="778" y="422"/>
                  <a:pt x="778" y="418"/>
                  <a:pt x="775" y="418"/>
                </a:cubicBezTo>
                <a:cubicBezTo>
                  <a:pt x="775" y="421"/>
                  <a:pt x="774" y="424"/>
                  <a:pt x="775" y="426"/>
                </a:cubicBezTo>
                <a:close/>
                <a:moveTo>
                  <a:pt x="739" y="421"/>
                </a:moveTo>
                <a:cubicBezTo>
                  <a:pt x="741" y="422"/>
                  <a:pt x="745" y="420"/>
                  <a:pt x="743" y="419"/>
                </a:cubicBezTo>
                <a:cubicBezTo>
                  <a:pt x="743" y="421"/>
                  <a:pt x="738" y="418"/>
                  <a:pt x="739" y="421"/>
                </a:cubicBezTo>
                <a:close/>
                <a:moveTo>
                  <a:pt x="825" y="422"/>
                </a:moveTo>
                <a:cubicBezTo>
                  <a:pt x="828" y="421"/>
                  <a:pt x="830" y="422"/>
                  <a:pt x="831" y="420"/>
                </a:cubicBezTo>
                <a:cubicBezTo>
                  <a:pt x="829" y="419"/>
                  <a:pt x="825" y="419"/>
                  <a:pt x="825" y="422"/>
                </a:cubicBezTo>
                <a:close/>
                <a:moveTo>
                  <a:pt x="734" y="428"/>
                </a:moveTo>
                <a:cubicBezTo>
                  <a:pt x="744" y="430"/>
                  <a:pt x="754" y="429"/>
                  <a:pt x="762" y="426"/>
                </a:cubicBezTo>
                <a:cubicBezTo>
                  <a:pt x="755" y="419"/>
                  <a:pt x="740" y="423"/>
                  <a:pt x="734" y="428"/>
                </a:cubicBezTo>
                <a:close/>
                <a:moveTo>
                  <a:pt x="855" y="428"/>
                </a:moveTo>
                <a:cubicBezTo>
                  <a:pt x="860" y="426"/>
                  <a:pt x="872" y="428"/>
                  <a:pt x="872" y="424"/>
                </a:cubicBezTo>
                <a:cubicBezTo>
                  <a:pt x="869" y="427"/>
                  <a:pt x="855" y="421"/>
                  <a:pt x="855" y="428"/>
                </a:cubicBezTo>
                <a:close/>
                <a:moveTo>
                  <a:pt x="953" y="427"/>
                </a:moveTo>
                <a:cubicBezTo>
                  <a:pt x="953" y="425"/>
                  <a:pt x="953" y="424"/>
                  <a:pt x="952" y="424"/>
                </a:cubicBezTo>
                <a:cubicBezTo>
                  <a:pt x="951" y="424"/>
                  <a:pt x="950" y="425"/>
                  <a:pt x="948" y="424"/>
                </a:cubicBezTo>
                <a:cubicBezTo>
                  <a:pt x="951" y="428"/>
                  <a:pt x="951" y="434"/>
                  <a:pt x="956" y="436"/>
                </a:cubicBezTo>
                <a:cubicBezTo>
                  <a:pt x="954" y="431"/>
                  <a:pt x="956" y="426"/>
                  <a:pt x="954" y="424"/>
                </a:cubicBezTo>
                <a:cubicBezTo>
                  <a:pt x="953" y="425"/>
                  <a:pt x="956" y="427"/>
                  <a:pt x="953" y="427"/>
                </a:cubicBezTo>
                <a:close/>
                <a:moveTo>
                  <a:pt x="817" y="430"/>
                </a:moveTo>
                <a:cubicBezTo>
                  <a:pt x="821" y="429"/>
                  <a:pt x="827" y="433"/>
                  <a:pt x="828" y="428"/>
                </a:cubicBezTo>
                <a:cubicBezTo>
                  <a:pt x="824" y="426"/>
                  <a:pt x="818" y="425"/>
                  <a:pt x="817" y="430"/>
                </a:cubicBezTo>
                <a:close/>
                <a:moveTo>
                  <a:pt x="783" y="430"/>
                </a:moveTo>
                <a:cubicBezTo>
                  <a:pt x="789" y="430"/>
                  <a:pt x="796" y="433"/>
                  <a:pt x="799" y="428"/>
                </a:cubicBezTo>
                <a:cubicBezTo>
                  <a:pt x="795" y="429"/>
                  <a:pt x="786" y="428"/>
                  <a:pt x="783" y="430"/>
                </a:cubicBezTo>
                <a:close/>
                <a:moveTo>
                  <a:pt x="757" y="433"/>
                </a:moveTo>
                <a:cubicBezTo>
                  <a:pt x="762" y="433"/>
                  <a:pt x="766" y="431"/>
                  <a:pt x="771" y="433"/>
                </a:cubicBezTo>
                <a:cubicBezTo>
                  <a:pt x="768" y="430"/>
                  <a:pt x="759" y="431"/>
                  <a:pt x="757" y="433"/>
                </a:cubicBezTo>
                <a:close/>
                <a:moveTo>
                  <a:pt x="824" y="436"/>
                </a:moveTo>
                <a:cubicBezTo>
                  <a:pt x="828" y="437"/>
                  <a:pt x="829" y="439"/>
                  <a:pt x="832" y="440"/>
                </a:cubicBezTo>
                <a:cubicBezTo>
                  <a:pt x="834" y="438"/>
                  <a:pt x="838" y="437"/>
                  <a:pt x="838" y="434"/>
                </a:cubicBezTo>
                <a:cubicBezTo>
                  <a:pt x="834" y="433"/>
                  <a:pt x="826" y="433"/>
                  <a:pt x="824" y="436"/>
                </a:cubicBezTo>
                <a:close/>
                <a:moveTo>
                  <a:pt x="792" y="437"/>
                </a:moveTo>
                <a:cubicBezTo>
                  <a:pt x="795" y="438"/>
                  <a:pt x="796" y="443"/>
                  <a:pt x="799" y="445"/>
                </a:cubicBezTo>
                <a:cubicBezTo>
                  <a:pt x="800" y="443"/>
                  <a:pt x="799" y="438"/>
                  <a:pt x="800" y="435"/>
                </a:cubicBezTo>
                <a:cubicBezTo>
                  <a:pt x="797" y="437"/>
                  <a:pt x="793" y="434"/>
                  <a:pt x="792" y="437"/>
                </a:cubicBezTo>
                <a:close/>
                <a:moveTo>
                  <a:pt x="811" y="452"/>
                </a:moveTo>
                <a:cubicBezTo>
                  <a:pt x="817" y="451"/>
                  <a:pt x="821" y="447"/>
                  <a:pt x="825" y="443"/>
                </a:cubicBezTo>
                <a:cubicBezTo>
                  <a:pt x="818" y="437"/>
                  <a:pt x="809" y="441"/>
                  <a:pt x="811" y="452"/>
                </a:cubicBezTo>
                <a:close/>
                <a:moveTo>
                  <a:pt x="835" y="442"/>
                </a:moveTo>
                <a:cubicBezTo>
                  <a:pt x="836" y="443"/>
                  <a:pt x="837" y="443"/>
                  <a:pt x="839" y="443"/>
                </a:cubicBezTo>
                <a:cubicBezTo>
                  <a:pt x="839" y="441"/>
                  <a:pt x="839" y="440"/>
                  <a:pt x="838" y="439"/>
                </a:cubicBezTo>
                <a:cubicBezTo>
                  <a:pt x="837" y="439"/>
                  <a:pt x="837" y="439"/>
                  <a:pt x="836" y="439"/>
                </a:cubicBezTo>
                <a:cubicBezTo>
                  <a:pt x="836" y="441"/>
                  <a:pt x="835" y="441"/>
                  <a:pt x="835" y="442"/>
                </a:cubicBezTo>
                <a:close/>
                <a:moveTo>
                  <a:pt x="847" y="451"/>
                </a:moveTo>
                <a:cubicBezTo>
                  <a:pt x="845" y="449"/>
                  <a:pt x="847" y="443"/>
                  <a:pt x="844" y="441"/>
                </a:cubicBezTo>
                <a:cubicBezTo>
                  <a:pt x="843" y="444"/>
                  <a:pt x="843" y="452"/>
                  <a:pt x="847" y="451"/>
                </a:cubicBezTo>
                <a:close/>
                <a:moveTo>
                  <a:pt x="816" y="453"/>
                </a:moveTo>
                <a:cubicBezTo>
                  <a:pt x="816" y="456"/>
                  <a:pt x="819" y="456"/>
                  <a:pt x="820" y="457"/>
                </a:cubicBezTo>
                <a:cubicBezTo>
                  <a:pt x="824" y="454"/>
                  <a:pt x="830" y="453"/>
                  <a:pt x="833" y="449"/>
                </a:cubicBezTo>
                <a:cubicBezTo>
                  <a:pt x="828" y="440"/>
                  <a:pt x="823" y="453"/>
                  <a:pt x="816" y="453"/>
                </a:cubicBezTo>
                <a:close/>
                <a:moveTo>
                  <a:pt x="825" y="459"/>
                </a:moveTo>
                <a:cubicBezTo>
                  <a:pt x="831" y="465"/>
                  <a:pt x="843" y="462"/>
                  <a:pt x="839" y="451"/>
                </a:cubicBezTo>
                <a:cubicBezTo>
                  <a:pt x="833" y="453"/>
                  <a:pt x="828" y="455"/>
                  <a:pt x="825" y="459"/>
                </a:cubicBezTo>
                <a:close/>
                <a:moveTo>
                  <a:pt x="805" y="465"/>
                </a:moveTo>
                <a:cubicBezTo>
                  <a:pt x="805" y="465"/>
                  <a:pt x="807" y="466"/>
                  <a:pt x="807" y="465"/>
                </a:cubicBezTo>
                <a:cubicBezTo>
                  <a:pt x="805" y="464"/>
                  <a:pt x="808" y="463"/>
                  <a:pt x="807" y="462"/>
                </a:cubicBezTo>
                <a:cubicBezTo>
                  <a:pt x="806" y="462"/>
                  <a:pt x="805" y="463"/>
                  <a:pt x="805" y="465"/>
                </a:cubicBezTo>
                <a:close/>
                <a:moveTo>
                  <a:pt x="837" y="466"/>
                </a:moveTo>
                <a:cubicBezTo>
                  <a:pt x="838" y="466"/>
                  <a:pt x="840" y="466"/>
                  <a:pt x="840" y="465"/>
                </a:cubicBezTo>
                <a:cubicBezTo>
                  <a:pt x="839" y="464"/>
                  <a:pt x="840" y="462"/>
                  <a:pt x="837" y="463"/>
                </a:cubicBezTo>
                <a:cubicBezTo>
                  <a:pt x="837" y="463"/>
                  <a:pt x="837" y="464"/>
                  <a:pt x="837" y="466"/>
                </a:cubicBezTo>
                <a:close/>
                <a:moveTo>
                  <a:pt x="814" y="464"/>
                </a:moveTo>
                <a:cubicBezTo>
                  <a:pt x="813" y="468"/>
                  <a:pt x="819" y="467"/>
                  <a:pt x="818" y="471"/>
                </a:cubicBezTo>
                <a:cubicBezTo>
                  <a:pt x="822" y="471"/>
                  <a:pt x="823" y="469"/>
                  <a:pt x="826" y="467"/>
                </a:cubicBezTo>
                <a:cubicBezTo>
                  <a:pt x="822" y="466"/>
                  <a:pt x="819" y="462"/>
                  <a:pt x="814" y="464"/>
                </a:cubicBezTo>
                <a:close/>
                <a:moveTo>
                  <a:pt x="849" y="476"/>
                </a:moveTo>
                <a:cubicBezTo>
                  <a:pt x="849" y="471"/>
                  <a:pt x="849" y="467"/>
                  <a:pt x="846" y="466"/>
                </a:cubicBezTo>
                <a:cubicBezTo>
                  <a:pt x="844" y="469"/>
                  <a:pt x="846" y="475"/>
                  <a:pt x="849" y="476"/>
                </a:cubicBezTo>
                <a:close/>
                <a:moveTo>
                  <a:pt x="811" y="476"/>
                </a:moveTo>
                <a:cubicBezTo>
                  <a:pt x="818" y="477"/>
                  <a:pt x="817" y="467"/>
                  <a:pt x="811" y="467"/>
                </a:cubicBezTo>
                <a:cubicBezTo>
                  <a:pt x="811" y="469"/>
                  <a:pt x="809" y="473"/>
                  <a:pt x="811" y="476"/>
                </a:cubicBezTo>
                <a:close/>
                <a:moveTo>
                  <a:pt x="822" y="474"/>
                </a:moveTo>
                <a:cubicBezTo>
                  <a:pt x="822" y="475"/>
                  <a:pt x="822" y="476"/>
                  <a:pt x="822" y="477"/>
                </a:cubicBezTo>
                <a:cubicBezTo>
                  <a:pt x="824" y="477"/>
                  <a:pt x="824" y="478"/>
                  <a:pt x="826" y="478"/>
                </a:cubicBezTo>
                <a:cubicBezTo>
                  <a:pt x="828" y="475"/>
                  <a:pt x="833" y="475"/>
                  <a:pt x="835" y="471"/>
                </a:cubicBezTo>
                <a:cubicBezTo>
                  <a:pt x="830" y="467"/>
                  <a:pt x="826" y="472"/>
                  <a:pt x="822" y="474"/>
                </a:cubicBezTo>
                <a:close/>
                <a:moveTo>
                  <a:pt x="825" y="482"/>
                </a:moveTo>
                <a:cubicBezTo>
                  <a:pt x="829" y="485"/>
                  <a:pt x="836" y="487"/>
                  <a:pt x="841" y="483"/>
                </a:cubicBezTo>
                <a:cubicBezTo>
                  <a:pt x="842" y="480"/>
                  <a:pt x="841" y="479"/>
                  <a:pt x="841" y="475"/>
                </a:cubicBezTo>
                <a:cubicBezTo>
                  <a:pt x="834" y="473"/>
                  <a:pt x="831" y="480"/>
                  <a:pt x="825" y="482"/>
                </a:cubicBezTo>
                <a:close/>
                <a:moveTo>
                  <a:pt x="802" y="482"/>
                </a:moveTo>
                <a:cubicBezTo>
                  <a:pt x="804" y="483"/>
                  <a:pt x="806" y="480"/>
                  <a:pt x="806" y="478"/>
                </a:cubicBezTo>
                <a:cubicBezTo>
                  <a:pt x="804" y="477"/>
                  <a:pt x="803" y="476"/>
                  <a:pt x="801" y="476"/>
                </a:cubicBezTo>
                <a:cubicBezTo>
                  <a:pt x="801" y="478"/>
                  <a:pt x="802" y="479"/>
                  <a:pt x="802" y="482"/>
                </a:cubicBezTo>
                <a:close/>
                <a:moveTo>
                  <a:pt x="816" y="477"/>
                </a:moveTo>
                <a:cubicBezTo>
                  <a:pt x="816" y="479"/>
                  <a:pt x="819" y="480"/>
                  <a:pt x="822" y="480"/>
                </a:cubicBezTo>
                <a:cubicBezTo>
                  <a:pt x="821" y="475"/>
                  <a:pt x="819" y="476"/>
                  <a:pt x="816" y="477"/>
                </a:cubicBezTo>
                <a:close/>
                <a:moveTo>
                  <a:pt x="813" y="482"/>
                </a:moveTo>
                <a:cubicBezTo>
                  <a:pt x="814" y="482"/>
                  <a:pt x="814" y="483"/>
                  <a:pt x="816" y="482"/>
                </a:cubicBezTo>
                <a:cubicBezTo>
                  <a:pt x="816" y="482"/>
                  <a:pt x="816" y="481"/>
                  <a:pt x="816" y="480"/>
                </a:cubicBezTo>
                <a:cubicBezTo>
                  <a:pt x="814" y="480"/>
                  <a:pt x="813" y="481"/>
                  <a:pt x="813" y="482"/>
                </a:cubicBezTo>
                <a:close/>
                <a:moveTo>
                  <a:pt x="812" y="487"/>
                </a:moveTo>
                <a:cubicBezTo>
                  <a:pt x="813" y="485"/>
                  <a:pt x="812" y="484"/>
                  <a:pt x="811" y="484"/>
                </a:cubicBezTo>
                <a:cubicBezTo>
                  <a:pt x="810" y="485"/>
                  <a:pt x="810" y="487"/>
                  <a:pt x="812" y="487"/>
                </a:cubicBezTo>
                <a:close/>
                <a:moveTo>
                  <a:pt x="805" y="490"/>
                </a:moveTo>
                <a:cubicBezTo>
                  <a:pt x="806" y="489"/>
                  <a:pt x="807" y="484"/>
                  <a:pt x="805" y="484"/>
                </a:cubicBezTo>
                <a:cubicBezTo>
                  <a:pt x="805" y="487"/>
                  <a:pt x="803" y="489"/>
                  <a:pt x="805" y="490"/>
                </a:cubicBezTo>
                <a:close/>
                <a:moveTo>
                  <a:pt x="809" y="500"/>
                </a:moveTo>
                <a:cubicBezTo>
                  <a:pt x="814" y="500"/>
                  <a:pt x="820" y="494"/>
                  <a:pt x="826" y="491"/>
                </a:cubicBezTo>
                <a:cubicBezTo>
                  <a:pt x="818" y="483"/>
                  <a:pt x="807" y="488"/>
                  <a:pt x="809" y="500"/>
                </a:cubicBezTo>
                <a:close/>
                <a:moveTo>
                  <a:pt x="838" y="487"/>
                </a:moveTo>
                <a:cubicBezTo>
                  <a:pt x="838" y="489"/>
                  <a:pt x="839" y="490"/>
                  <a:pt x="842" y="490"/>
                </a:cubicBezTo>
                <a:cubicBezTo>
                  <a:pt x="842" y="489"/>
                  <a:pt x="842" y="488"/>
                  <a:pt x="842" y="487"/>
                </a:cubicBezTo>
                <a:cubicBezTo>
                  <a:pt x="841" y="486"/>
                  <a:pt x="839" y="486"/>
                  <a:pt x="838" y="487"/>
                </a:cubicBezTo>
                <a:close/>
                <a:moveTo>
                  <a:pt x="850" y="498"/>
                </a:moveTo>
                <a:cubicBezTo>
                  <a:pt x="851" y="496"/>
                  <a:pt x="850" y="490"/>
                  <a:pt x="848" y="488"/>
                </a:cubicBezTo>
                <a:cubicBezTo>
                  <a:pt x="846" y="491"/>
                  <a:pt x="846" y="498"/>
                  <a:pt x="850" y="498"/>
                </a:cubicBezTo>
                <a:close/>
                <a:moveTo>
                  <a:pt x="697" y="493"/>
                </a:moveTo>
                <a:cubicBezTo>
                  <a:pt x="701" y="494"/>
                  <a:pt x="701" y="489"/>
                  <a:pt x="698" y="489"/>
                </a:cubicBezTo>
                <a:cubicBezTo>
                  <a:pt x="698" y="491"/>
                  <a:pt x="697" y="491"/>
                  <a:pt x="697" y="493"/>
                </a:cubicBezTo>
                <a:close/>
                <a:moveTo>
                  <a:pt x="829" y="493"/>
                </a:moveTo>
                <a:cubicBezTo>
                  <a:pt x="823" y="497"/>
                  <a:pt x="815" y="500"/>
                  <a:pt x="811" y="504"/>
                </a:cubicBezTo>
                <a:cubicBezTo>
                  <a:pt x="818" y="520"/>
                  <a:pt x="830" y="505"/>
                  <a:pt x="836" y="497"/>
                </a:cubicBezTo>
                <a:cubicBezTo>
                  <a:pt x="835" y="495"/>
                  <a:pt x="833" y="493"/>
                  <a:pt x="829" y="493"/>
                </a:cubicBezTo>
                <a:close/>
                <a:moveTo>
                  <a:pt x="803" y="498"/>
                </a:moveTo>
                <a:cubicBezTo>
                  <a:pt x="805" y="496"/>
                  <a:pt x="803" y="494"/>
                  <a:pt x="801" y="494"/>
                </a:cubicBezTo>
                <a:cubicBezTo>
                  <a:pt x="800" y="497"/>
                  <a:pt x="801" y="498"/>
                  <a:pt x="803" y="498"/>
                </a:cubicBezTo>
                <a:close/>
                <a:moveTo>
                  <a:pt x="827" y="514"/>
                </a:moveTo>
                <a:cubicBezTo>
                  <a:pt x="835" y="512"/>
                  <a:pt x="848" y="513"/>
                  <a:pt x="840" y="502"/>
                </a:cubicBezTo>
                <a:cubicBezTo>
                  <a:pt x="840" y="501"/>
                  <a:pt x="843" y="499"/>
                  <a:pt x="840" y="499"/>
                </a:cubicBezTo>
                <a:cubicBezTo>
                  <a:pt x="837" y="505"/>
                  <a:pt x="827" y="507"/>
                  <a:pt x="827" y="514"/>
                </a:cubicBezTo>
                <a:close/>
                <a:moveTo>
                  <a:pt x="801" y="509"/>
                </a:moveTo>
                <a:cubicBezTo>
                  <a:pt x="805" y="509"/>
                  <a:pt x="804" y="501"/>
                  <a:pt x="801" y="501"/>
                </a:cubicBezTo>
                <a:cubicBezTo>
                  <a:pt x="801" y="504"/>
                  <a:pt x="801" y="506"/>
                  <a:pt x="801" y="509"/>
                </a:cubicBezTo>
                <a:close/>
                <a:moveTo>
                  <a:pt x="809" y="514"/>
                </a:moveTo>
                <a:cubicBezTo>
                  <a:pt x="812" y="513"/>
                  <a:pt x="814" y="515"/>
                  <a:pt x="816" y="514"/>
                </a:cubicBezTo>
                <a:cubicBezTo>
                  <a:pt x="814" y="511"/>
                  <a:pt x="811" y="510"/>
                  <a:pt x="809" y="508"/>
                </a:cubicBezTo>
                <a:cubicBezTo>
                  <a:pt x="808" y="509"/>
                  <a:pt x="809" y="511"/>
                  <a:pt x="809" y="514"/>
                </a:cubicBezTo>
                <a:close/>
                <a:moveTo>
                  <a:pt x="835" y="521"/>
                </a:moveTo>
                <a:cubicBezTo>
                  <a:pt x="838" y="523"/>
                  <a:pt x="840" y="521"/>
                  <a:pt x="843" y="522"/>
                </a:cubicBezTo>
                <a:cubicBezTo>
                  <a:pt x="843" y="520"/>
                  <a:pt x="843" y="517"/>
                  <a:pt x="843" y="515"/>
                </a:cubicBezTo>
                <a:cubicBezTo>
                  <a:pt x="840" y="516"/>
                  <a:pt x="838" y="519"/>
                  <a:pt x="835" y="521"/>
                </a:cubicBezTo>
                <a:close/>
                <a:moveTo>
                  <a:pt x="809" y="517"/>
                </a:moveTo>
                <a:cubicBezTo>
                  <a:pt x="810" y="520"/>
                  <a:pt x="807" y="523"/>
                  <a:pt x="809" y="523"/>
                </a:cubicBezTo>
                <a:cubicBezTo>
                  <a:pt x="811" y="520"/>
                  <a:pt x="816" y="519"/>
                  <a:pt x="815" y="516"/>
                </a:cubicBezTo>
                <a:cubicBezTo>
                  <a:pt x="813" y="517"/>
                  <a:pt x="810" y="516"/>
                  <a:pt x="809" y="517"/>
                </a:cubicBezTo>
                <a:close/>
                <a:moveTo>
                  <a:pt x="831" y="521"/>
                </a:moveTo>
                <a:cubicBezTo>
                  <a:pt x="833" y="519"/>
                  <a:pt x="835" y="519"/>
                  <a:pt x="835" y="516"/>
                </a:cubicBezTo>
                <a:cubicBezTo>
                  <a:pt x="831" y="516"/>
                  <a:pt x="830" y="516"/>
                  <a:pt x="825" y="516"/>
                </a:cubicBezTo>
                <a:cubicBezTo>
                  <a:pt x="826" y="519"/>
                  <a:pt x="828" y="520"/>
                  <a:pt x="831" y="521"/>
                </a:cubicBezTo>
                <a:close/>
                <a:moveTo>
                  <a:pt x="803" y="521"/>
                </a:moveTo>
                <a:cubicBezTo>
                  <a:pt x="805" y="522"/>
                  <a:pt x="806" y="517"/>
                  <a:pt x="803" y="517"/>
                </a:cubicBezTo>
                <a:cubicBezTo>
                  <a:pt x="802" y="517"/>
                  <a:pt x="803" y="520"/>
                  <a:pt x="803" y="521"/>
                </a:cubicBezTo>
                <a:close/>
                <a:moveTo>
                  <a:pt x="848" y="520"/>
                </a:moveTo>
                <a:cubicBezTo>
                  <a:pt x="849" y="519"/>
                  <a:pt x="849" y="517"/>
                  <a:pt x="848" y="517"/>
                </a:cubicBezTo>
                <a:cubicBezTo>
                  <a:pt x="847" y="518"/>
                  <a:pt x="847" y="519"/>
                  <a:pt x="848" y="520"/>
                </a:cubicBezTo>
                <a:close/>
                <a:moveTo>
                  <a:pt x="816" y="523"/>
                </a:moveTo>
                <a:cubicBezTo>
                  <a:pt x="819" y="522"/>
                  <a:pt x="821" y="522"/>
                  <a:pt x="825" y="522"/>
                </a:cubicBezTo>
                <a:cubicBezTo>
                  <a:pt x="824" y="517"/>
                  <a:pt x="816" y="517"/>
                  <a:pt x="816" y="523"/>
                </a:cubicBezTo>
                <a:close/>
                <a:moveTo>
                  <a:pt x="779" y="526"/>
                </a:moveTo>
                <a:cubicBezTo>
                  <a:pt x="784" y="528"/>
                  <a:pt x="791" y="528"/>
                  <a:pt x="794" y="525"/>
                </a:cubicBezTo>
                <a:cubicBezTo>
                  <a:pt x="793" y="524"/>
                  <a:pt x="792" y="523"/>
                  <a:pt x="792" y="523"/>
                </a:cubicBezTo>
                <a:cubicBezTo>
                  <a:pt x="793" y="522"/>
                  <a:pt x="794" y="522"/>
                  <a:pt x="794" y="519"/>
                </a:cubicBezTo>
                <a:cubicBezTo>
                  <a:pt x="793" y="519"/>
                  <a:pt x="793" y="518"/>
                  <a:pt x="792" y="519"/>
                </a:cubicBezTo>
                <a:cubicBezTo>
                  <a:pt x="790" y="523"/>
                  <a:pt x="782" y="521"/>
                  <a:pt x="779" y="526"/>
                </a:cubicBezTo>
                <a:close/>
                <a:moveTo>
                  <a:pt x="867" y="521"/>
                </a:moveTo>
                <a:cubicBezTo>
                  <a:pt x="863" y="520"/>
                  <a:pt x="861" y="519"/>
                  <a:pt x="857" y="519"/>
                </a:cubicBezTo>
                <a:cubicBezTo>
                  <a:pt x="857" y="522"/>
                  <a:pt x="866" y="523"/>
                  <a:pt x="867" y="521"/>
                </a:cubicBezTo>
                <a:close/>
                <a:moveTo>
                  <a:pt x="884" y="525"/>
                </a:moveTo>
                <a:cubicBezTo>
                  <a:pt x="879" y="524"/>
                  <a:pt x="876" y="522"/>
                  <a:pt x="871" y="522"/>
                </a:cubicBezTo>
                <a:cubicBezTo>
                  <a:pt x="873" y="525"/>
                  <a:pt x="880" y="526"/>
                  <a:pt x="884" y="525"/>
                </a:cubicBezTo>
                <a:close/>
                <a:moveTo>
                  <a:pt x="844" y="532"/>
                </a:moveTo>
                <a:cubicBezTo>
                  <a:pt x="844" y="530"/>
                  <a:pt x="844" y="526"/>
                  <a:pt x="843" y="524"/>
                </a:cubicBezTo>
                <a:cubicBezTo>
                  <a:pt x="840" y="524"/>
                  <a:pt x="837" y="524"/>
                  <a:pt x="835" y="524"/>
                </a:cubicBezTo>
                <a:cubicBezTo>
                  <a:pt x="837" y="528"/>
                  <a:pt x="841" y="530"/>
                  <a:pt x="844" y="532"/>
                </a:cubicBezTo>
                <a:close/>
                <a:moveTo>
                  <a:pt x="853" y="534"/>
                </a:moveTo>
                <a:cubicBezTo>
                  <a:pt x="852" y="530"/>
                  <a:pt x="854" y="525"/>
                  <a:pt x="850" y="525"/>
                </a:cubicBezTo>
                <a:cubicBezTo>
                  <a:pt x="850" y="528"/>
                  <a:pt x="847" y="535"/>
                  <a:pt x="853" y="534"/>
                </a:cubicBezTo>
                <a:close/>
                <a:moveTo>
                  <a:pt x="809" y="527"/>
                </a:moveTo>
                <a:cubicBezTo>
                  <a:pt x="809" y="528"/>
                  <a:pt x="809" y="529"/>
                  <a:pt x="808" y="529"/>
                </a:cubicBezTo>
                <a:cubicBezTo>
                  <a:pt x="808" y="531"/>
                  <a:pt x="810" y="532"/>
                  <a:pt x="811" y="533"/>
                </a:cubicBezTo>
                <a:cubicBezTo>
                  <a:pt x="809" y="533"/>
                  <a:pt x="808" y="535"/>
                  <a:pt x="809" y="536"/>
                </a:cubicBezTo>
                <a:cubicBezTo>
                  <a:pt x="817" y="536"/>
                  <a:pt x="822" y="532"/>
                  <a:pt x="825" y="525"/>
                </a:cubicBezTo>
                <a:cubicBezTo>
                  <a:pt x="821" y="527"/>
                  <a:pt x="813" y="525"/>
                  <a:pt x="809" y="527"/>
                </a:cubicBezTo>
                <a:close/>
                <a:moveTo>
                  <a:pt x="857" y="527"/>
                </a:moveTo>
                <a:cubicBezTo>
                  <a:pt x="859" y="528"/>
                  <a:pt x="857" y="533"/>
                  <a:pt x="859" y="535"/>
                </a:cubicBezTo>
                <a:cubicBezTo>
                  <a:pt x="863" y="534"/>
                  <a:pt x="864" y="535"/>
                  <a:pt x="868" y="533"/>
                </a:cubicBezTo>
                <a:cubicBezTo>
                  <a:pt x="870" y="530"/>
                  <a:pt x="866" y="530"/>
                  <a:pt x="868" y="527"/>
                </a:cubicBezTo>
                <a:cubicBezTo>
                  <a:pt x="866" y="527"/>
                  <a:pt x="865" y="526"/>
                  <a:pt x="863" y="526"/>
                </a:cubicBezTo>
                <a:cubicBezTo>
                  <a:pt x="861" y="528"/>
                  <a:pt x="866" y="529"/>
                  <a:pt x="865" y="532"/>
                </a:cubicBezTo>
                <a:cubicBezTo>
                  <a:pt x="865" y="532"/>
                  <a:pt x="865" y="532"/>
                  <a:pt x="864" y="532"/>
                </a:cubicBezTo>
                <a:cubicBezTo>
                  <a:pt x="863" y="529"/>
                  <a:pt x="858" y="530"/>
                  <a:pt x="859" y="525"/>
                </a:cubicBezTo>
                <a:cubicBezTo>
                  <a:pt x="858" y="525"/>
                  <a:pt x="857" y="526"/>
                  <a:pt x="857" y="527"/>
                </a:cubicBezTo>
                <a:close/>
                <a:moveTo>
                  <a:pt x="831" y="527"/>
                </a:moveTo>
                <a:cubicBezTo>
                  <a:pt x="827" y="528"/>
                  <a:pt x="824" y="532"/>
                  <a:pt x="821" y="536"/>
                </a:cubicBezTo>
                <a:cubicBezTo>
                  <a:pt x="829" y="535"/>
                  <a:pt x="834" y="535"/>
                  <a:pt x="841" y="536"/>
                </a:cubicBezTo>
                <a:cubicBezTo>
                  <a:pt x="839" y="531"/>
                  <a:pt x="835" y="529"/>
                  <a:pt x="831" y="527"/>
                </a:cubicBezTo>
                <a:close/>
                <a:moveTo>
                  <a:pt x="744" y="539"/>
                </a:moveTo>
                <a:cubicBezTo>
                  <a:pt x="757" y="536"/>
                  <a:pt x="771" y="533"/>
                  <a:pt x="783" y="528"/>
                </a:cubicBezTo>
                <a:cubicBezTo>
                  <a:pt x="766" y="525"/>
                  <a:pt x="756" y="535"/>
                  <a:pt x="744" y="539"/>
                </a:cubicBezTo>
                <a:close/>
                <a:moveTo>
                  <a:pt x="799" y="532"/>
                </a:moveTo>
                <a:cubicBezTo>
                  <a:pt x="801" y="532"/>
                  <a:pt x="801" y="528"/>
                  <a:pt x="799" y="528"/>
                </a:cubicBezTo>
                <a:cubicBezTo>
                  <a:pt x="797" y="529"/>
                  <a:pt x="798" y="530"/>
                  <a:pt x="799" y="532"/>
                </a:cubicBezTo>
                <a:close/>
                <a:moveTo>
                  <a:pt x="872" y="534"/>
                </a:moveTo>
                <a:cubicBezTo>
                  <a:pt x="876" y="533"/>
                  <a:pt x="880" y="532"/>
                  <a:pt x="881" y="528"/>
                </a:cubicBezTo>
                <a:cubicBezTo>
                  <a:pt x="875" y="529"/>
                  <a:pt x="873" y="528"/>
                  <a:pt x="872" y="534"/>
                </a:cubicBezTo>
                <a:close/>
                <a:moveTo>
                  <a:pt x="787" y="532"/>
                </a:moveTo>
                <a:cubicBezTo>
                  <a:pt x="788" y="534"/>
                  <a:pt x="790" y="535"/>
                  <a:pt x="792" y="536"/>
                </a:cubicBezTo>
                <a:cubicBezTo>
                  <a:pt x="792" y="532"/>
                  <a:pt x="791" y="533"/>
                  <a:pt x="793" y="530"/>
                </a:cubicBezTo>
                <a:cubicBezTo>
                  <a:pt x="790" y="530"/>
                  <a:pt x="790" y="532"/>
                  <a:pt x="787" y="532"/>
                </a:cubicBezTo>
                <a:close/>
                <a:moveTo>
                  <a:pt x="878" y="535"/>
                </a:moveTo>
                <a:cubicBezTo>
                  <a:pt x="884" y="535"/>
                  <a:pt x="890" y="535"/>
                  <a:pt x="891" y="531"/>
                </a:cubicBezTo>
                <a:cubicBezTo>
                  <a:pt x="887" y="529"/>
                  <a:pt x="879" y="530"/>
                  <a:pt x="878" y="535"/>
                </a:cubicBezTo>
                <a:close/>
                <a:moveTo>
                  <a:pt x="893" y="535"/>
                </a:moveTo>
                <a:cubicBezTo>
                  <a:pt x="894" y="535"/>
                  <a:pt x="901" y="535"/>
                  <a:pt x="902" y="533"/>
                </a:cubicBezTo>
                <a:cubicBezTo>
                  <a:pt x="900" y="532"/>
                  <a:pt x="893" y="531"/>
                  <a:pt x="893" y="535"/>
                </a:cubicBezTo>
                <a:close/>
                <a:moveTo>
                  <a:pt x="776" y="534"/>
                </a:moveTo>
                <a:cubicBezTo>
                  <a:pt x="775" y="535"/>
                  <a:pt x="776" y="538"/>
                  <a:pt x="775" y="538"/>
                </a:cubicBezTo>
                <a:cubicBezTo>
                  <a:pt x="774" y="534"/>
                  <a:pt x="768" y="536"/>
                  <a:pt x="767" y="538"/>
                </a:cubicBezTo>
                <a:cubicBezTo>
                  <a:pt x="773" y="541"/>
                  <a:pt x="782" y="538"/>
                  <a:pt x="788" y="538"/>
                </a:cubicBezTo>
                <a:cubicBezTo>
                  <a:pt x="786" y="533"/>
                  <a:pt x="781" y="533"/>
                  <a:pt x="776" y="534"/>
                </a:cubicBezTo>
                <a:close/>
                <a:moveTo>
                  <a:pt x="911" y="534"/>
                </a:moveTo>
                <a:cubicBezTo>
                  <a:pt x="908" y="535"/>
                  <a:pt x="904" y="533"/>
                  <a:pt x="903" y="534"/>
                </a:cubicBezTo>
                <a:cubicBezTo>
                  <a:pt x="905" y="535"/>
                  <a:pt x="910" y="537"/>
                  <a:pt x="911" y="534"/>
                </a:cubicBezTo>
                <a:close/>
                <a:moveTo>
                  <a:pt x="854" y="540"/>
                </a:moveTo>
                <a:cubicBezTo>
                  <a:pt x="855" y="538"/>
                  <a:pt x="853" y="538"/>
                  <a:pt x="851" y="538"/>
                </a:cubicBezTo>
                <a:cubicBezTo>
                  <a:pt x="851" y="540"/>
                  <a:pt x="853" y="540"/>
                  <a:pt x="854" y="540"/>
                </a:cubicBezTo>
                <a:close/>
                <a:moveTo>
                  <a:pt x="859" y="542"/>
                </a:moveTo>
                <a:cubicBezTo>
                  <a:pt x="861" y="541"/>
                  <a:pt x="863" y="541"/>
                  <a:pt x="863" y="538"/>
                </a:cubicBezTo>
                <a:cubicBezTo>
                  <a:pt x="861" y="537"/>
                  <a:pt x="858" y="538"/>
                  <a:pt x="859" y="542"/>
                </a:cubicBezTo>
                <a:close/>
                <a:moveTo>
                  <a:pt x="872" y="538"/>
                </a:moveTo>
                <a:cubicBezTo>
                  <a:pt x="871" y="541"/>
                  <a:pt x="874" y="539"/>
                  <a:pt x="875" y="540"/>
                </a:cubicBezTo>
                <a:cubicBezTo>
                  <a:pt x="876" y="537"/>
                  <a:pt x="873" y="537"/>
                  <a:pt x="872" y="538"/>
                </a:cubicBezTo>
                <a:close/>
                <a:moveTo>
                  <a:pt x="879" y="539"/>
                </a:moveTo>
                <a:cubicBezTo>
                  <a:pt x="880" y="540"/>
                  <a:pt x="883" y="540"/>
                  <a:pt x="883" y="538"/>
                </a:cubicBezTo>
                <a:cubicBezTo>
                  <a:pt x="881" y="538"/>
                  <a:pt x="880" y="537"/>
                  <a:pt x="879" y="539"/>
                </a:cubicBezTo>
                <a:close/>
                <a:moveTo>
                  <a:pt x="751" y="541"/>
                </a:moveTo>
                <a:cubicBezTo>
                  <a:pt x="756" y="543"/>
                  <a:pt x="759" y="540"/>
                  <a:pt x="765" y="540"/>
                </a:cubicBezTo>
                <a:cubicBezTo>
                  <a:pt x="762" y="535"/>
                  <a:pt x="755" y="541"/>
                  <a:pt x="751" y="541"/>
                </a:cubicBezTo>
                <a:close/>
                <a:moveTo>
                  <a:pt x="864" y="543"/>
                </a:moveTo>
                <a:cubicBezTo>
                  <a:pt x="867" y="542"/>
                  <a:pt x="870" y="542"/>
                  <a:pt x="871" y="540"/>
                </a:cubicBezTo>
                <a:cubicBezTo>
                  <a:pt x="869" y="539"/>
                  <a:pt x="864" y="538"/>
                  <a:pt x="864" y="543"/>
                </a:cubicBezTo>
                <a:close/>
                <a:moveTo>
                  <a:pt x="797" y="540"/>
                </a:moveTo>
                <a:cubicBezTo>
                  <a:pt x="797" y="543"/>
                  <a:pt x="802" y="542"/>
                  <a:pt x="802" y="540"/>
                </a:cubicBezTo>
                <a:cubicBezTo>
                  <a:pt x="801" y="540"/>
                  <a:pt x="798" y="540"/>
                  <a:pt x="797" y="540"/>
                </a:cubicBezTo>
                <a:close/>
                <a:moveTo>
                  <a:pt x="827" y="545"/>
                </a:moveTo>
                <a:cubicBezTo>
                  <a:pt x="832" y="543"/>
                  <a:pt x="837" y="545"/>
                  <a:pt x="842" y="542"/>
                </a:cubicBezTo>
                <a:cubicBezTo>
                  <a:pt x="837" y="540"/>
                  <a:pt x="830" y="541"/>
                  <a:pt x="825" y="540"/>
                </a:cubicBezTo>
                <a:cubicBezTo>
                  <a:pt x="824" y="543"/>
                  <a:pt x="828" y="541"/>
                  <a:pt x="827" y="545"/>
                </a:cubicBezTo>
                <a:close/>
                <a:moveTo>
                  <a:pt x="790" y="543"/>
                </a:moveTo>
                <a:cubicBezTo>
                  <a:pt x="786" y="543"/>
                  <a:pt x="784" y="543"/>
                  <a:pt x="779" y="543"/>
                </a:cubicBezTo>
                <a:cubicBezTo>
                  <a:pt x="781" y="546"/>
                  <a:pt x="788" y="546"/>
                  <a:pt x="792" y="545"/>
                </a:cubicBezTo>
                <a:cubicBezTo>
                  <a:pt x="790" y="543"/>
                  <a:pt x="793" y="541"/>
                  <a:pt x="790" y="540"/>
                </a:cubicBezTo>
                <a:cubicBezTo>
                  <a:pt x="790" y="541"/>
                  <a:pt x="790" y="542"/>
                  <a:pt x="790" y="543"/>
                </a:cubicBezTo>
                <a:close/>
                <a:moveTo>
                  <a:pt x="822" y="543"/>
                </a:moveTo>
                <a:cubicBezTo>
                  <a:pt x="822" y="542"/>
                  <a:pt x="822" y="542"/>
                  <a:pt x="822" y="541"/>
                </a:cubicBezTo>
                <a:cubicBezTo>
                  <a:pt x="821" y="541"/>
                  <a:pt x="820" y="541"/>
                  <a:pt x="819" y="541"/>
                </a:cubicBezTo>
                <a:cubicBezTo>
                  <a:pt x="818" y="544"/>
                  <a:pt x="822" y="544"/>
                  <a:pt x="822" y="543"/>
                </a:cubicBezTo>
                <a:close/>
                <a:moveTo>
                  <a:pt x="763" y="545"/>
                </a:moveTo>
                <a:cubicBezTo>
                  <a:pt x="763" y="547"/>
                  <a:pt x="772" y="547"/>
                  <a:pt x="772" y="545"/>
                </a:cubicBezTo>
                <a:cubicBezTo>
                  <a:pt x="770" y="544"/>
                  <a:pt x="765" y="544"/>
                  <a:pt x="763" y="545"/>
                </a:cubicBezTo>
                <a:close/>
                <a:moveTo>
                  <a:pt x="807" y="568"/>
                </a:moveTo>
                <a:cubicBezTo>
                  <a:pt x="820" y="569"/>
                  <a:pt x="823" y="557"/>
                  <a:pt x="827" y="549"/>
                </a:cubicBezTo>
                <a:cubicBezTo>
                  <a:pt x="815" y="545"/>
                  <a:pt x="806" y="555"/>
                  <a:pt x="807" y="568"/>
                </a:cubicBezTo>
                <a:close/>
                <a:moveTo>
                  <a:pt x="841" y="549"/>
                </a:moveTo>
                <a:cubicBezTo>
                  <a:pt x="842" y="550"/>
                  <a:pt x="843" y="550"/>
                  <a:pt x="843" y="551"/>
                </a:cubicBezTo>
                <a:cubicBezTo>
                  <a:pt x="841" y="551"/>
                  <a:pt x="840" y="552"/>
                  <a:pt x="839" y="552"/>
                </a:cubicBezTo>
                <a:cubicBezTo>
                  <a:pt x="840" y="554"/>
                  <a:pt x="840" y="557"/>
                  <a:pt x="842" y="558"/>
                </a:cubicBezTo>
                <a:cubicBezTo>
                  <a:pt x="842" y="555"/>
                  <a:pt x="844" y="558"/>
                  <a:pt x="846" y="557"/>
                </a:cubicBezTo>
                <a:cubicBezTo>
                  <a:pt x="847" y="554"/>
                  <a:pt x="844" y="553"/>
                  <a:pt x="842" y="552"/>
                </a:cubicBezTo>
                <a:cubicBezTo>
                  <a:pt x="845" y="553"/>
                  <a:pt x="846" y="551"/>
                  <a:pt x="846" y="549"/>
                </a:cubicBezTo>
                <a:cubicBezTo>
                  <a:pt x="845" y="548"/>
                  <a:pt x="841" y="547"/>
                  <a:pt x="841" y="549"/>
                </a:cubicBezTo>
                <a:close/>
                <a:moveTo>
                  <a:pt x="809" y="552"/>
                </a:moveTo>
                <a:cubicBezTo>
                  <a:pt x="811" y="552"/>
                  <a:pt x="811" y="548"/>
                  <a:pt x="809" y="549"/>
                </a:cubicBezTo>
                <a:cubicBezTo>
                  <a:pt x="808" y="549"/>
                  <a:pt x="807" y="553"/>
                  <a:pt x="809" y="552"/>
                </a:cubicBezTo>
                <a:close/>
                <a:moveTo>
                  <a:pt x="801" y="551"/>
                </a:moveTo>
                <a:cubicBezTo>
                  <a:pt x="802" y="551"/>
                  <a:pt x="801" y="553"/>
                  <a:pt x="803" y="553"/>
                </a:cubicBezTo>
                <a:cubicBezTo>
                  <a:pt x="803" y="552"/>
                  <a:pt x="803" y="551"/>
                  <a:pt x="803" y="550"/>
                </a:cubicBezTo>
                <a:cubicBezTo>
                  <a:pt x="802" y="550"/>
                  <a:pt x="801" y="550"/>
                  <a:pt x="801" y="551"/>
                </a:cubicBezTo>
                <a:close/>
                <a:moveTo>
                  <a:pt x="828" y="554"/>
                </a:moveTo>
                <a:cubicBezTo>
                  <a:pt x="823" y="563"/>
                  <a:pt x="816" y="571"/>
                  <a:pt x="812" y="581"/>
                </a:cubicBezTo>
                <a:cubicBezTo>
                  <a:pt x="823" y="582"/>
                  <a:pt x="836" y="579"/>
                  <a:pt x="848" y="579"/>
                </a:cubicBezTo>
                <a:cubicBezTo>
                  <a:pt x="842" y="570"/>
                  <a:pt x="837" y="560"/>
                  <a:pt x="828" y="554"/>
                </a:cubicBezTo>
                <a:close/>
                <a:moveTo>
                  <a:pt x="855" y="562"/>
                </a:moveTo>
                <a:cubicBezTo>
                  <a:pt x="857" y="561"/>
                  <a:pt x="855" y="558"/>
                  <a:pt x="854" y="557"/>
                </a:cubicBezTo>
                <a:cubicBezTo>
                  <a:pt x="854" y="559"/>
                  <a:pt x="853" y="562"/>
                  <a:pt x="855" y="562"/>
                </a:cubicBezTo>
                <a:close/>
                <a:moveTo>
                  <a:pt x="842" y="564"/>
                </a:moveTo>
                <a:cubicBezTo>
                  <a:pt x="842" y="563"/>
                  <a:pt x="841" y="561"/>
                  <a:pt x="840" y="562"/>
                </a:cubicBezTo>
                <a:cubicBezTo>
                  <a:pt x="839" y="563"/>
                  <a:pt x="840" y="565"/>
                  <a:pt x="842" y="564"/>
                </a:cubicBezTo>
                <a:close/>
                <a:moveTo>
                  <a:pt x="794" y="575"/>
                </a:moveTo>
                <a:cubicBezTo>
                  <a:pt x="795" y="571"/>
                  <a:pt x="799" y="569"/>
                  <a:pt x="799" y="564"/>
                </a:cubicBezTo>
                <a:cubicBezTo>
                  <a:pt x="798" y="564"/>
                  <a:pt x="797" y="563"/>
                  <a:pt x="796" y="563"/>
                </a:cubicBezTo>
                <a:cubicBezTo>
                  <a:pt x="794" y="565"/>
                  <a:pt x="792" y="573"/>
                  <a:pt x="794" y="575"/>
                </a:cubicBezTo>
                <a:close/>
                <a:moveTo>
                  <a:pt x="848" y="575"/>
                </a:moveTo>
                <a:cubicBezTo>
                  <a:pt x="849" y="571"/>
                  <a:pt x="846" y="566"/>
                  <a:pt x="842" y="565"/>
                </a:cubicBezTo>
                <a:cubicBezTo>
                  <a:pt x="843" y="569"/>
                  <a:pt x="847" y="571"/>
                  <a:pt x="848" y="575"/>
                </a:cubicBezTo>
                <a:close/>
                <a:moveTo>
                  <a:pt x="859" y="582"/>
                </a:moveTo>
                <a:cubicBezTo>
                  <a:pt x="859" y="576"/>
                  <a:pt x="859" y="570"/>
                  <a:pt x="855" y="568"/>
                </a:cubicBezTo>
                <a:cubicBezTo>
                  <a:pt x="852" y="575"/>
                  <a:pt x="856" y="579"/>
                  <a:pt x="859" y="582"/>
                </a:cubicBezTo>
                <a:close/>
                <a:moveTo>
                  <a:pt x="805" y="581"/>
                </a:moveTo>
                <a:cubicBezTo>
                  <a:pt x="811" y="581"/>
                  <a:pt x="811" y="575"/>
                  <a:pt x="814" y="572"/>
                </a:cubicBezTo>
                <a:cubicBezTo>
                  <a:pt x="811" y="570"/>
                  <a:pt x="809" y="572"/>
                  <a:pt x="807" y="571"/>
                </a:cubicBezTo>
                <a:cubicBezTo>
                  <a:pt x="805" y="573"/>
                  <a:pt x="805" y="578"/>
                  <a:pt x="805" y="581"/>
                </a:cubicBezTo>
                <a:close/>
                <a:moveTo>
                  <a:pt x="792" y="581"/>
                </a:moveTo>
                <a:cubicBezTo>
                  <a:pt x="794" y="583"/>
                  <a:pt x="797" y="582"/>
                  <a:pt x="799" y="581"/>
                </a:cubicBezTo>
                <a:cubicBezTo>
                  <a:pt x="799" y="578"/>
                  <a:pt x="799" y="574"/>
                  <a:pt x="797" y="573"/>
                </a:cubicBezTo>
                <a:cubicBezTo>
                  <a:pt x="797" y="577"/>
                  <a:pt x="793" y="577"/>
                  <a:pt x="792" y="581"/>
                </a:cubicBezTo>
                <a:close/>
                <a:moveTo>
                  <a:pt x="806" y="590"/>
                </a:moveTo>
                <a:cubicBezTo>
                  <a:pt x="809" y="591"/>
                  <a:pt x="810" y="590"/>
                  <a:pt x="814" y="590"/>
                </a:cubicBezTo>
                <a:cubicBezTo>
                  <a:pt x="814" y="587"/>
                  <a:pt x="817" y="587"/>
                  <a:pt x="817" y="584"/>
                </a:cubicBezTo>
                <a:cubicBezTo>
                  <a:pt x="810" y="582"/>
                  <a:pt x="807" y="585"/>
                  <a:pt x="806" y="590"/>
                </a:cubicBezTo>
                <a:close/>
                <a:moveTo>
                  <a:pt x="828" y="591"/>
                </a:moveTo>
                <a:cubicBezTo>
                  <a:pt x="837" y="590"/>
                  <a:pt x="842" y="590"/>
                  <a:pt x="848" y="586"/>
                </a:cubicBezTo>
                <a:cubicBezTo>
                  <a:pt x="848" y="588"/>
                  <a:pt x="845" y="589"/>
                  <a:pt x="848" y="589"/>
                </a:cubicBezTo>
                <a:cubicBezTo>
                  <a:pt x="852" y="580"/>
                  <a:pt x="831" y="585"/>
                  <a:pt x="822" y="584"/>
                </a:cubicBezTo>
                <a:cubicBezTo>
                  <a:pt x="824" y="587"/>
                  <a:pt x="826" y="589"/>
                  <a:pt x="828" y="591"/>
                </a:cubicBezTo>
                <a:close/>
                <a:moveTo>
                  <a:pt x="800" y="588"/>
                </a:moveTo>
                <a:cubicBezTo>
                  <a:pt x="801" y="585"/>
                  <a:pt x="797" y="586"/>
                  <a:pt x="794" y="586"/>
                </a:cubicBezTo>
                <a:cubicBezTo>
                  <a:pt x="795" y="587"/>
                  <a:pt x="798" y="590"/>
                  <a:pt x="800" y="588"/>
                </a:cubicBezTo>
                <a:close/>
                <a:moveTo>
                  <a:pt x="817" y="590"/>
                </a:moveTo>
                <a:cubicBezTo>
                  <a:pt x="818" y="592"/>
                  <a:pt x="821" y="591"/>
                  <a:pt x="824" y="591"/>
                </a:cubicBezTo>
                <a:cubicBezTo>
                  <a:pt x="822" y="589"/>
                  <a:pt x="822" y="586"/>
                  <a:pt x="820" y="586"/>
                </a:cubicBezTo>
                <a:cubicBezTo>
                  <a:pt x="818" y="587"/>
                  <a:pt x="818" y="589"/>
                  <a:pt x="817" y="590"/>
                </a:cubicBezTo>
                <a:close/>
                <a:moveTo>
                  <a:pt x="792" y="596"/>
                </a:moveTo>
                <a:cubicBezTo>
                  <a:pt x="791" y="592"/>
                  <a:pt x="794" y="589"/>
                  <a:pt x="790" y="588"/>
                </a:cubicBezTo>
                <a:cubicBezTo>
                  <a:pt x="790" y="590"/>
                  <a:pt x="788" y="596"/>
                  <a:pt x="792" y="596"/>
                </a:cubicBezTo>
                <a:close/>
                <a:moveTo>
                  <a:pt x="806" y="601"/>
                </a:moveTo>
                <a:cubicBezTo>
                  <a:pt x="806" y="597"/>
                  <a:pt x="811" y="598"/>
                  <a:pt x="810" y="594"/>
                </a:cubicBezTo>
                <a:cubicBezTo>
                  <a:pt x="809" y="593"/>
                  <a:pt x="806" y="593"/>
                  <a:pt x="805" y="592"/>
                </a:cubicBezTo>
                <a:cubicBezTo>
                  <a:pt x="806" y="596"/>
                  <a:pt x="802" y="601"/>
                  <a:pt x="806" y="601"/>
                </a:cubicBezTo>
                <a:close/>
                <a:moveTo>
                  <a:pt x="835" y="595"/>
                </a:moveTo>
                <a:cubicBezTo>
                  <a:pt x="836" y="595"/>
                  <a:pt x="837" y="595"/>
                  <a:pt x="838" y="595"/>
                </a:cubicBezTo>
                <a:cubicBezTo>
                  <a:pt x="838" y="594"/>
                  <a:pt x="838" y="593"/>
                  <a:pt x="837" y="592"/>
                </a:cubicBezTo>
                <a:cubicBezTo>
                  <a:pt x="837" y="594"/>
                  <a:pt x="835" y="593"/>
                  <a:pt x="835" y="595"/>
                </a:cubicBezTo>
                <a:close/>
                <a:moveTo>
                  <a:pt x="838" y="599"/>
                </a:moveTo>
                <a:cubicBezTo>
                  <a:pt x="842" y="601"/>
                  <a:pt x="849" y="600"/>
                  <a:pt x="851" y="601"/>
                </a:cubicBezTo>
                <a:cubicBezTo>
                  <a:pt x="851" y="597"/>
                  <a:pt x="851" y="595"/>
                  <a:pt x="850" y="592"/>
                </a:cubicBezTo>
                <a:cubicBezTo>
                  <a:pt x="844" y="593"/>
                  <a:pt x="839" y="592"/>
                  <a:pt x="838" y="599"/>
                </a:cubicBezTo>
                <a:close/>
                <a:moveTo>
                  <a:pt x="814" y="594"/>
                </a:moveTo>
                <a:cubicBezTo>
                  <a:pt x="814" y="597"/>
                  <a:pt x="810" y="597"/>
                  <a:pt x="811" y="602"/>
                </a:cubicBezTo>
                <a:cubicBezTo>
                  <a:pt x="811" y="604"/>
                  <a:pt x="815" y="603"/>
                  <a:pt x="814" y="605"/>
                </a:cubicBezTo>
                <a:cubicBezTo>
                  <a:pt x="812" y="607"/>
                  <a:pt x="811" y="603"/>
                  <a:pt x="809" y="602"/>
                </a:cubicBezTo>
                <a:cubicBezTo>
                  <a:pt x="808" y="605"/>
                  <a:pt x="805" y="606"/>
                  <a:pt x="805" y="609"/>
                </a:cubicBezTo>
                <a:cubicBezTo>
                  <a:pt x="807" y="611"/>
                  <a:pt x="812" y="610"/>
                  <a:pt x="816" y="610"/>
                </a:cubicBezTo>
                <a:cubicBezTo>
                  <a:pt x="815" y="609"/>
                  <a:pt x="816" y="608"/>
                  <a:pt x="817" y="607"/>
                </a:cubicBezTo>
                <a:cubicBezTo>
                  <a:pt x="817" y="609"/>
                  <a:pt x="819" y="610"/>
                  <a:pt x="821" y="610"/>
                </a:cubicBezTo>
                <a:cubicBezTo>
                  <a:pt x="823" y="605"/>
                  <a:pt x="827" y="602"/>
                  <a:pt x="828" y="597"/>
                </a:cubicBezTo>
                <a:cubicBezTo>
                  <a:pt x="826" y="592"/>
                  <a:pt x="819" y="593"/>
                  <a:pt x="814" y="594"/>
                </a:cubicBezTo>
                <a:close/>
                <a:moveTo>
                  <a:pt x="856" y="598"/>
                </a:moveTo>
                <a:cubicBezTo>
                  <a:pt x="856" y="596"/>
                  <a:pt x="857" y="593"/>
                  <a:pt x="855" y="593"/>
                </a:cubicBezTo>
                <a:cubicBezTo>
                  <a:pt x="855" y="595"/>
                  <a:pt x="853" y="598"/>
                  <a:pt x="856" y="598"/>
                </a:cubicBezTo>
                <a:close/>
                <a:moveTo>
                  <a:pt x="799" y="602"/>
                </a:moveTo>
                <a:cubicBezTo>
                  <a:pt x="797" y="600"/>
                  <a:pt x="800" y="594"/>
                  <a:pt x="797" y="594"/>
                </a:cubicBezTo>
                <a:cubicBezTo>
                  <a:pt x="796" y="597"/>
                  <a:pt x="797" y="601"/>
                  <a:pt x="799" y="602"/>
                </a:cubicBezTo>
                <a:close/>
                <a:moveTo>
                  <a:pt x="831" y="596"/>
                </a:moveTo>
                <a:cubicBezTo>
                  <a:pt x="831" y="597"/>
                  <a:pt x="833" y="597"/>
                  <a:pt x="832" y="599"/>
                </a:cubicBezTo>
                <a:cubicBezTo>
                  <a:pt x="835" y="599"/>
                  <a:pt x="835" y="596"/>
                  <a:pt x="833" y="595"/>
                </a:cubicBezTo>
                <a:cubicBezTo>
                  <a:pt x="833" y="596"/>
                  <a:pt x="832" y="596"/>
                  <a:pt x="831" y="596"/>
                </a:cubicBezTo>
                <a:close/>
                <a:moveTo>
                  <a:pt x="920" y="599"/>
                </a:moveTo>
                <a:cubicBezTo>
                  <a:pt x="922" y="600"/>
                  <a:pt x="925" y="601"/>
                  <a:pt x="926" y="603"/>
                </a:cubicBezTo>
                <a:cubicBezTo>
                  <a:pt x="926" y="599"/>
                  <a:pt x="924" y="598"/>
                  <a:pt x="922" y="596"/>
                </a:cubicBezTo>
                <a:cubicBezTo>
                  <a:pt x="921" y="597"/>
                  <a:pt x="921" y="598"/>
                  <a:pt x="920" y="599"/>
                </a:cubicBezTo>
                <a:close/>
                <a:moveTo>
                  <a:pt x="815" y="629"/>
                </a:moveTo>
                <a:cubicBezTo>
                  <a:pt x="810" y="630"/>
                  <a:pt x="808" y="638"/>
                  <a:pt x="807" y="641"/>
                </a:cubicBezTo>
                <a:cubicBezTo>
                  <a:pt x="825" y="639"/>
                  <a:pt x="839" y="641"/>
                  <a:pt x="855" y="638"/>
                </a:cubicBezTo>
                <a:cubicBezTo>
                  <a:pt x="846" y="626"/>
                  <a:pt x="839" y="612"/>
                  <a:pt x="829" y="601"/>
                </a:cubicBezTo>
                <a:cubicBezTo>
                  <a:pt x="829" y="601"/>
                  <a:pt x="828" y="601"/>
                  <a:pt x="828" y="601"/>
                </a:cubicBezTo>
                <a:cubicBezTo>
                  <a:pt x="826" y="610"/>
                  <a:pt x="817" y="617"/>
                  <a:pt x="815" y="629"/>
                </a:cubicBezTo>
                <a:close/>
                <a:moveTo>
                  <a:pt x="848" y="620"/>
                </a:moveTo>
                <a:cubicBezTo>
                  <a:pt x="847" y="627"/>
                  <a:pt x="854" y="627"/>
                  <a:pt x="853" y="634"/>
                </a:cubicBezTo>
                <a:cubicBezTo>
                  <a:pt x="860" y="629"/>
                  <a:pt x="848" y="622"/>
                  <a:pt x="850" y="618"/>
                </a:cubicBezTo>
                <a:cubicBezTo>
                  <a:pt x="842" y="615"/>
                  <a:pt x="844" y="604"/>
                  <a:pt x="835" y="603"/>
                </a:cubicBezTo>
                <a:cubicBezTo>
                  <a:pt x="838" y="610"/>
                  <a:pt x="842" y="616"/>
                  <a:pt x="848" y="620"/>
                </a:cubicBezTo>
                <a:close/>
                <a:moveTo>
                  <a:pt x="931" y="604"/>
                </a:moveTo>
                <a:cubicBezTo>
                  <a:pt x="932" y="605"/>
                  <a:pt x="935" y="605"/>
                  <a:pt x="934" y="603"/>
                </a:cubicBezTo>
                <a:cubicBezTo>
                  <a:pt x="933" y="603"/>
                  <a:pt x="931" y="603"/>
                  <a:pt x="931" y="604"/>
                </a:cubicBezTo>
                <a:close/>
                <a:moveTo>
                  <a:pt x="847" y="609"/>
                </a:moveTo>
                <a:cubicBezTo>
                  <a:pt x="849" y="607"/>
                  <a:pt x="851" y="607"/>
                  <a:pt x="850" y="603"/>
                </a:cubicBezTo>
                <a:cubicBezTo>
                  <a:pt x="848" y="603"/>
                  <a:pt x="845" y="603"/>
                  <a:pt x="842" y="603"/>
                </a:cubicBezTo>
                <a:cubicBezTo>
                  <a:pt x="842" y="607"/>
                  <a:pt x="845" y="608"/>
                  <a:pt x="847" y="609"/>
                </a:cubicBezTo>
                <a:close/>
                <a:moveTo>
                  <a:pt x="930" y="608"/>
                </a:moveTo>
                <a:cubicBezTo>
                  <a:pt x="930" y="607"/>
                  <a:pt x="930" y="606"/>
                  <a:pt x="930" y="604"/>
                </a:cubicBezTo>
                <a:cubicBezTo>
                  <a:pt x="928" y="605"/>
                  <a:pt x="929" y="603"/>
                  <a:pt x="927" y="603"/>
                </a:cubicBezTo>
                <a:cubicBezTo>
                  <a:pt x="927" y="606"/>
                  <a:pt x="928" y="607"/>
                  <a:pt x="930" y="608"/>
                </a:cubicBezTo>
                <a:close/>
                <a:moveTo>
                  <a:pt x="792" y="618"/>
                </a:moveTo>
                <a:cubicBezTo>
                  <a:pt x="790" y="619"/>
                  <a:pt x="791" y="616"/>
                  <a:pt x="789" y="617"/>
                </a:cubicBezTo>
                <a:cubicBezTo>
                  <a:pt x="789" y="619"/>
                  <a:pt x="788" y="620"/>
                  <a:pt x="788" y="622"/>
                </a:cubicBezTo>
                <a:cubicBezTo>
                  <a:pt x="796" y="624"/>
                  <a:pt x="792" y="614"/>
                  <a:pt x="793" y="608"/>
                </a:cubicBezTo>
                <a:cubicBezTo>
                  <a:pt x="792" y="608"/>
                  <a:pt x="792" y="608"/>
                  <a:pt x="791" y="608"/>
                </a:cubicBezTo>
                <a:cubicBezTo>
                  <a:pt x="790" y="612"/>
                  <a:pt x="790" y="616"/>
                  <a:pt x="792" y="618"/>
                </a:cubicBezTo>
                <a:close/>
                <a:moveTo>
                  <a:pt x="861" y="623"/>
                </a:moveTo>
                <a:cubicBezTo>
                  <a:pt x="863" y="620"/>
                  <a:pt x="864" y="612"/>
                  <a:pt x="861" y="610"/>
                </a:cubicBezTo>
                <a:cubicBezTo>
                  <a:pt x="860" y="613"/>
                  <a:pt x="859" y="621"/>
                  <a:pt x="861" y="623"/>
                </a:cubicBezTo>
                <a:close/>
                <a:moveTo>
                  <a:pt x="853" y="619"/>
                </a:moveTo>
                <a:cubicBezTo>
                  <a:pt x="854" y="617"/>
                  <a:pt x="852" y="614"/>
                  <a:pt x="853" y="612"/>
                </a:cubicBezTo>
                <a:cubicBezTo>
                  <a:pt x="852" y="612"/>
                  <a:pt x="851" y="612"/>
                  <a:pt x="850" y="612"/>
                </a:cubicBezTo>
                <a:cubicBezTo>
                  <a:pt x="848" y="614"/>
                  <a:pt x="851" y="617"/>
                  <a:pt x="853" y="619"/>
                </a:cubicBezTo>
                <a:close/>
                <a:moveTo>
                  <a:pt x="814" y="624"/>
                </a:moveTo>
                <a:cubicBezTo>
                  <a:pt x="813" y="618"/>
                  <a:pt x="818" y="619"/>
                  <a:pt x="818" y="614"/>
                </a:cubicBezTo>
                <a:cubicBezTo>
                  <a:pt x="814" y="614"/>
                  <a:pt x="810" y="613"/>
                  <a:pt x="809" y="616"/>
                </a:cubicBezTo>
                <a:cubicBezTo>
                  <a:pt x="808" y="615"/>
                  <a:pt x="806" y="614"/>
                  <a:pt x="803" y="614"/>
                </a:cubicBezTo>
                <a:cubicBezTo>
                  <a:pt x="803" y="618"/>
                  <a:pt x="807" y="617"/>
                  <a:pt x="807" y="620"/>
                </a:cubicBezTo>
                <a:cubicBezTo>
                  <a:pt x="804" y="622"/>
                  <a:pt x="808" y="626"/>
                  <a:pt x="807" y="629"/>
                </a:cubicBezTo>
                <a:cubicBezTo>
                  <a:pt x="803" y="628"/>
                  <a:pt x="806" y="621"/>
                  <a:pt x="803" y="619"/>
                </a:cubicBezTo>
                <a:cubicBezTo>
                  <a:pt x="801" y="623"/>
                  <a:pt x="800" y="628"/>
                  <a:pt x="803" y="631"/>
                </a:cubicBezTo>
                <a:cubicBezTo>
                  <a:pt x="811" y="632"/>
                  <a:pt x="812" y="625"/>
                  <a:pt x="808" y="620"/>
                </a:cubicBezTo>
                <a:cubicBezTo>
                  <a:pt x="810" y="621"/>
                  <a:pt x="810" y="625"/>
                  <a:pt x="814" y="624"/>
                </a:cubicBezTo>
                <a:close/>
                <a:moveTo>
                  <a:pt x="861" y="628"/>
                </a:moveTo>
                <a:cubicBezTo>
                  <a:pt x="862" y="628"/>
                  <a:pt x="864" y="629"/>
                  <a:pt x="865" y="628"/>
                </a:cubicBezTo>
                <a:cubicBezTo>
                  <a:pt x="865" y="625"/>
                  <a:pt x="865" y="622"/>
                  <a:pt x="863" y="621"/>
                </a:cubicBezTo>
                <a:cubicBezTo>
                  <a:pt x="863" y="624"/>
                  <a:pt x="861" y="625"/>
                  <a:pt x="861" y="628"/>
                </a:cubicBezTo>
                <a:close/>
                <a:moveTo>
                  <a:pt x="785" y="634"/>
                </a:moveTo>
                <a:cubicBezTo>
                  <a:pt x="788" y="632"/>
                  <a:pt x="789" y="629"/>
                  <a:pt x="790" y="625"/>
                </a:cubicBezTo>
                <a:cubicBezTo>
                  <a:pt x="789" y="625"/>
                  <a:pt x="789" y="624"/>
                  <a:pt x="788" y="625"/>
                </a:cubicBezTo>
                <a:cubicBezTo>
                  <a:pt x="786" y="627"/>
                  <a:pt x="786" y="631"/>
                  <a:pt x="785" y="634"/>
                </a:cubicBezTo>
                <a:close/>
                <a:moveTo>
                  <a:pt x="785" y="642"/>
                </a:moveTo>
                <a:cubicBezTo>
                  <a:pt x="786" y="642"/>
                  <a:pt x="790" y="641"/>
                  <a:pt x="794" y="642"/>
                </a:cubicBezTo>
                <a:cubicBezTo>
                  <a:pt x="793" y="637"/>
                  <a:pt x="795" y="629"/>
                  <a:pt x="792" y="627"/>
                </a:cubicBezTo>
                <a:cubicBezTo>
                  <a:pt x="791" y="633"/>
                  <a:pt x="785" y="635"/>
                  <a:pt x="785" y="642"/>
                </a:cubicBezTo>
                <a:close/>
                <a:moveTo>
                  <a:pt x="862" y="634"/>
                </a:moveTo>
                <a:cubicBezTo>
                  <a:pt x="866" y="635"/>
                  <a:pt x="865" y="641"/>
                  <a:pt x="869" y="643"/>
                </a:cubicBezTo>
                <a:cubicBezTo>
                  <a:pt x="869" y="638"/>
                  <a:pt x="867" y="635"/>
                  <a:pt x="865" y="631"/>
                </a:cubicBezTo>
                <a:cubicBezTo>
                  <a:pt x="863" y="631"/>
                  <a:pt x="862" y="632"/>
                  <a:pt x="862" y="634"/>
                </a:cubicBezTo>
                <a:close/>
                <a:moveTo>
                  <a:pt x="801" y="641"/>
                </a:moveTo>
                <a:cubicBezTo>
                  <a:pt x="804" y="640"/>
                  <a:pt x="805" y="638"/>
                  <a:pt x="806" y="635"/>
                </a:cubicBezTo>
                <a:cubicBezTo>
                  <a:pt x="805" y="634"/>
                  <a:pt x="803" y="634"/>
                  <a:pt x="801" y="634"/>
                </a:cubicBezTo>
                <a:cubicBezTo>
                  <a:pt x="801" y="637"/>
                  <a:pt x="800" y="638"/>
                  <a:pt x="801" y="641"/>
                </a:cubicBezTo>
                <a:close/>
                <a:moveTo>
                  <a:pt x="865" y="641"/>
                </a:moveTo>
                <a:cubicBezTo>
                  <a:pt x="863" y="640"/>
                  <a:pt x="863" y="636"/>
                  <a:pt x="860" y="636"/>
                </a:cubicBezTo>
                <a:cubicBezTo>
                  <a:pt x="859" y="640"/>
                  <a:pt x="863" y="643"/>
                  <a:pt x="865" y="641"/>
                </a:cubicBezTo>
                <a:close/>
                <a:moveTo>
                  <a:pt x="801" y="650"/>
                </a:moveTo>
                <a:cubicBezTo>
                  <a:pt x="807" y="651"/>
                  <a:pt x="817" y="651"/>
                  <a:pt x="816" y="643"/>
                </a:cubicBezTo>
                <a:cubicBezTo>
                  <a:pt x="809" y="643"/>
                  <a:pt x="801" y="643"/>
                  <a:pt x="801" y="650"/>
                </a:cubicBezTo>
                <a:close/>
                <a:moveTo>
                  <a:pt x="822" y="643"/>
                </a:moveTo>
                <a:cubicBezTo>
                  <a:pt x="822" y="644"/>
                  <a:pt x="822" y="644"/>
                  <a:pt x="822" y="645"/>
                </a:cubicBezTo>
                <a:cubicBezTo>
                  <a:pt x="821" y="647"/>
                  <a:pt x="820" y="644"/>
                  <a:pt x="818" y="645"/>
                </a:cubicBezTo>
                <a:cubicBezTo>
                  <a:pt x="818" y="647"/>
                  <a:pt x="816" y="648"/>
                  <a:pt x="816" y="650"/>
                </a:cubicBezTo>
                <a:cubicBezTo>
                  <a:pt x="818" y="651"/>
                  <a:pt x="820" y="653"/>
                  <a:pt x="822" y="651"/>
                </a:cubicBezTo>
                <a:cubicBezTo>
                  <a:pt x="824" y="648"/>
                  <a:pt x="820" y="648"/>
                  <a:pt x="822" y="646"/>
                </a:cubicBezTo>
                <a:cubicBezTo>
                  <a:pt x="824" y="645"/>
                  <a:pt x="825" y="649"/>
                  <a:pt x="826" y="650"/>
                </a:cubicBezTo>
                <a:cubicBezTo>
                  <a:pt x="835" y="650"/>
                  <a:pt x="850" y="653"/>
                  <a:pt x="853" y="643"/>
                </a:cubicBezTo>
                <a:cubicBezTo>
                  <a:pt x="840" y="643"/>
                  <a:pt x="833" y="644"/>
                  <a:pt x="822" y="643"/>
                </a:cubicBezTo>
                <a:close/>
                <a:moveTo>
                  <a:pt x="861" y="647"/>
                </a:moveTo>
                <a:cubicBezTo>
                  <a:pt x="862" y="647"/>
                  <a:pt x="863" y="647"/>
                  <a:pt x="863" y="647"/>
                </a:cubicBezTo>
                <a:cubicBezTo>
                  <a:pt x="864" y="645"/>
                  <a:pt x="863" y="644"/>
                  <a:pt x="861" y="644"/>
                </a:cubicBezTo>
                <a:cubicBezTo>
                  <a:pt x="861" y="645"/>
                  <a:pt x="861" y="646"/>
                  <a:pt x="861" y="647"/>
                </a:cubicBezTo>
                <a:close/>
                <a:moveTo>
                  <a:pt x="794" y="649"/>
                </a:moveTo>
                <a:cubicBezTo>
                  <a:pt x="795" y="647"/>
                  <a:pt x="795" y="646"/>
                  <a:pt x="794" y="645"/>
                </a:cubicBezTo>
                <a:cubicBezTo>
                  <a:pt x="791" y="646"/>
                  <a:pt x="789" y="644"/>
                  <a:pt x="788" y="646"/>
                </a:cubicBezTo>
                <a:cubicBezTo>
                  <a:pt x="790" y="647"/>
                  <a:pt x="790" y="650"/>
                  <a:pt x="794" y="649"/>
                </a:cubicBezTo>
                <a:close/>
                <a:moveTo>
                  <a:pt x="851" y="650"/>
                </a:moveTo>
                <a:cubicBezTo>
                  <a:pt x="854" y="649"/>
                  <a:pt x="857" y="649"/>
                  <a:pt x="857" y="646"/>
                </a:cubicBezTo>
                <a:cubicBezTo>
                  <a:pt x="854" y="644"/>
                  <a:pt x="852" y="648"/>
                  <a:pt x="851" y="650"/>
                </a:cubicBezTo>
                <a:close/>
                <a:moveTo>
                  <a:pt x="782" y="661"/>
                </a:moveTo>
                <a:cubicBezTo>
                  <a:pt x="785" y="659"/>
                  <a:pt x="786" y="652"/>
                  <a:pt x="785" y="648"/>
                </a:cubicBezTo>
                <a:cubicBezTo>
                  <a:pt x="784" y="648"/>
                  <a:pt x="784" y="648"/>
                  <a:pt x="783" y="648"/>
                </a:cubicBezTo>
                <a:cubicBezTo>
                  <a:pt x="782" y="651"/>
                  <a:pt x="782" y="656"/>
                  <a:pt x="782" y="661"/>
                </a:cubicBezTo>
                <a:close/>
                <a:moveTo>
                  <a:pt x="792" y="664"/>
                </a:moveTo>
                <a:cubicBezTo>
                  <a:pt x="798" y="664"/>
                  <a:pt x="789" y="656"/>
                  <a:pt x="794" y="653"/>
                </a:cubicBezTo>
                <a:cubicBezTo>
                  <a:pt x="793" y="653"/>
                  <a:pt x="793" y="652"/>
                  <a:pt x="792" y="653"/>
                </a:cubicBezTo>
                <a:cubicBezTo>
                  <a:pt x="790" y="656"/>
                  <a:pt x="790" y="661"/>
                  <a:pt x="792" y="664"/>
                </a:cubicBezTo>
                <a:close/>
                <a:moveTo>
                  <a:pt x="829" y="656"/>
                </a:moveTo>
                <a:cubicBezTo>
                  <a:pt x="830" y="656"/>
                  <a:pt x="831" y="656"/>
                  <a:pt x="832" y="656"/>
                </a:cubicBezTo>
                <a:cubicBezTo>
                  <a:pt x="832" y="654"/>
                  <a:pt x="831" y="653"/>
                  <a:pt x="830" y="653"/>
                </a:cubicBezTo>
                <a:cubicBezTo>
                  <a:pt x="829" y="653"/>
                  <a:pt x="829" y="654"/>
                  <a:pt x="829" y="656"/>
                </a:cubicBezTo>
                <a:close/>
                <a:moveTo>
                  <a:pt x="842" y="659"/>
                </a:moveTo>
                <a:cubicBezTo>
                  <a:pt x="843" y="665"/>
                  <a:pt x="851" y="661"/>
                  <a:pt x="857" y="661"/>
                </a:cubicBezTo>
                <a:cubicBezTo>
                  <a:pt x="857" y="657"/>
                  <a:pt x="857" y="656"/>
                  <a:pt x="856" y="653"/>
                </a:cubicBezTo>
                <a:cubicBezTo>
                  <a:pt x="849" y="652"/>
                  <a:pt x="846" y="655"/>
                  <a:pt x="842" y="659"/>
                </a:cubicBezTo>
                <a:close/>
                <a:moveTo>
                  <a:pt x="841" y="656"/>
                </a:moveTo>
                <a:cubicBezTo>
                  <a:pt x="841" y="654"/>
                  <a:pt x="840" y="653"/>
                  <a:pt x="838" y="653"/>
                </a:cubicBezTo>
                <a:cubicBezTo>
                  <a:pt x="838" y="655"/>
                  <a:pt x="839" y="656"/>
                  <a:pt x="841" y="656"/>
                </a:cubicBezTo>
                <a:close/>
                <a:moveTo>
                  <a:pt x="805" y="659"/>
                </a:moveTo>
                <a:cubicBezTo>
                  <a:pt x="807" y="658"/>
                  <a:pt x="809" y="657"/>
                  <a:pt x="809" y="654"/>
                </a:cubicBezTo>
                <a:cubicBezTo>
                  <a:pt x="806" y="654"/>
                  <a:pt x="804" y="654"/>
                  <a:pt x="801" y="654"/>
                </a:cubicBezTo>
                <a:cubicBezTo>
                  <a:pt x="801" y="657"/>
                  <a:pt x="804" y="657"/>
                  <a:pt x="805" y="659"/>
                </a:cubicBezTo>
                <a:close/>
                <a:moveTo>
                  <a:pt x="807" y="663"/>
                </a:moveTo>
                <a:cubicBezTo>
                  <a:pt x="805" y="665"/>
                  <a:pt x="803" y="668"/>
                  <a:pt x="802" y="672"/>
                </a:cubicBezTo>
                <a:cubicBezTo>
                  <a:pt x="805" y="673"/>
                  <a:pt x="811" y="672"/>
                  <a:pt x="815" y="673"/>
                </a:cubicBezTo>
                <a:cubicBezTo>
                  <a:pt x="816" y="673"/>
                  <a:pt x="814" y="671"/>
                  <a:pt x="816" y="671"/>
                </a:cubicBezTo>
                <a:cubicBezTo>
                  <a:pt x="819" y="671"/>
                  <a:pt x="818" y="674"/>
                  <a:pt x="821" y="673"/>
                </a:cubicBezTo>
                <a:cubicBezTo>
                  <a:pt x="823" y="667"/>
                  <a:pt x="828" y="664"/>
                  <a:pt x="829" y="657"/>
                </a:cubicBezTo>
                <a:cubicBezTo>
                  <a:pt x="822" y="652"/>
                  <a:pt x="809" y="653"/>
                  <a:pt x="808" y="662"/>
                </a:cubicBezTo>
                <a:cubicBezTo>
                  <a:pt x="810" y="666"/>
                  <a:pt x="815" y="666"/>
                  <a:pt x="816" y="671"/>
                </a:cubicBezTo>
                <a:cubicBezTo>
                  <a:pt x="812" y="669"/>
                  <a:pt x="809" y="667"/>
                  <a:pt x="807" y="663"/>
                </a:cubicBezTo>
                <a:close/>
                <a:moveTo>
                  <a:pt x="863" y="661"/>
                </a:moveTo>
                <a:cubicBezTo>
                  <a:pt x="863" y="659"/>
                  <a:pt x="865" y="655"/>
                  <a:pt x="862" y="655"/>
                </a:cubicBezTo>
                <a:cubicBezTo>
                  <a:pt x="861" y="656"/>
                  <a:pt x="861" y="660"/>
                  <a:pt x="863" y="661"/>
                </a:cubicBezTo>
                <a:close/>
                <a:moveTo>
                  <a:pt x="833" y="661"/>
                </a:moveTo>
                <a:cubicBezTo>
                  <a:pt x="836" y="661"/>
                  <a:pt x="837" y="660"/>
                  <a:pt x="837" y="658"/>
                </a:cubicBezTo>
                <a:cubicBezTo>
                  <a:pt x="836" y="657"/>
                  <a:pt x="836" y="655"/>
                  <a:pt x="833" y="655"/>
                </a:cubicBezTo>
                <a:cubicBezTo>
                  <a:pt x="832" y="656"/>
                  <a:pt x="832" y="660"/>
                  <a:pt x="833" y="661"/>
                </a:cubicBezTo>
                <a:close/>
                <a:moveTo>
                  <a:pt x="803" y="663"/>
                </a:moveTo>
                <a:cubicBezTo>
                  <a:pt x="805" y="661"/>
                  <a:pt x="802" y="658"/>
                  <a:pt x="799" y="657"/>
                </a:cubicBezTo>
                <a:cubicBezTo>
                  <a:pt x="798" y="660"/>
                  <a:pt x="801" y="663"/>
                  <a:pt x="803" y="663"/>
                </a:cubicBezTo>
                <a:close/>
                <a:moveTo>
                  <a:pt x="802" y="709"/>
                </a:moveTo>
                <a:cubicBezTo>
                  <a:pt x="823" y="709"/>
                  <a:pt x="842" y="708"/>
                  <a:pt x="862" y="708"/>
                </a:cubicBezTo>
                <a:cubicBezTo>
                  <a:pt x="852" y="691"/>
                  <a:pt x="841" y="676"/>
                  <a:pt x="830" y="661"/>
                </a:cubicBezTo>
                <a:cubicBezTo>
                  <a:pt x="821" y="678"/>
                  <a:pt x="810" y="692"/>
                  <a:pt x="802" y="709"/>
                </a:cubicBezTo>
                <a:close/>
                <a:moveTo>
                  <a:pt x="837" y="665"/>
                </a:moveTo>
                <a:cubicBezTo>
                  <a:pt x="840" y="672"/>
                  <a:pt x="845" y="677"/>
                  <a:pt x="849" y="683"/>
                </a:cubicBezTo>
                <a:cubicBezTo>
                  <a:pt x="850" y="682"/>
                  <a:pt x="851" y="680"/>
                  <a:pt x="851" y="677"/>
                </a:cubicBezTo>
                <a:cubicBezTo>
                  <a:pt x="846" y="673"/>
                  <a:pt x="845" y="662"/>
                  <a:pt x="837" y="665"/>
                </a:cubicBezTo>
                <a:close/>
                <a:moveTo>
                  <a:pt x="850" y="672"/>
                </a:moveTo>
                <a:cubicBezTo>
                  <a:pt x="853" y="671"/>
                  <a:pt x="854" y="670"/>
                  <a:pt x="855" y="667"/>
                </a:cubicBezTo>
                <a:cubicBezTo>
                  <a:pt x="852" y="667"/>
                  <a:pt x="851" y="665"/>
                  <a:pt x="847" y="666"/>
                </a:cubicBezTo>
                <a:cubicBezTo>
                  <a:pt x="847" y="669"/>
                  <a:pt x="850" y="669"/>
                  <a:pt x="850" y="672"/>
                </a:cubicBezTo>
                <a:close/>
                <a:moveTo>
                  <a:pt x="798" y="668"/>
                </a:moveTo>
                <a:cubicBezTo>
                  <a:pt x="798" y="669"/>
                  <a:pt x="798" y="671"/>
                  <a:pt x="800" y="670"/>
                </a:cubicBezTo>
                <a:cubicBezTo>
                  <a:pt x="800" y="669"/>
                  <a:pt x="801" y="669"/>
                  <a:pt x="801" y="667"/>
                </a:cubicBezTo>
                <a:cubicBezTo>
                  <a:pt x="799" y="667"/>
                  <a:pt x="798" y="667"/>
                  <a:pt x="798" y="668"/>
                </a:cubicBezTo>
                <a:close/>
                <a:moveTo>
                  <a:pt x="792" y="671"/>
                </a:moveTo>
                <a:cubicBezTo>
                  <a:pt x="794" y="672"/>
                  <a:pt x="794" y="668"/>
                  <a:pt x="792" y="668"/>
                </a:cubicBezTo>
                <a:cubicBezTo>
                  <a:pt x="792" y="669"/>
                  <a:pt x="790" y="670"/>
                  <a:pt x="792" y="671"/>
                </a:cubicBezTo>
                <a:close/>
                <a:moveTo>
                  <a:pt x="780" y="687"/>
                </a:moveTo>
                <a:cubicBezTo>
                  <a:pt x="781" y="688"/>
                  <a:pt x="783" y="688"/>
                  <a:pt x="783" y="689"/>
                </a:cubicBezTo>
                <a:cubicBezTo>
                  <a:pt x="778" y="691"/>
                  <a:pt x="777" y="696"/>
                  <a:pt x="777" y="702"/>
                </a:cubicBezTo>
                <a:cubicBezTo>
                  <a:pt x="782" y="697"/>
                  <a:pt x="784" y="689"/>
                  <a:pt x="788" y="684"/>
                </a:cubicBezTo>
                <a:cubicBezTo>
                  <a:pt x="786" y="679"/>
                  <a:pt x="789" y="673"/>
                  <a:pt x="786" y="669"/>
                </a:cubicBezTo>
                <a:cubicBezTo>
                  <a:pt x="784" y="676"/>
                  <a:pt x="783" y="681"/>
                  <a:pt x="780" y="687"/>
                </a:cubicBezTo>
                <a:close/>
                <a:moveTo>
                  <a:pt x="855" y="676"/>
                </a:moveTo>
                <a:cubicBezTo>
                  <a:pt x="857" y="678"/>
                  <a:pt x="856" y="683"/>
                  <a:pt x="859" y="683"/>
                </a:cubicBezTo>
                <a:cubicBezTo>
                  <a:pt x="859" y="682"/>
                  <a:pt x="860" y="675"/>
                  <a:pt x="858" y="674"/>
                </a:cubicBezTo>
                <a:cubicBezTo>
                  <a:pt x="857" y="675"/>
                  <a:pt x="855" y="675"/>
                  <a:pt x="855" y="676"/>
                </a:cubicBezTo>
                <a:close/>
                <a:moveTo>
                  <a:pt x="870" y="689"/>
                </a:moveTo>
                <a:cubicBezTo>
                  <a:pt x="869" y="684"/>
                  <a:pt x="873" y="677"/>
                  <a:pt x="869" y="674"/>
                </a:cubicBezTo>
                <a:cubicBezTo>
                  <a:pt x="868" y="677"/>
                  <a:pt x="866" y="686"/>
                  <a:pt x="870" y="689"/>
                </a:cubicBezTo>
                <a:close/>
                <a:moveTo>
                  <a:pt x="807" y="695"/>
                </a:moveTo>
                <a:cubicBezTo>
                  <a:pt x="810" y="687"/>
                  <a:pt x="815" y="684"/>
                  <a:pt x="818" y="676"/>
                </a:cubicBezTo>
                <a:cubicBezTo>
                  <a:pt x="810" y="676"/>
                  <a:pt x="804" y="677"/>
                  <a:pt x="799" y="676"/>
                </a:cubicBezTo>
                <a:cubicBezTo>
                  <a:pt x="800" y="682"/>
                  <a:pt x="803" y="690"/>
                  <a:pt x="807" y="695"/>
                </a:cubicBezTo>
                <a:close/>
                <a:moveTo>
                  <a:pt x="852" y="683"/>
                </a:moveTo>
                <a:cubicBezTo>
                  <a:pt x="853" y="684"/>
                  <a:pt x="853" y="686"/>
                  <a:pt x="855" y="685"/>
                </a:cubicBezTo>
                <a:cubicBezTo>
                  <a:pt x="855" y="684"/>
                  <a:pt x="855" y="683"/>
                  <a:pt x="855" y="682"/>
                </a:cubicBezTo>
                <a:cubicBezTo>
                  <a:pt x="854" y="682"/>
                  <a:pt x="852" y="682"/>
                  <a:pt x="852" y="683"/>
                </a:cubicBezTo>
                <a:close/>
                <a:moveTo>
                  <a:pt x="796" y="696"/>
                </a:moveTo>
                <a:cubicBezTo>
                  <a:pt x="799" y="696"/>
                  <a:pt x="802" y="697"/>
                  <a:pt x="803" y="696"/>
                </a:cubicBezTo>
                <a:cubicBezTo>
                  <a:pt x="802" y="691"/>
                  <a:pt x="798" y="691"/>
                  <a:pt x="800" y="685"/>
                </a:cubicBezTo>
                <a:cubicBezTo>
                  <a:pt x="798" y="685"/>
                  <a:pt x="799" y="682"/>
                  <a:pt x="797" y="683"/>
                </a:cubicBezTo>
                <a:cubicBezTo>
                  <a:pt x="799" y="689"/>
                  <a:pt x="796" y="690"/>
                  <a:pt x="796" y="696"/>
                </a:cubicBezTo>
                <a:close/>
                <a:moveTo>
                  <a:pt x="868" y="694"/>
                </a:moveTo>
                <a:cubicBezTo>
                  <a:pt x="871" y="695"/>
                  <a:pt x="872" y="693"/>
                  <a:pt x="874" y="694"/>
                </a:cubicBezTo>
                <a:cubicBezTo>
                  <a:pt x="874" y="690"/>
                  <a:pt x="874" y="685"/>
                  <a:pt x="871" y="684"/>
                </a:cubicBezTo>
                <a:cubicBezTo>
                  <a:pt x="872" y="690"/>
                  <a:pt x="868" y="690"/>
                  <a:pt x="868" y="694"/>
                </a:cubicBezTo>
                <a:close/>
                <a:moveTo>
                  <a:pt x="853" y="687"/>
                </a:moveTo>
                <a:cubicBezTo>
                  <a:pt x="855" y="693"/>
                  <a:pt x="858" y="698"/>
                  <a:pt x="862" y="702"/>
                </a:cubicBezTo>
                <a:cubicBezTo>
                  <a:pt x="862" y="695"/>
                  <a:pt x="861" y="685"/>
                  <a:pt x="853" y="687"/>
                </a:cubicBezTo>
                <a:close/>
                <a:moveTo>
                  <a:pt x="775" y="711"/>
                </a:moveTo>
                <a:cubicBezTo>
                  <a:pt x="779" y="710"/>
                  <a:pt x="785" y="711"/>
                  <a:pt x="789" y="709"/>
                </a:cubicBezTo>
                <a:cubicBezTo>
                  <a:pt x="788" y="703"/>
                  <a:pt x="790" y="694"/>
                  <a:pt x="786" y="691"/>
                </a:cubicBezTo>
                <a:cubicBezTo>
                  <a:pt x="785" y="700"/>
                  <a:pt x="778" y="703"/>
                  <a:pt x="775" y="711"/>
                </a:cubicBezTo>
                <a:close/>
                <a:moveTo>
                  <a:pt x="878" y="711"/>
                </a:moveTo>
                <a:cubicBezTo>
                  <a:pt x="878" y="706"/>
                  <a:pt x="877" y="702"/>
                  <a:pt x="876" y="697"/>
                </a:cubicBezTo>
                <a:cubicBezTo>
                  <a:pt x="874" y="696"/>
                  <a:pt x="871" y="696"/>
                  <a:pt x="868" y="696"/>
                </a:cubicBezTo>
                <a:cubicBezTo>
                  <a:pt x="871" y="702"/>
                  <a:pt x="875" y="706"/>
                  <a:pt x="878" y="711"/>
                </a:cubicBezTo>
                <a:close/>
                <a:moveTo>
                  <a:pt x="795" y="709"/>
                </a:moveTo>
                <a:cubicBezTo>
                  <a:pt x="801" y="709"/>
                  <a:pt x="800" y="703"/>
                  <a:pt x="803" y="700"/>
                </a:cubicBezTo>
                <a:cubicBezTo>
                  <a:pt x="802" y="699"/>
                  <a:pt x="799" y="700"/>
                  <a:pt x="797" y="699"/>
                </a:cubicBezTo>
                <a:cubicBezTo>
                  <a:pt x="795" y="701"/>
                  <a:pt x="795" y="705"/>
                  <a:pt x="795" y="709"/>
                </a:cubicBezTo>
                <a:close/>
                <a:moveTo>
                  <a:pt x="868" y="709"/>
                </a:moveTo>
                <a:cubicBezTo>
                  <a:pt x="871" y="709"/>
                  <a:pt x="875" y="715"/>
                  <a:pt x="878" y="712"/>
                </a:cubicBezTo>
                <a:cubicBezTo>
                  <a:pt x="873" y="710"/>
                  <a:pt x="871" y="706"/>
                  <a:pt x="870" y="702"/>
                </a:cubicBezTo>
                <a:cubicBezTo>
                  <a:pt x="869" y="702"/>
                  <a:pt x="868" y="702"/>
                  <a:pt x="868" y="702"/>
                </a:cubicBezTo>
                <a:cubicBezTo>
                  <a:pt x="868" y="704"/>
                  <a:pt x="868" y="706"/>
                  <a:pt x="868" y="709"/>
                </a:cubicBezTo>
                <a:close/>
                <a:moveTo>
                  <a:pt x="822" y="713"/>
                </a:moveTo>
                <a:cubicBezTo>
                  <a:pt x="822" y="716"/>
                  <a:pt x="825" y="716"/>
                  <a:pt x="826" y="717"/>
                </a:cubicBezTo>
                <a:cubicBezTo>
                  <a:pt x="835" y="715"/>
                  <a:pt x="856" y="722"/>
                  <a:pt x="860" y="713"/>
                </a:cubicBezTo>
                <a:cubicBezTo>
                  <a:pt x="849" y="713"/>
                  <a:pt x="833" y="711"/>
                  <a:pt x="822" y="713"/>
                </a:cubicBezTo>
                <a:close/>
                <a:moveTo>
                  <a:pt x="815" y="717"/>
                </a:moveTo>
                <a:cubicBezTo>
                  <a:pt x="817" y="718"/>
                  <a:pt x="820" y="718"/>
                  <a:pt x="822" y="717"/>
                </a:cubicBezTo>
                <a:cubicBezTo>
                  <a:pt x="822" y="715"/>
                  <a:pt x="820" y="714"/>
                  <a:pt x="818" y="713"/>
                </a:cubicBezTo>
                <a:cubicBezTo>
                  <a:pt x="817" y="715"/>
                  <a:pt x="815" y="715"/>
                  <a:pt x="815" y="717"/>
                </a:cubicBezTo>
                <a:close/>
                <a:moveTo>
                  <a:pt x="797" y="715"/>
                </a:moveTo>
                <a:cubicBezTo>
                  <a:pt x="797" y="715"/>
                  <a:pt x="797" y="716"/>
                  <a:pt x="797" y="717"/>
                </a:cubicBezTo>
                <a:cubicBezTo>
                  <a:pt x="802" y="718"/>
                  <a:pt x="813" y="719"/>
                  <a:pt x="814" y="714"/>
                </a:cubicBezTo>
                <a:cubicBezTo>
                  <a:pt x="808" y="714"/>
                  <a:pt x="801" y="713"/>
                  <a:pt x="797" y="715"/>
                </a:cubicBezTo>
                <a:close/>
                <a:moveTo>
                  <a:pt x="773" y="717"/>
                </a:moveTo>
                <a:cubicBezTo>
                  <a:pt x="773" y="721"/>
                  <a:pt x="771" y="726"/>
                  <a:pt x="773" y="730"/>
                </a:cubicBezTo>
                <a:cubicBezTo>
                  <a:pt x="778" y="729"/>
                  <a:pt x="776" y="721"/>
                  <a:pt x="779" y="717"/>
                </a:cubicBezTo>
                <a:cubicBezTo>
                  <a:pt x="777" y="716"/>
                  <a:pt x="776" y="717"/>
                  <a:pt x="773" y="717"/>
                </a:cubicBezTo>
                <a:close/>
                <a:moveTo>
                  <a:pt x="784" y="730"/>
                </a:moveTo>
                <a:cubicBezTo>
                  <a:pt x="785" y="730"/>
                  <a:pt x="786" y="730"/>
                  <a:pt x="787" y="730"/>
                </a:cubicBezTo>
                <a:cubicBezTo>
                  <a:pt x="789" y="728"/>
                  <a:pt x="789" y="725"/>
                  <a:pt x="790" y="722"/>
                </a:cubicBezTo>
                <a:cubicBezTo>
                  <a:pt x="787" y="722"/>
                  <a:pt x="787" y="720"/>
                  <a:pt x="783" y="720"/>
                </a:cubicBezTo>
                <a:cubicBezTo>
                  <a:pt x="783" y="721"/>
                  <a:pt x="783" y="728"/>
                  <a:pt x="784" y="730"/>
                </a:cubicBezTo>
                <a:close/>
                <a:moveTo>
                  <a:pt x="858" y="729"/>
                </a:moveTo>
                <a:cubicBezTo>
                  <a:pt x="855" y="730"/>
                  <a:pt x="853" y="733"/>
                  <a:pt x="853" y="737"/>
                </a:cubicBezTo>
                <a:cubicBezTo>
                  <a:pt x="855" y="736"/>
                  <a:pt x="857" y="738"/>
                  <a:pt x="859" y="738"/>
                </a:cubicBezTo>
                <a:cubicBezTo>
                  <a:pt x="861" y="737"/>
                  <a:pt x="858" y="734"/>
                  <a:pt x="859" y="734"/>
                </a:cubicBezTo>
                <a:cubicBezTo>
                  <a:pt x="863" y="734"/>
                  <a:pt x="863" y="737"/>
                  <a:pt x="866" y="738"/>
                </a:cubicBezTo>
                <a:cubicBezTo>
                  <a:pt x="865" y="732"/>
                  <a:pt x="865" y="725"/>
                  <a:pt x="863" y="720"/>
                </a:cubicBezTo>
                <a:cubicBezTo>
                  <a:pt x="859" y="721"/>
                  <a:pt x="857" y="724"/>
                  <a:pt x="858" y="729"/>
                </a:cubicBezTo>
                <a:close/>
                <a:moveTo>
                  <a:pt x="873" y="729"/>
                </a:moveTo>
                <a:cubicBezTo>
                  <a:pt x="874" y="727"/>
                  <a:pt x="874" y="721"/>
                  <a:pt x="872" y="720"/>
                </a:cubicBezTo>
                <a:cubicBezTo>
                  <a:pt x="871" y="722"/>
                  <a:pt x="870" y="729"/>
                  <a:pt x="873" y="729"/>
                </a:cubicBezTo>
                <a:close/>
                <a:moveTo>
                  <a:pt x="881" y="724"/>
                </a:moveTo>
                <a:cubicBezTo>
                  <a:pt x="881" y="722"/>
                  <a:pt x="881" y="721"/>
                  <a:pt x="881" y="720"/>
                </a:cubicBezTo>
                <a:cubicBezTo>
                  <a:pt x="880" y="720"/>
                  <a:pt x="879" y="720"/>
                  <a:pt x="878" y="720"/>
                </a:cubicBezTo>
                <a:cubicBezTo>
                  <a:pt x="878" y="722"/>
                  <a:pt x="878" y="724"/>
                  <a:pt x="881" y="724"/>
                </a:cubicBezTo>
                <a:close/>
                <a:moveTo>
                  <a:pt x="840" y="722"/>
                </a:moveTo>
                <a:cubicBezTo>
                  <a:pt x="843" y="728"/>
                  <a:pt x="847" y="726"/>
                  <a:pt x="853" y="728"/>
                </a:cubicBezTo>
                <a:cubicBezTo>
                  <a:pt x="854" y="726"/>
                  <a:pt x="857" y="725"/>
                  <a:pt x="857" y="722"/>
                </a:cubicBezTo>
                <a:cubicBezTo>
                  <a:pt x="852" y="720"/>
                  <a:pt x="846" y="722"/>
                  <a:pt x="840" y="722"/>
                </a:cubicBezTo>
                <a:close/>
                <a:moveTo>
                  <a:pt x="811" y="722"/>
                </a:moveTo>
                <a:cubicBezTo>
                  <a:pt x="808" y="728"/>
                  <a:pt x="803" y="730"/>
                  <a:pt x="801" y="737"/>
                </a:cubicBezTo>
                <a:cubicBezTo>
                  <a:pt x="807" y="737"/>
                  <a:pt x="818" y="741"/>
                  <a:pt x="823" y="738"/>
                </a:cubicBezTo>
                <a:cubicBezTo>
                  <a:pt x="826" y="737"/>
                  <a:pt x="829" y="730"/>
                  <a:pt x="829" y="728"/>
                </a:cubicBezTo>
                <a:cubicBezTo>
                  <a:pt x="829" y="725"/>
                  <a:pt x="827" y="724"/>
                  <a:pt x="825" y="722"/>
                </a:cubicBezTo>
                <a:cubicBezTo>
                  <a:pt x="821" y="722"/>
                  <a:pt x="817" y="722"/>
                  <a:pt x="811" y="722"/>
                </a:cubicBezTo>
                <a:close/>
                <a:moveTo>
                  <a:pt x="829" y="722"/>
                </a:moveTo>
                <a:cubicBezTo>
                  <a:pt x="829" y="725"/>
                  <a:pt x="831" y="724"/>
                  <a:pt x="833" y="724"/>
                </a:cubicBezTo>
                <a:cubicBezTo>
                  <a:pt x="835" y="721"/>
                  <a:pt x="830" y="721"/>
                  <a:pt x="829" y="722"/>
                </a:cubicBezTo>
                <a:close/>
                <a:moveTo>
                  <a:pt x="795" y="723"/>
                </a:moveTo>
                <a:cubicBezTo>
                  <a:pt x="793" y="727"/>
                  <a:pt x="797" y="729"/>
                  <a:pt x="800" y="730"/>
                </a:cubicBezTo>
                <a:cubicBezTo>
                  <a:pt x="803" y="729"/>
                  <a:pt x="807" y="725"/>
                  <a:pt x="807" y="722"/>
                </a:cubicBezTo>
                <a:cubicBezTo>
                  <a:pt x="803" y="722"/>
                  <a:pt x="800" y="723"/>
                  <a:pt x="795" y="723"/>
                </a:cubicBezTo>
                <a:close/>
                <a:moveTo>
                  <a:pt x="833" y="727"/>
                </a:moveTo>
                <a:cubicBezTo>
                  <a:pt x="835" y="729"/>
                  <a:pt x="837" y="728"/>
                  <a:pt x="840" y="727"/>
                </a:cubicBezTo>
                <a:cubicBezTo>
                  <a:pt x="839" y="723"/>
                  <a:pt x="834" y="723"/>
                  <a:pt x="833" y="727"/>
                </a:cubicBezTo>
                <a:close/>
                <a:moveTo>
                  <a:pt x="882" y="732"/>
                </a:moveTo>
                <a:cubicBezTo>
                  <a:pt x="883" y="738"/>
                  <a:pt x="882" y="725"/>
                  <a:pt x="880" y="724"/>
                </a:cubicBezTo>
                <a:cubicBezTo>
                  <a:pt x="879" y="728"/>
                  <a:pt x="881" y="729"/>
                  <a:pt x="882" y="732"/>
                </a:cubicBezTo>
                <a:close/>
                <a:moveTo>
                  <a:pt x="852" y="730"/>
                </a:moveTo>
                <a:cubicBezTo>
                  <a:pt x="851" y="729"/>
                  <a:pt x="849" y="729"/>
                  <a:pt x="848" y="728"/>
                </a:cubicBezTo>
                <a:cubicBezTo>
                  <a:pt x="846" y="732"/>
                  <a:pt x="852" y="734"/>
                  <a:pt x="852" y="730"/>
                </a:cubicBezTo>
                <a:close/>
                <a:moveTo>
                  <a:pt x="836" y="730"/>
                </a:moveTo>
                <a:cubicBezTo>
                  <a:pt x="838" y="736"/>
                  <a:pt x="841" y="740"/>
                  <a:pt x="846" y="743"/>
                </a:cubicBezTo>
                <a:cubicBezTo>
                  <a:pt x="847" y="741"/>
                  <a:pt x="848" y="740"/>
                  <a:pt x="848" y="737"/>
                </a:cubicBezTo>
                <a:cubicBezTo>
                  <a:pt x="845" y="733"/>
                  <a:pt x="843" y="728"/>
                  <a:pt x="836" y="730"/>
                </a:cubicBezTo>
                <a:close/>
                <a:moveTo>
                  <a:pt x="786" y="737"/>
                </a:moveTo>
                <a:cubicBezTo>
                  <a:pt x="788" y="736"/>
                  <a:pt x="786" y="732"/>
                  <a:pt x="786" y="731"/>
                </a:cubicBezTo>
                <a:cubicBezTo>
                  <a:pt x="786" y="731"/>
                  <a:pt x="785" y="731"/>
                  <a:pt x="784" y="731"/>
                </a:cubicBezTo>
                <a:cubicBezTo>
                  <a:pt x="783" y="733"/>
                  <a:pt x="784" y="736"/>
                  <a:pt x="786" y="737"/>
                </a:cubicBezTo>
                <a:close/>
                <a:moveTo>
                  <a:pt x="793" y="739"/>
                </a:moveTo>
                <a:cubicBezTo>
                  <a:pt x="796" y="738"/>
                  <a:pt x="798" y="737"/>
                  <a:pt x="798" y="733"/>
                </a:cubicBezTo>
                <a:cubicBezTo>
                  <a:pt x="797" y="732"/>
                  <a:pt x="796" y="731"/>
                  <a:pt x="794" y="731"/>
                </a:cubicBezTo>
                <a:cubicBezTo>
                  <a:pt x="792" y="733"/>
                  <a:pt x="793" y="737"/>
                  <a:pt x="793" y="739"/>
                </a:cubicBezTo>
                <a:close/>
                <a:moveTo>
                  <a:pt x="870" y="782"/>
                </a:moveTo>
                <a:cubicBezTo>
                  <a:pt x="870" y="781"/>
                  <a:pt x="870" y="780"/>
                  <a:pt x="869" y="780"/>
                </a:cubicBezTo>
                <a:cubicBezTo>
                  <a:pt x="862" y="770"/>
                  <a:pt x="854" y="760"/>
                  <a:pt x="846" y="750"/>
                </a:cubicBezTo>
                <a:cubicBezTo>
                  <a:pt x="841" y="744"/>
                  <a:pt x="838" y="736"/>
                  <a:pt x="831" y="731"/>
                </a:cubicBezTo>
                <a:cubicBezTo>
                  <a:pt x="818" y="749"/>
                  <a:pt x="804" y="769"/>
                  <a:pt x="794" y="787"/>
                </a:cubicBezTo>
                <a:cubicBezTo>
                  <a:pt x="818" y="786"/>
                  <a:pt x="847" y="787"/>
                  <a:pt x="873" y="786"/>
                </a:cubicBezTo>
                <a:cubicBezTo>
                  <a:pt x="871" y="780"/>
                  <a:pt x="873" y="774"/>
                  <a:pt x="870" y="766"/>
                </a:cubicBezTo>
                <a:cubicBezTo>
                  <a:pt x="869" y="766"/>
                  <a:pt x="867" y="768"/>
                  <a:pt x="866" y="766"/>
                </a:cubicBezTo>
                <a:cubicBezTo>
                  <a:pt x="867" y="764"/>
                  <a:pt x="870" y="767"/>
                  <a:pt x="870" y="764"/>
                </a:cubicBezTo>
                <a:cubicBezTo>
                  <a:pt x="863" y="759"/>
                  <a:pt x="862" y="745"/>
                  <a:pt x="848" y="748"/>
                </a:cubicBezTo>
                <a:cubicBezTo>
                  <a:pt x="853" y="754"/>
                  <a:pt x="857" y="762"/>
                  <a:pt x="864" y="766"/>
                </a:cubicBezTo>
                <a:cubicBezTo>
                  <a:pt x="862" y="772"/>
                  <a:pt x="874" y="776"/>
                  <a:pt x="870" y="782"/>
                </a:cubicBezTo>
                <a:close/>
                <a:moveTo>
                  <a:pt x="769" y="741"/>
                </a:moveTo>
                <a:cubicBezTo>
                  <a:pt x="772" y="739"/>
                  <a:pt x="774" y="738"/>
                  <a:pt x="774" y="734"/>
                </a:cubicBezTo>
                <a:cubicBezTo>
                  <a:pt x="774" y="733"/>
                  <a:pt x="773" y="733"/>
                  <a:pt x="773" y="732"/>
                </a:cubicBezTo>
                <a:cubicBezTo>
                  <a:pt x="772" y="736"/>
                  <a:pt x="769" y="737"/>
                  <a:pt x="769" y="741"/>
                </a:cubicBezTo>
                <a:close/>
                <a:moveTo>
                  <a:pt x="773" y="748"/>
                </a:moveTo>
                <a:cubicBezTo>
                  <a:pt x="776" y="747"/>
                  <a:pt x="779" y="748"/>
                  <a:pt x="780" y="747"/>
                </a:cubicBezTo>
                <a:cubicBezTo>
                  <a:pt x="779" y="742"/>
                  <a:pt x="782" y="735"/>
                  <a:pt x="779" y="732"/>
                </a:cubicBezTo>
                <a:cubicBezTo>
                  <a:pt x="777" y="738"/>
                  <a:pt x="775" y="742"/>
                  <a:pt x="773" y="748"/>
                </a:cubicBezTo>
                <a:close/>
                <a:moveTo>
                  <a:pt x="1189" y="741"/>
                </a:moveTo>
                <a:cubicBezTo>
                  <a:pt x="1189" y="740"/>
                  <a:pt x="1190" y="733"/>
                  <a:pt x="1187" y="732"/>
                </a:cubicBezTo>
                <a:cubicBezTo>
                  <a:pt x="1187" y="734"/>
                  <a:pt x="1185" y="741"/>
                  <a:pt x="1189" y="741"/>
                </a:cubicBezTo>
                <a:close/>
                <a:moveTo>
                  <a:pt x="878" y="752"/>
                </a:moveTo>
                <a:cubicBezTo>
                  <a:pt x="880" y="752"/>
                  <a:pt x="881" y="752"/>
                  <a:pt x="883" y="752"/>
                </a:cubicBezTo>
                <a:cubicBezTo>
                  <a:pt x="880" y="745"/>
                  <a:pt x="880" y="738"/>
                  <a:pt x="878" y="733"/>
                </a:cubicBezTo>
                <a:cubicBezTo>
                  <a:pt x="877" y="739"/>
                  <a:pt x="878" y="745"/>
                  <a:pt x="878" y="752"/>
                </a:cubicBezTo>
                <a:close/>
                <a:moveTo>
                  <a:pt x="855" y="741"/>
                </a:moveTo>
                <a:cubicBezTo>
                  <a:pt x="858" y="741"/>
                  <a:pt x="856" y="746"/>
                  <a:pt x="860" y="745"/>
                </a:cubicBezTo>
                <a:cubicBezTo>
                  <a:pt x="860" y="744"/>
                  <a:pt x="860" y="742"/>
                  <a:pt x="861" y="742"/>
                </a:cubicBezTo>
                <a:cubicBezTo>
                  <a:pt x="861" y="744"/>
                  <a:pt x="865" y="745"/>
                  <a:pt x="867" y="744"/>
                </a:cubicBezTo>
                <a:cubicBezTo>
                  <a:pt x="867" y="742"/>
                  <a:pt x="866" y="743"/>
                  <a:pt x="866" y="741"/>
                </a:cubicBezTo>
                <a:cubicBezTo>
                  <a:pt x="861" y="739"/>
                  <a:pt x="858" y="739"/>
                  <a:pt x="855" y="741"/>
                </a:cubicBezTo>
                <a:close/>
                <a:moveTo>
                  <a:pt x="800" y="741"/>
                </a:moveTo>
                <a:cubicBezTo>
                  <a:pt x="800" y="744"/>
                  <a:pt x="799" y="745"/>
                  <a:pt x="797" y="745"/>
                </a:cubicBezTo>
                <a:cubicBezTo>
                  <a:pt x="798" y="744"/>
                  <a:pt x="799" y="743"/>
                  <a:pt x="799" y="741"/>
                </a:cubicBezTo>
                <a:cubicBezTo>
                  <a:pt x="794" y="743"/>
                  <a:pt x="789" y="749"/>
                  <a:pt x="792" y="756"/>
                </a:cubicBezTo>
                <a:cubicBezTo>
                  <a:pt x="798" y="755"/>
                  <a:pt x="807" y="755"/>
                  <a:pt x="813" y="754"/>
                </a:cubicBezTo>
                <a:cubicBezTo>
                  <a:pt x="814" y="748"/>
                  <a:pt x="820" y="747"/>
                  <a:pt x="820" y="740"/>
                </a:cubicBezTo>
                <a:cubicBezTo>
                  <a:pt x="815" y="739"/>
                  <a:pt x="809" y="742"/>
                  <a:pt x="805" y="739"/>
                </a:cubicBezTo>
                <a:cubicBezTo>
                  <a:pt x="802" y="745"/>
                  <a:pt x="812" y="750"/>
                  <a:pt x="809" y="754"/>
                </a:cubicBezTo>
                <a:cubicBezTo>
                  <a:pt x="805" y="750"/>
                  <a:pt x="805" y="743"/>
                  <a:pt x="800" y="741"/>
                </a:cubicBezTo>
                <a:close/>
                <a:moveTo>
                  <a:pt x="848" y="743"/>
                </a:moveTo>
                <a:cubicBezTo>
                  <a:pt x="848" y="744"/>
                  <a:pt x="849" y="744"/>
                  <a:pt x="848" y="745"/>
                </a:cubicBezTo>
                <a:cubicBezTo>
                  <a:pt x="850" y="744"/>
                  <a:pt x="851" y="745"/>
                  <a:pt x="854" y="745"/>
                </a:cubicBezTo>
                <a:cubicBezTo>
                  <a:pt x="853" y="742"/>
                  <a:pt x="852" y="741"/>
                  <a:pt x="850" y="739"/>
                </a:cubicBezTo>
                <a:cubicBezTo>
                  <a:pt x="850" y="742"/>
                  <a:pt x="848" y="741"/>
                  <a:pt x="848" y="743"/>
                </a:cubicBezTo>
                <a:close/>
                <a:moveTo>
                  <a:pt x="873" y="745"/>
                </a:moveTo>
                <a:cubicBezTo>
                  <a:pt x="875" y="744"/>
                  <a:pt x="874" y="742"/>
                  <a:pt x="872" y="741"/>
                </a:cubicBezTo>
                <a:cubicBezTo>
                  <a:pt x="871" y="742"/>
                  <a:pt x="871" y="745"/>
                  <a:pt x="873" y="745"/>
                </a:cubicBezTo>
                <a:close/>
                <a:moveTo>
                  <a:pt x="1178" y="747"/>
                </a:moveTo>
                <a:cubicBezTo>
                  <a:pt x="1180" y="748"/>
                  <a:pt x="1183" y="748"/>
                  <a:pt x="1183" y="745"/>
                </a:cubicBezTo>
                <a:cubicBezTo>
                  <a:pt x="1180" y="744"/>
                  <a:pt x="1179" y="746"/>
                  <a:pt x="1178" y="747"/>
                </a:cubicBezTo>
                <a:close/>
                <a:moveTo>
                  <a:pt x="1186" y="745"/>
                </a:moveTo>
                <a:cubicBezTo>
                  <a:pt x="1186" y="747"/>
                  <a:pt x="1187" y="748"/>
                  <a:pt x="1188" y="748"/>
                </a:cubicBezTo>
                <a:cubicBezTo>
                  <a:pt x="1189" y="747"/>
                  <a:pt x="1191" y="747"/>
                  <a:pt x="1191" y="745"/>
                </a:cubicBezTo>
                <a:cubicBezTo>
                  <a:pt x="1189" y="745"/>
                  <a:pt x="1187" y="744"/>
                  <a:pt x="1186" y="745"/>
                </a:cubicBezTo>
                <a:close/>
                <a:moveTo>
                  <a:pt x="861" y="749"/>
                </a:moveTo>
                <a:cubicBezTo>
                  <a:pt x="862" y="750"/>
                  <a:pt x="864" y="751"/>
                  <a:pt x="864" y="753"/>
                </a:cubicBezTo>
                <a:cubicBezTo>
                  <a:pt x="867" y="752"/>
                  <a:pt x="868" y="754"/>
                  <a:pt x="869" y="753"/>
                </a:cubicBezTo>
                <a:cubicBezTo>
                  <a:pt x="869" y="750"/>
                  <a:pt x="866" y="751"/>
                  <a:pt x="867" y="748"/>
                </a:cubicBezTo>
                <a:cubicBezTo>
                  <a:pt x="864" y="749"/>
                  <a:pt x="862" y="746"/>
                  <a:pt x="861" y="749"/>
                </a:cubicBezTo>
                <a:close/>
                <a:moveTo>
                  <a:pt x="771" y="759"/>
                </a:moveTo>
                <a:cubicBezTo>
                  <a:pt x="768" y="765"/>
                  <a:pt x="763" y="776"/>
                  <a:pt x="764" y="782"/>
                </a:cubicBezTo>
                <a:cubicBezTo>
                  <a:pt x="766" y="779"/>
                  <a:pt x="767" y="774"/>
                  <a:pt x="771" y="773"/>
                </a:cubicBezTo>
                <a:cubicBezTo>
                  <a:pt x="772" y="764"/>
                  <a:pt x="784" y="762"/>
                  <a:pt x="779" y="750"/>
                </a:cubicBezTo>
                <a:cubicBezTo>
                  <a:pt x="774" y="750"/>
                  <a:pt x="770" y="751"/>
                  <a:pt x="771" y="759"/>
                </a:cubicBezTo>
                <a:close/>
                <a:moveTo>
                  <a:pt x="1186" y="759"/>
                </a:moveTo>
                <a:cubicBezTo>
                  <a:pt x="1188" y="759"/>
                  <a:pt x="1190" y="759"/>
                  <a:pt x="1191" y="760"/>
                </a:cubicBezTo>
                <a:cubicBezTo>
                  <a:pt x="1190" y="757"/>
                  <a:pt x="1192" y="753"/>
                  <a:pt x="1190" y="752"/>
                </a:cubicBezTo>
                <a:cubicBezTo>
                  <a:pt x="1192" y="758"/>
                  <a:pt x="1184" y="754"/>
                  <a:pt x="1186" y="759"/>
                </a:cubicBezTo>
                <a:close/>
                <a:moveTo>
                  <a:pt x="878" y="755"/>
                </a:moveTo>
                <a:cubicBezTo>
                  <a:pt x="878" y="761"/>
                  <a:pt x="876" y="771"/>
                  <a:pt x="881" y="773"/>
                </a:cubicBezTo>
                <a:cubicBezTo>
                  <a:pt x="883" y="772"/>
                  <a:pt x="883" y="768"/>
                  <a:pt x="885" y="767"/>
                </a:cubicBezTo>
                <a:cubicBezTo>
                  <a:pt x="885" y="771"/>
                  <a:pt x="883" y="772"/>
                  <a:pt x="883" y="774"/>
                </a:cubicBezTo>
                <a:cubicBezTo>
                  <a:pt x="885" y="779"/>
                  <a:pt x="889" y="784"/>
                  <a:pt x="892" y="789"/>
                </a:cubicBezTo>
                <a:cubicBezTo>
                  <a:pt x="891" y="776"/>
                  <a:pt x="886" y="765"/>
                  <a:pt x="883" y="754"/>
                </a:cubicBezTo>
                <a:cubicBezTo>
                  <a:pt x="881" y="754"/>
                  <a:pt x="880" y="758"/>
                  <a:pt x="878" y="755"/>
                </a:cubicBezTo>
                <a:close/>
                <a:moveTo>
                  <a:pt x="786" y="764"/>
                </a:moveTo>
                <a:cubicBezTo>
                  <a:pt x="785" y="762"/>
                  <a:pt x="787" y="757"/>
                  <a:pt x="784" y="758"/>
                </a:cubicBezTo>
                <a:cubicBezTo>
                  <a:pt x="783" y="760"/>
                  <a:pt x="783" y="763"/>
                  <a:pt x="786" y="764"/>
                </a:cubicBezTo>
                <a:close/>
                <a:moveTo>
                  <a:pt x="789" y="778"/>
                </a:moveTo>
                <a:cubicBezTo>
                  <a:pt x="793" y="777"/>
                  <a:pt x="796" y="777"/>
                  <a:pt x="798" y="776"/>
                </a:cubicBezTo>
                <a:cubicBezTo>
                  <a:pt x="802" y="772"/>
                  <a:pt x="807" y="763"/>
                  <a:pt x="808" y="758"/>
                </a:cubicBezTo>
                <a:cubicBezTo>
                  <a:pt x="802" y="758"/>
                  <a:pt x="796" y="759"/>
                  <a:pt x="791" y="758"/>
                </a:cubicBezTo>
                <a:cubicBezTo>
                  <a:pt x="791" y="764"/>
                  <a:pt x="788" y="771"/>
                  <a:pt x="789" y="778"/>
                </a:cubicBezTo>
                <a:close/>
                <a:moveTo>
                  <a:pt x="1189" y="767"/>
                </a:moveTo>
                <a:cubicBezTo>
                  <a:pt x="1190" y="766"/>
                  <a:pt x="1191" y="765"/>
                  <a:pt x="1191" y="763"/>
                </a:cubicBezTo>
                <a:cubicBezTo>
                  <a:pt x="1189" y="763"/>
                  <a:pt x="1188" y="764"/>
                  <a:pt x="1187" y="763"/>
                </a:cubicBezTo>
                <a:cubicBezTo>
                  <a:pt x="1186" y="765"/>
                  <a:pt x="1187" y="766"/>
                  <a:pt x="1189" y="767"/>
                </a:cubicBezTo>
                <a:close/>
                <a:moveTo>
                  <a:pt x="762" y="789"/>
                </a:moveTo>
                <a:cubicBezTo>
                  <a:pt x="768" y="788"/>
                  <a:pt x="776" y="789"/>
                  <a:pt x="781" y="788"/>
                </a:cubicBezTo>
                <a:cubicBezTo>
                  <a:pt x="780" y="780"/>
                  <a:pt x="782" y="769"/>
                  <a:pt x="779" y="764"/>
                </a:cubicBezTo>
                <a:cubicBezTo>
                  <a:pt x="775" y="773"/>
                  <a:pt x="765" y="781"/>
                  <a:pt x="762" y="789"/>
                </a:cubicBezTo>
                <a:close/>
                <a:moveTo>
                  <a:pt x="1191" y="775"/>
                </a:moveTo>
                <a:cubicBezTo>
                  <a:pt x="1191" y="773"/>
                  <a:pt x="1191" y="772"/>
                  <a:pt x="1191" y="771"/>
                </a:cubicBezTo>
                <a:cubicBezTo>
                  <a:pt x="1189" y="771"/>
                  <a:pt x="1188" y="771"/>
                  <a:pt x="1187" y="771"/>
                </a:cubicBezTo>
                <a:cubicBezTo>
                  <a:pt x="1185" y="773"/>
                  <a:pt x="1187" y="776"/>
                  <a:pt x="1191" y="775"/>
                </a:cubicBezTo>
                <a:close/>
                <a:moveTo>
                  <a:pt x="878" y="786"/>
                </a:moveTo>
                <a:cubicBezTo>
                  <a:pt x="883" y="787"/>
                  <a:pt x="886" y="790"/>
                  <a:pt x="891" y="791"/>
                </a:cubicBezTo>
                <a:cubicBezTo>
                  <a:pt x="887" y="785"/>
                  <a:pt x="883" y="780"/>
                  <a:pt x="878" y="775"/>
                </a:cubicBezTo>
                <a:cubicBezTo>
                  <a:pt x="877" y="778"/>
                  <a:pt x="879" y="782"/>
                  <a:pt x="878" y="786"/>
                </a:cubicBezTo>
                <a:close/>
                <a:moveTo>
                  <a:pt x="1187" y="782"/>
                </a:moveTo>
                <a:cubicBezTo>
                  <a:pt x="1191" y="781"/>
                  <a:pt x="1191" y="784"/>
                  <a:pt x="1193" y="785"/>
                </a:cubicBezTo>
                <a:cubicBezTo>
                  <a:pt x="1194" y="778"/>
                  <a:pt x="1187" y="779"/>
                  <a:pt x="1185" y="776"/>
                </a:cubicBezTo>
                <a:cubicBezTo>
                  <a:pt x="1184" y="779"/>
                  <a:pt x="1187" y="780"/>
                  <a:pt x="1187" y="782"/>
                </a:cubicBezTo>
                <a:close/>
                <a:moveTo>
                  <a:pt x="787" y="788"/>
                </a:moveTo>
                <a:cubicBezTo>
                  <a:pt x="792" y="787"/>
                  <a:pt x="794" y="782"/>
                  <a:pt x="794" y="779"/>
                </a:cubicBezTo>
                <a:cubicBezTo>
                  <a:pt x="788" y="777"/>
                  <a:pt x="787" y="782"/>
                  <a:pt x="787" y="788"/>
                </a:cubicBezTo>
                <a:close/>
                <a:moveTo>
                  <a:pt x="1186" y="796"/>
                </a:moveTo>
                <a:cubicBezTo>
                  <a:pt x="1187" y="795"/>
                  <a:pt x="1187" y="793"/>
                  <a:pt x="1187" y="791"/>
                </a:cubicBezTo>
                <a:cubicBezTo>
                  <a:pt x="1188" y="791"/>
                  <a:pt x="1189" y="790"/>
                  <a:pt x="1191" y="791"/>
                </a:cubicBezTo>
                <a:cubicBezTo>
                  <a:pt x="1191" y="788"/>
                  <a:pt x="1190" y="786"/>
                  <a:pt x="1188" y="786"/>
                </a:cubicBezTo>
                <a:cubicBezTo>
                  <a:pt x="1188" y="788"/>
                  <a:pt x="1180" y="793"/>
                  <a:pt x="1186" y="796"/>
                </a:cubicBezTo>
                <a:close/>
                <a:moveTo>
                  <a:pt x="822" y="790"/>
                </a:moveTo>
                <a:cubicBezTo>
                  <a:pt x="821" y="794"/>
                  <a:pt x="825" y="795"/>
                  <a:pt x="827" y="797"/>
                </a:cubicBezTo>
                <a:cubicBezTo>
                  <a:pt x="834" y="797"/>
                  <a:pt x="845" y="796"/>
                  <a:pt x="851" y="796"/>
                </a:cubicBezTo>
                <a:cubicBezTo>
                  <a:pt x="860" y="795"/>
                  <a:pt x="870" y="797"/>
                  <a:pt x="873" y="790"/>
                </a:cubicBezTo>
                <a:cubicBezTo>
                  <a:pt x="861" y="789"/>
                  <a:pt x="838" y="789"/>
                  <a:pt x="822" y="790"/>
                </a:cubicBezTo>
                <a:close/>
                <a:moveTo>
                  <a:pt x="1209" y="791"/>
                </a:moveTo>
                <a:cubicBezTo>
                  <a:pt x="1204" y="795"/>
                  <a:pt x="1201" y="789"/>
                  <a:pt x="1197" y="790"/>
                </a:cubicBezTo>
                <a:cubicBezTo>
                  <a:pt x="1197" y="793"/>
                  <a:pt x="1198" y="793"/>
                  <a:pt x="1198" y="796"/>
                </a:cubicBezTo>
                <a:cubicBezTo>
                  <a:pt x="1206" y="796"/>
                  <a:pt x="1216" y="798"/>
                  <a:pt x="1224" y="795"/>
                </a:cubicBezTo>
                <a:cubicBezTo>
                  <a:pt x="1219" y="794"/>
                  <a:pt x="1211" y="795"/>
                  <a:pt x="1209" y="791"/>
                </a:cubicBezTo>
                <a:close/>
                <a:moveTo>
                  <a:pt x="788" y="797"/>
                </a:moveTo>
                <a:cubicBezTo>
                  <a:pt x="795" y="794"/>
                  <a:pt x="811" y="801"/>
                  <a:pt x="812" y="791"/>
                </a:cubicBezTo>
                <a:cubicBezTo>
                  <a:pt x="803" y="792"/>
                  <a:pt x="788" y="788"/>
                  <a:pt x="788" y="797"/>
                </a:cubicBezTo>
                <a:close/>
                <a:moveTo>
                  <a:pt x="879" y="791"/>
                </a:moveTo>
                <a:cubicBezTo>
                  <a:pt x="879" y="794"/>
                  <a:pt x="882" y="794"/>
                  <a:pt x="885" y="794"/>
                </a:cubicBezTo>
                <a:cubicBezTo>
                  <a:pt x="885" y="793"/>
                  <a:pt x="885" y="793"/>
                  <a:pt x="885" y="792"/>
                </a:cubicBezTo>
                <a:cubicBezTo>
                  <a:pt x="883" y="791"/>
                  <a:pt x="880" y="790"/>
                  <a:pt x="879" y="791"/>
                </a:cubicBezTo>
                <a:close/>
                <a:moveTo>
                  <a:pt x="1167" y="795"/>
                </a:moveTo>
                <a:cubicBezTo>
                  <a:pt x="1170" y="797"/>
                  <a:pt x="1175" y="798"/>
                  <a:pt x="1180" y="797"/>
                </a:cubicBezTo>
                <a:cubicBezTo>
                  <a:pt x="1181" y="795"/>
                  <a:pt x="1180" y="793"/>
                  <a:pt x="1181" y="791"/>
                </a:cubicBezTo>
                <a:cubicBezTo>
                  <a:pt x="1176" y="789"/>
                  <a:pt x="1171" y="794"/>
                  <a:pt x="1167" y="795"/>
                </a:cubicBezTo>
                <a:close/>
                <a:moveTo>
                  <a:pt x="1188" y="797"/>
                </a:moveTo>
                <a:cubicBezTo>
                  <a:pt x="1191" y="797"/>
                  <a:pt x="1192" y="796"/>
                  <a:pt x="1194" y="795"/>
                </a:cubicBezTo>
                <a:cubicBezTo>
                  <a:pt x="1194" y="793"/>
                  <a:pt x="1194" y="791"/>
                  <a:pt x="1191" y="791"/>
                </a:cubicBezTo>
                <a:cubicBezTo>
                  <a:pt x="1193" y="795"/>
                  <a:pt x="1189" y="795"/>
                  <a:pt x="1188" y="797"/>
                </a:cubicBezTo>
                <a:close/>
                <a:moveTo>
                  <a:pt x="770" y="792"/>
                </a:moveTo>
                <a:cubicBezTo>
                  <a:pt x="771" y="796"/>
                  <a:pt x="778" y="794"/>
                  <a:pt x="781" y="796"/>
                </a:cubicBezTo>
                <a:cubicBezTo>
                  <a:pt x="781" y="794"/>
                  <a:pt x="781" y="793"/>
                  <a:pt x="781" y="791"/>
                </a:cubicBezTo>
                <a:cubicBezTo>
                  <a:pt x="777" y="791"/>
                  <a:pt x="774" y="792"/>
                  <a:pt x="770" y="792"/>
                </a:cubicBezTo>
                <a:close/>
                <a:moveTo>
                  <a:pt x="812" y="796"/>
                </a:moveTo>
                <a:cubicBezTo>
                  <a:pt x="814" y="798"/>
                  <a:pt x="818" y="798"/>
                  <a:pt x="822" y="797"/>
                </a:cubicBezTo>
                <a:cubicBezTo>
                  <a:pt x="821" y="794"/>
                  <a:pt x="819" y="792"/>
                  <a:pt x="816" y="791"/>
                </a:cubicBezTo>
                <a:cubicBezTo>
                  <a:pt x="815" y="793"/>
                  <a:pt x="813" y="794"/>
                  <a:pt x="812" y="796"/>
                </a:cubicBezTo>
                <a:close/>
                <a:moveTo>
                  <a:pt x="758" y="808"/>
                </a:moveTo>
                <a:cubicBezTo>
                  <a:pt x="760" y="810"/>
                  <a:pt x="762" y="809"/>
                  <a:pt x="764" y="808"/>
                </a:cubicBezTo>
                <a:cubicBezTo>
                  <a:pt x="763" y="801"/>
                  <a:pt x="769" y="801"/>
                  <a:pt x="768" y="795"/>
                </a:cubicBezTo>
                <a:cubicBezTo>
                  <a:pt x="758" y="789"/>
                  <a:pt x="759" y="801"/>
                  <a:pt x="758" y="808"/>
                </a:cubicBezTo>
                <a:close/>
                <a:moveTo>
                  <a:pt x="1155" y="798"/>
                </a:moveTo>
                <a:cubicBezTo>
                  <a:pt x="1159" y="799"/>
                  <a:pt x="1160" y="797"/>
                  <a:pt x="1163" y="797"/>
                </a:cubicBezTo>
                <a:cubicBezTo>
                  <a:pt x="1163" y="795"/>
                  <a:pt x="1160" y="796"/>
                  <a:pt x="1158" y="795"/>
                </a:cubicBezTo>
                <a:cubicBezTo>
                  <a:pt x="1158" y="797"/>
                  <a:pt x="1156" y="797"/>
                  <a:pt x="1155" y="798"/>
                </a:cubicBezTo>
                <a:close/>
                <a:moveTo>
                  <a:pt x="773" y="809"/>
                </a:moveTo>
                <a:cubicBezTo>
                  <a:pt x="775" y="809"/>
                  <a:pt x="776" y="809"/>
                  <a:pt x="778" y="809"/>
                </a:cubicBezTo>
                <a:cubicBezTo>
                  <a:pt x="780" y="806"/>
                  <a:pt x="780" y="803"/>
                  <a:pt x="781" y="799"/>
                </a:cubicBezTo>
                <a:cubicBezTo>
                  <a:pt x="778" y="800"/>
                  <a:pt x="776" y="797"/>
                  <a:pt x="773" y="797"/>
                </a:cubicBezTo>
                <a:cubicBezTo>
                  <a:pt x="773" y="801"/>
                  <a:pt x="772" y="806"/>
                  <a:pt x="773" y="809"/>
                </a:cubicBezTo>
                <a:close/>
                <a:moveTo>
                  <a:pt x="891" y="801"/>
                </a:moveTo>
                <a:cubicBezTo>
                  <a:pt x="892" y="801"/>
                  <a:pt x="893" y="802"/>
                  <a:pt x="893" y="802"/>
                </a:cubicBezTo>
                <a:cubicBezTo>
                  <a:pt x="895" y="801"/>
                  <a:pt x="896" y="799"/>
                  <a:pt x="894" y="797"/>
                </a:cubicBezTo>
                <a:cubicBezTo>
                  <a:pt x="893" y="797"/>
                  <a:pt x="893" y="797"/>
                  <a:pt x="892" y="797"/>
                </a:cubicBezTo>
                <a:cubicBezTo>
                  <a:pt x="891" y="798"/>
                  <a:pt x="891" y="800"/>
                  <a:pt x="891" y="801"/>
                </a:cubicBezTo>
                <a:close/>
                <a:moveTo>
                  <a:pt x="866" y="810"/>
                </a:moveTo>
                <a:cubicBezTo>
                  <a:pt x="862" y="810"/>
                  <a:pt x="862" y="814"/>
                  <a:pt x="860" y="815"/>
                </a:cubicBezTo>
                <a:cubicBezTo>
                  <a:pt x="863" y="819"/>
                  <a:pt x="866" y="823"/>
                  <a:pt x="869" y="826"/>
                </a:cubicBezTo>
                <a:cubicBezTo>
                  <a:pt x="872" y="826"/>
                  <a:pt x="875" y="826"/>
                  <a:pt x="878" y="826"/>
                </a:cubicBezTo>
                <a:cubicBezTo>
                  <a:pt x="879" y="823"/>
                  <a:pt x="874" y="823"/>
                  <a:pt x="876" y="821"/>
                </a:cubicBezTo>
                <a:cubicBezTo>
                  <a:pt x="877" y="821"/>
                  <a:pt x="878" y="823"/>
                  <a:pt x="878" y="821"/>
                </a:cubicBezTo>
                <a:cubicBezTo>
                  <a:pt x="876" y="817"/>
                  <a:pt x="878" y="813"/>
                  <a:pt x="876" y="808"/>
                </a:cubicBezTo>
                <a:cubicBezTo>
                  <a:pt x="874" y="808"/>
                  <a:pt x="869" y="809"/>
                  <a:pt x="869" y="807"/>
                </a:cubicBezTo>
                <a:cubicBezTo>
                  <a:pt x="871" y="807"/>
                  <a:pt x="875" y="808"/>
                  <a:pt x="876" y="806"/>
                </a:cubicBezTo>
                <a:cubicBezTo>
                  <a:pt x="876" y="803"/>
                  <a:pt x="876" y="800"/>
                  <a:pt x="874" y="798"/>
                </a:cubicBezTo>
                <a:cubicBezTo>
                  <a:pt x="867" y="799"/>
                  <a:pt x="866" y="805"/>
                  <a:pt x="866" y="810"/>
                </a:cubicBezTo>
                <a:close/>
                <a:moveTo>
                  <a:pt x="880" y="806"/>
                </a:moveTo>
                <a:cubicBezTo>
                  <a:pt x="883" y="805"/>
                  <a:pt x="882" y="806"/>
                  <a:pt x="885" y="808"/>
                </a:cubicBezTo>
                <a:cubicBezTo>
                  <a:pt x="886" y="806"/>
                  <a:pt x="885" y="800"/>
                  <a:pt x="885" y="798"/>
                </a:cubicBezTo>
                <a:cubicBezTo>
                  <a:pt x="884" y="798"/>
                  <a:pt x="883" y="798"/>
                  <a:pt x="882" y="798"/>
                </a:cubicBezTo>
                <a:cubicBezTo>
                  <a:pt x="882" y="801"/>
                  <a:pt x="879" y="802"/>
                  <a:pt x="880" y="806"/>
                </a:cubicBezTo>
                <a:close/>
                <a:moveTo>
                  <a:pt x="796" y="821"/>
                </a:moveTo>
                <a:cubicBezTo>
                  <a:pt x="794" y="821"/>
                  <a:pt x="793" y="822"/>
                  <a:pt x="792" y="819"/>
                </a:cubicBezTo>
                <a:cubicBezTo>
                  <a:pt x="788" y="823"/>
                  <a:pt x="780" y="828"/>
                  <a:pt x="784" y="836"/>
                </a:cubicBezTo>
                <a:cubicBezTo>
                  <a:pt x="791" y="835"/>
                  <a:pt x="798" y="836"/>
                  <a:pt x="803" y="836"/>
                </a:cubicBezTo>
                <a:cubicBezTo>
                  <a:pt x="805" y="830"/>
                  <a:pt x="798" y="826"/>
                  <a:pt x="796" y="821"/>
                </a:cubicBezTo>
                <a:close/>
                <a:moveTo>
                  <a:pt x="807" y="835"/>
                </a:moveTo>
                <a:cubicBezTo>
                  <a:pt x="812" y="829"/>
                  <a:pt x="818" y="825"/>
                  <a:pt x="820" y="817"/>
                </a:cubicBezTo>
                <a:cubicBezTo>
                  <a:pt x="826" y="815"/>
                  <a:pt x="828" y="811"/>
                  <a:pt x="831" y="806"/>
                </a:cubicBezTo>
                <a:cubicBezTo>
                  <a:pt x="828" y="803"/>
                  <a:pt x="827" y="801"/>
                  <a:pt x="824" y="799"/>
                </a:cubicBezTo>
                <a:cubicBezTo>
                  <a:pt x="818" y="798"/>
                  <a:pt x="813" y="799"/>
                  <a:pt x="808" y="799"/>
                </a:cubicBezTo>
                <a:cubicBezTo>
                  <a:pt x="805" y="805"/>
                  <a:pt x="799" y="809"/>
                  <a:pt x="795" y="814"/>
                </a:cubicBezTo>
                <a:cubicBezTo>
                  <a:pt x="799" y="821"/>
                  <a:pt x="802" y="830"/>
                  <a:pt x="807" y="835"/>
                </a:cubicBezTo>
                <a:close/>
                <a:moveTo>
                  <a:pt x="829" y="800"/>
                </a:moveTo>
                <a:cubicBezTo>
                  <a:pt x="830" y="801"/>
                  <a:pt x="831" y="803"/>
                  <a:pt x="833" y="804"/>
                </a:cubicBezTo>
                <a:cubicBezTo>
                  <a:pt x="834" y="802"/>
                  <a:pt x="836" y="802"/>
                  <a:pt x="836" y="799"/>
                </a:cubicBezTo>
                <a:cubicBezTo>
                  <a:pt x="835" y="799"/>
                  <a:pt x="829" y="798"/>
                  <a:pt x="829" y="800"/>
                </a:cubicBezTo>
                <a:close/>
                <a:moveTo>
                  <a:pt x="859" y="814"/>
                </a:moveTo>
                <a:cubicBezTo>
                  <a:pt x="861" y="808"/>
                  <a:pt x="865" y="805"/>
                  <a:pt x="868" y="799"/>
                </a:cubicBezTo>
                <a:cubicBezTo>
                  <a:pt x="861" y="798"/>
                  <a:pt x="852" y="799"/>
                  <a:pt x="844" y="799"/>
                </a:cubicBezTo>
                <a:cubicBezTo>
                  <a:pt x="849" y="805"/>
                  <a:pt x="853" y="810"/>
                  <a:pt x="859" y="814"/>
                </a:cubicBezTo>
                <a:close/>
                <a:moveTo>
                  <a:pt x="787" y="800"/>
                </a:moveTo>
                <a:cubicBezTo>
                  <a:pt x="786" y="804"/>
                  <a:pt x="790" y="809"/>
                  <a:pt x="795" y="810"/>
                </a:cubicBezTo>
                <a:cubicBezTo>
                  <a:pt x="798" y="806"/>
                  <a:pt x="803" y="804"/>
                  <a:pt x="804" y="799"/>
                </a:cubicBezTo>
                <a:cubicBezTo>
                  <a:pt x="798" y="799"/>
                  <a:pt x="790" y="800"/>
                  <a:pt x="787" y="800"/>
                </a:cubicBezTo>
                <a:close/>
                <a:moveTo>
                  <a:pt x="840" y="799"/>
                </a:moveTo>
                <a:cubicBezTo>
                  <a:pt x="838" y="801"/>
                  <a:pt x="835" y="803"/>
                  <a:pt x="835" y="806"/>
                </a:cubicBezTo>
                <a:cubicBezTo>
                  <a:pt x="840" y="813"/>
                  <a:pt x="845" y="821"/>
                  <a:pt x="853" y="825"/>
                </a:cubicBezTo>
                <a:cubicBezTo>
                  <a:pt x="853" y="823"/>
                  <a:pt x="857" y="821"/>
                  <a:pt x="857" y="817"/>
                </a:cubicBezTo>
                <a:cubicBezTo>
                  <a:pt x="850" y="811"/>
                  <a:pt x="846" y="804"/>
                  <a:pt x="840" y="799"/>
                </a:cubicBezTo>
                <a:close/>
                <a:moveTo>
                  <a:pt x="1186" y="806"/>
                </a:moveTo>
                <a:cubicBezTo>
                  <a:pt x="1186" y="804"/>
                  <a:pt x="1187" y="804"/>
                  <a:pt x="1187" y="802"/>
                </a:cubicBezTo>
                <a:cubicBezTo>
                  <a:pt x="1186" y="802"/>
                  <a:pt x="1185" y="801"/>
                  <a:pt x="1184" y="801"/>
                </a:cubicBezTo>
                <a:cubicBezTo>
                  <a:pt x="1184" y="804"/>
                  <a:pt x="1183" y="806"/>
                  <a:pt x="1186" y="806"/>
                </a:cubicBezTo>
                <a:close/>
                <a:moveTo>
                  <a:pt x="1194" y="805"/>
                </a:moveTo>
                <a:cubicBezTo>
                  <a:pt x="1196" y="804"/>
                  <a:pt x="1195" y="803"/>
                  <a:pt x="1195" y="801"/>
                </a:cubicBezTo>
                <a:cubicBezTo>
                  <a:pt x="1194" y="802"/>
                  <a:pt x="1191" y="801"/>
                  <a:pt x="1191" y="802"/>
                </a:cubicBezTo>
                <a:cubicBezTo>
                  <a:pt x="1193" y="802"/>
                  <a:pt x="1192" y="805"/>
                  <a:pt x="1194" y="805"/>
                </a:cubicBezTo>
                <a:close/>
                <a:moveTo>
                  <a:pt x="898" y="815"/>
                </a:moveTo>
                <a:cubicBezTo>
                  <a:pt x="899" y="810"/>
                  <a:pt x="896" y="808"/>
                  <a:pt x="896" y="802"/>
                </a:cubicBezTo>
                <a:cubicBezTo>
                  <a:pt x="896" y="802"/>
                  <a:pt x="895" y="802"/>
                  <a:pt x="894" y="802"/>
                </a:cubicBezTo>
                <a:cubicBezTo>
                  <a:pt x="893" y="807"/>
                  <a:pt x="895" y="813"/>
                  <a:pt x="898" y="815"/>
                </a:cubicBezTo>
                <a:close/>
                <a:moveTo>
                  <a:pt x="788" y="808"/>
                </a:moveTo>
                <a:cubicBezTo>
                  <a:pt x="788" y="806"/>
                  <a:pt x="787" y="806"/>
                  <a:pt x="786" y="805"/>
                </a:cubicBezTo>
                <a:cubicBezTo>
                  <a:pt x="783" y="807"/>
                  <a:pt x="786" y="811"/>
                  <a:pt x="788" y="808"/>
                </a:cubicBezTo>
                <a:close/>
                <a:moveTo>
                  <a:pt x="1185" y="808"/>
                </a:moveTo>
                <a:cubicBezTo>
                  <a:pt x="1187" y="810"/>
                  <a:pt x="1191" y="810"/>
                  <a:pt x="1193" y="808"/>
                </a:cubicBezTo>
                <a:cubicBezTo>
                  <a:pt x="1193" y="804"/>
                  <a:pt x="1186" y="804"/>
                  <a:pt x="1185" y="808"/>
                </a:cubicBezTo>
                <a:close/>
                <a:moveTo>
                  <a:pt x="832" y="808"/>
                </a:moveTo>
                <a:cubicBezTo>
                  <a:pt x="825" y="819"/>
                  <a:pt x="815" y="828"/>
                  <a:pt x="808" y="840"/>
                </a:cubicBezTo>
                <a:cubicBezTo>
                  <a:pt x="803" y="843"/>
                  <a:pt x="800" y="849"/>
                  <a:pt x="796" y="854"/>
                </a:cubicBezTo>
                <a:cubicBezTo>
                  <a:pt x="792" y="858"/>
                  <a:pt x="786" y="864"/>
                  <a:pt x="786" y="868"/>
                </a:cubicBezTo>
                <a:cubicBezTo>
                  <a:pt x="817" y="867"/>
                  <a:pt x="855" y="869"/>
                  <a:pt x="884" y="867"/>
                </a:cubicBezTo>
                <a:cubicBezTo>
                  <a:pt x="867" y="847"/>
                  <a:pt x="850" y="827"/>
                  <a:pt x="832" y="808"/>
                </a:cubicBezTo>
                <a:close/>
                <a:moveTo>
                  <a:pt x="1193" y="812"/>
                </a:moveTo>
                <a:cubicBezTo>
                  <a:pt x="1194" y="813"/>
                  <a:pt x="1195" y="812"/>
                  <a:pt x="1196" y="811"/>
                </a:cubicBezTo>
                <a:cubicBezTo>
                  <a:pt x="1195" y="811"/>
                  <a:pt x="1194" y="810"/>
                  <a:pt x="1193" y="810"/>
                </a:cubicBezTo>
                <a:cubicBezTo>
                  <a:pt x="1193" y="811"/>
                  <a:pt x="1192" y="811"/>
                  <a:pt x="1193" y="812"/>
                </a:cubicBezTo>
                <a:close/>
                <a:moveTo>
                  <a:pt x="775" y="817"/>
                </a:moveTo>
                <a:cubicBezTo>
                  <a:pt x="777" y="816"/>
                  <a:pt x="778" y="814"/>
                  <a:pt x="779" y="817"/>
                </a:cubicBezTo>
                <a:cubicBezTo>
                  <a:pt x="780" y="814"/>
                  <a:pt x="779" y="815"/>
                  <a:pt x="779" y="812"/>
                </a:cubicBezTo>
                <a:cubicBezTo>
                  <a:pt x="777" y="812"/>
                  <a:pt x="777" y="810"/>
                  <a:pt x="774" y="810"/>
                </a:cubicBezTo>
                <a:cubicBezTo>
                  <a:pt x="772" y="812"/>
                  <a:pt x="773" y="815"/>
                  <a:pt x="775" y="817"/>
                </a:cubicBezTo>
                <a:close/>
                <a:moveTo>
                  <a:pt x="784" y="823"/>
                </a:moveTo>
                <a:cubicBezTo>
                  <a:pt x="786" y="819"/>
                  <a:pt x="790" y="818"/>
                  <a:pt x="792" y="814"/>
                </a:cubicBezTo>
                <a:cubicBezTo>
                  <a:pt x="792" y="811"/>
                  <a:pt x="789" y="813"/>
                  <a:pt x="790" y="810"/>
                </a:cubicBezTo>
                <a:cubicBezTo>
                  <a:pt x="788" y="810"/>
                  <a:pt x="786" y="810"/>
                  <a:pt x="785" y="810"/>
                </a:cubicBezTo>
                <a:cubicBezTo>
                  <a:pt x="785" y="816"/>
                  <a:pt x="783" y="819"/>
                  <a:pt x="784" y="823"/>
                </a:cubicBezTo>
                <a:close/>
                <a:moveTo>
                  <a:pt x="890" y="833"/>
                </a:moveTo>
                <a:cubicBezTo>
                  <a:pt x="894" y="833"/>
                  <a:pt x="894" y="832"/>
                  <a:pt x="898" y="832"/>
                </a:cubicBezTo>
                <a:cubicBezTo>
                  <a:pt x="897" y="828"/>
                  <a:pt x="894" y="827"/>
                  <a:pt x="893" y="824"/>
                </a:cubicBezTo>
                <a:cubicBezTo>
                  <a:pt x="894" y="823"/>
                  <a:pt x="895" y="822"/>
                  <a:pt x="895" y="820"/>
                </a:cubicBezTo>
                <a:cubicBezTo>
                  <a:pt x="892" y="818"/>
                  <a:pt x="892" y="813"/>
                  <a:pt x="890" y="810"/>
                </a:cubicBezTo>
                <a:cubicBezTo>
                  <a:pt x="891" y="816"/>
                  <a:pt x="888" y="825"/>
                  <a:pt x="890" y="833"/>
                </a:cubicBezTo>
                <a:close/>
                <a:moveTo>
                  <a:pt x="1184" y="813"/>
                </a:moveTo>
                <a:cubicBezTo>
                  <a:pt x="1187" y="814"/>
                  <a:pt x="1187" y="810"/>
                  <a:pt x="1184" y="810"/>
                </a:cubicBezTo>
                <a:cubicBezTo>
                  <a:pt x="1184" y="811"/>
                  <a:pt x="1184" y="812"/>
                  <a:pt x="1184" y="813"/>
                </a:cubicBezTo>
                <a:close/>
                <a:moveTo>
                  <a:pt x="760" y="819"/>
                </a:moveTo>
                <a:cubicBezTo>
                  <a:pt x="761" y="817"/>
                  <a:pt x="761" y="814"/>
                  <a:pt x="762" y="811"/>
                </a:cubicBezTo>
                <a:cubicBezTo>
                  <a:pt x="758" y="811"/>
                  <a:pt x="757" y="818"/>
                  <a:pt x="760" y="819"/>
                </a:cubicBezTo>
                <a:close/>
                <a:moveTo>
                  <a:pt x="761" y="829"/>
                </a:moveTo>
                <a:cubicBezTo>
                  <a:pt x="764" y="829"/>
                  <a:pt x="767" y="829"/>
                  <a:pt x="770" y="830"/>
                </a:cubicBezTo>
                <a:cubicBezTo>
                  <a:pt x="771" y="825"/>
                  <a:pt x="771" y="817"/>
                  <a:pt x="768" y="813"/>
                </a:cubicBezTo>
                <a:cubicBezTo>
                  <a:pt x="765" y="814"/>
                  <a:pt x="762" y="822"/>
                  <a:pt x="761" y="829"/>
                </a:cubicBezTo>
                <a:close/>
                <a:moveTo>
                  <a:pt x="1185" y="814"/>
                </a:moveTo>
                <a:cubicBezTo>
                  <a:pt x="1184" y="817"/>
                  <a:pt x="1187" y="816"/>
                  <a:pt x="1187" y="819"/>
                </a:cubicBezTo>
                <a:cubicBezTo>
                  <a:pt x="1189" y="818"/>
                  <a:pt x="1193" y="819"/>
                  <a:pt x="1192" y="815"/>
                </a:cubicBezTo>
                <a:cubicBezTo>
                  <a:pt x="1191" y="815"/>
                  <a:pt x="1190" y="815"/>
                  <a:pt x="1191" y="814"/>
                </a:cubicBezTo>
                <a:cubicBezTo>
                  <a:pt x="1188" y="813"/>
                  <a:pt x="1187" y="815"/>
                  <a:pt x="1185" y="814"/>
                </a:cubicBezTo>
                <a:close/>
                <a:moveTo>
                  <a:pt x="898" y="821"/>
                </a:moveTo>
                <a:cubicBezTo>
                  <a:pt x="898" y="819"/>
                  <a:pt x="900" y="817"/>
                  <a:pt x="898" y="816"/>
                </a:cubicBezTo>
                <a:cubicBezTo>
                  <a:pt x="897" y="817"/>
                  <a:pt x="896" y="821"/>
                  <a:pt x="898" y="821"/>
                </a:cubicBezTo>
                <a:close/>
                <a:moveTo>
                  <a:pt x="756" y="823"/>
                </a:moveTo>
                <a:cubicBezTo>
                  <a:pt x="756" y="822"/>
                  <a:pt x="758" y="818"/>
                  <a:pt x="756" y="817"/>
                </a:cubicBezTo>
                <a:cubicBezTo>
                  <a:pt x="755" y="819"/>
                  <a:pt x="754" y="822"/>
                  <a:pt x="756" y="823"/>
                </a:cubicBezTo>
                <a:close/>
                <a:moveTo>
                  <a:pt x="1183" y="820"/>
                </a:moveTo>
                <a:cubicBezTo>
                  <a:pt x="1184" y="824"/>
                  <a:pt x="1186" y="827"/>
                  <a:pt x="1183" y="830"/>
                </a:cubicBezTo>
                <a:cubicBezTo>
                  <a:pt x="1183" y="831"/>
                  <a:pt x="1185" y="830"/>
                  <a:pt x="1186" y="831"/>
                </a:cubicBezTo>
                <a:cubicBezTo>
                  <a:pt x="1186" y="828"/>
                  <a:pt x="1190" y="830"/>
                  <a:pt x="1192" y="830"/>
                </a:cubicBezTo>
                <a:cubicBezTo>
                  <a:pt x="1191" y="827"/>
                  <a:pt x="1194" y="828"/>
                  <a:pt x="1195" y="827"/>
                </a:cubicBezTo>
                <a:cubicBezTo>
                  <a:pt x="1195" y="826"/>
                  <a:pt x="1195" y="824"/>
                  <a:pt x="1195" y="823"/>
                </a:cubicBezTo>
                <a:cubicBezTo>
                  <a:pt x="1193" y="823"/>
                  <a:pt x="1189" y="821"/>
                  <a:pt x="1186" y="823"/>
                </a:cubicBezTo>
                <a:cubicBezTo>
                  <a:pt x="1186" y="821"/>
                  <a:pt x="1186" y="820"/>
                  <a:pt x="1186" y="819"/>
                </a:cubicBezTo>
                <a:cubicBezTo>
                  <a:pt x="1184" y="818"/>
                  <a:pt x="1184" y="820"/>
                  <a:pt x="1183" y="820"/>
                </a:cubicBezTo>
                <a:close/>
                <a:moveTo>
                  <a:pt x="1195" y="822"/>
                </a:moveTo>
                <a:cubicBezTo>
                  <a:pt x="1195" y="821"/>
                  <a:pt x="1195" y="820"/>
                  <a:pt x="1195" y="819"/>
                </a:cubicBezTo>
                <a:cubicBezTo>
                  <a:pt x="1194" y="819"/>
                  <a:pt x="1193" y="819"/>
                  <a:pt x="1193" y="819"/>
                </a:cubicBezTo>
                <a:cubicBezTo>
                  <a:pt x="1193" y="820"/>
                  <a:pt x="1193" y="822"/>
                  <a:pt x="1195" y="822"/>
                </a:cubicBezTo>
                <a:close/>
                <a:moveTo>
                  <a:pt x="855" y="826"/>
                </a:moveTo>
                <a:cubicBezTo>
                  <a:pt x="859" y="826"/>
                  <a:pt x="861" y="827"/>
                  <a:pt x="865" y="827"/>
                </a:cubicBezTo>
                <a:cubicBezTo>
                  <a:pt x="863" y="823"/>
                  <a:pt x="861" y="821"/>
                  <a:pt x="857" y="819"/>
                </a:cubicBezTo>
                <a:cubicBezTo>
                  <a:pt x="859" y="824"/>
                  <a:pt x="854" y="824"/>
                  <a:pt x="855" y="826"/>
                </a:cubicBezTo>
                <a:close/>
                <a:moveTo>
                  <a:pt x="773" y="827"/>
                </a:moveTo>
                <a:cubicBezTo>
                  <a:pt x="776" y="827"/>
                  <a:pt x="775" y="820"/>
                  <a:pt x="773" y="821"/>
                </a:cubicBezTo>
                <a:cubicBezTo>
                  <a:pt x="772" y="823"/>
                  <a:pt x="775" y="825"/>
                  <a:pt x="773" y="827"/>
                </a:cubicBezTo>
                <a:close/>
                <a:moveTo>
                  <a:pt x="886" y="827"/>
                </a:moveTo>
                <a:cubicBezTo>
                  <a:pt x="886" y="825"/>
                  <a:pt x="886" y="823"/>
                  <a:pt x="884" y="823"/>
                </a:cubicBezTo>
                <a:cubicBezTo>
                  <a:pt x="883" y="825"/>
                  <a:pt x="883" y="827"/>
                  <a:pt x="886" y="827"/>
                </a:cubicBezTo>
                <a:close/>
                <a:moveTo>
                  <a:pt x="1186" y="838"/>
                </a:moveTo>
                <a:cubicBezTo>
                  <a:pt x="1189" y="839"/>
                  <a:pt x="1194" y="838"/>
                  <a:pt x="1197" y="838"/>
                </a:cubicBezTo>
                <a:cubicBezTo>
                  <a:pt x="1196" y="833"/>
                  <a:pt x="1198" y="830"/>
                  <a:pt x="1196" y="828"/>
                </a:cubicBezTo>
                <a:cubicBezTo>
                  <a:pt x="1196" y="832"/>
                  <a:pt x="1194" y="833"/>
                  <a:pt x="1192" y="834"/>
                </a:cubicBezTo>
                <a:cubicBezTo>
                  <a:pt x="1193" y="834"/>
                  <a:pt x="1194" y="834"/>
                  <a:pt x="1194" y="836"/>
                </a:cubicBezTo>
                <a:cubicBezTo>
                  <a:pt x="1191" y="834"/>
                  <a:pt x="1186" y="834"/>
                  <a:pt x="1186" y="838"/>
                </a:cubicBezTo>
                <a:close/>
                <a:moveTo>
                  <a:pt x="856" y="830"/>
                </a:moveTo>
                <a:cubicBezTo>
                  <a:pt x="860" y="836"/>
                  <a:pt x="864" y="843"/>
                  <a:pt x="872" y="847"/>
                </a:cubicBezTo>
                <a:cubicBezTo>
                  <a:pt x="874" y="853"/>
                  <a:pt x="879" y="858"/>
                  <a:pt x="884" y="862"/>
                </a:cubicBezTo>
                <a:cubicBezTo>
                  <a:pt x="883" y="854"/>
                  <a:pt x="880" y="848"/>
                  <a:pt x="881" y="843"/>
                </a:cubicBezTo>
                <a:cubicBezTo>
                  <a:pt x="874" y="838"/>
                  <a:pt x="871" y="825"/>
                  <a:pt x="856" y="830"/>
                </a:cubicBezTo>
                <a:close/>
                <a:moveTo>
                  <a:pt x="874" y="831"/>
                </a:moveTo>
                <a:cubicBezTo>
                  <a:pt x="874" y="835"/>
                  <a:pt x="878" y="832"/>
                  <a:pt x="881" y="834"/>
                </a:cubicBezTo>
                <a:cubicBezTo>
                  <a:pt x="880" y="832"/>
                  <a:pt x="876" y="829"/>
                  <a:pt x="874" y="831"/>
                </a:cubicBezTo>
                <a:close/>
                <a:moveTo>
                  <a:pt x="886" y="834"/>
                </a:moveTo>
                <a:cubicBezTo>
                  <a:pt x="888" y="832"/>
                  <a:pt x="886" y="830"/>
                  <a:pt x="884" y="830"/>
                </a:cubicBezTo>
                <a:cubicBezTo>
                  <a:pt x="883" y="833"/>
                  <a:pt x="885" y="833"/>
                  <a:pt x="886" y="834"/>
                </a:cubicBezTo>
                <a:close/>
                <a:moveTo>
                  <a:pt x="762" y="848"/>
                </a:moveTo>
                <a:cubicBezTo>
                  <a:pt x="766" y="844"/>
                  <a:pt x="774" y="838"/>
                  <a:pt x="769" y="831"/>
                </a:cubicBezTo>
                <a:cubicBezTo>
                  <a:pt x="768" y="833"/>
                  <a:pt x="763" y="832"/>
                  <a:pt x="760" y="832"/>
                </a:cubicBezTo>
                <a:cubicBezTo>
                  <a:pt x="759" y="835"/>
                  <a:pt x="755" y="838"/>
                  <a:pt x="758" y="842"/>
                </a:cubicBezTo>
                <a:cubicBezTo>
                  <a:pt x="753" y="842"/>
                  <a:pt x="755" y="848"/>
                  <a:pt x="753" y="851"/>
                </a:cubicBezTo>
                <a:cubicBezTo>
                  <a:pt x="752" y="857"/>
                  <a:pt x="747" y="860"/>
                  <a:pt x="749" y="864"/>
                </a:cubicBezTo>
                <a:cubicBezTo>
                  <a:pt x="753" y="858"/>
                  <a:pt x="761" y="852"/>
                  <a:pt x="760" y="845"/>
                </a:cubicBezTo>
                <a:cubicBezTo>
                  <a:pt x="761" y="845"/>
                  <a:pt x="759" y="849"/>
                  <a:pt x="762" y="848"/>
                </a:cubicBezTo>
                <a:close/>
                <a:moveTo>
                  <a:pt x="775" y="834"/>
                </a:moveTo>
                <a:cubicBezTo>
                  <a:pt x="776" y="834"/>
                  <a:pt x="777" y="833"/>
                  <a:pt x="777" y="831"/>
                </a:cubicBezTo>
                <a:cubicBezTo>
                  <a:pt x="775" y="831"/>
                  <a:pt x="774" y="832"/>
                  <a:pt x="775" y="834"/>
                </a:cubicBezTo>
                <a:close/>
                <a:moveTo>
                  <a:pt x="1185" y="838"/>
                </a:moveTo>
                <a:cubicBezTo>
                  <a:pt x="1184" y="837"/>
                  <a:pt x="1185" y="833"/>
                  <a:pt x="1183" y="834"/>
                </a:cubicBezTo>
                <a:cubicBezTo>
                  <a:pt x="1182" y="836"/>
                  <a:pt x="1181" y="838"/>
                  <a:pt x="1185" y="838"/>
                </a:cubicBezTo>
                <a:close/>
                <a:moveTo>
                  <a:pt x="1201" y="837"/>
                </a:moveTo>
                <a:cubicBezTo>
                  <a:pt x="1204" y="838"/>
                  <a:pt x="1211" y="839"/>
                  <a:pt x="1214" y="837"/>
                </a:cubicBezTo>
                <a:cubicBezTo>
                  <a:pt x="1209" y="837"/>
                  <a:pt x="1205" y="835"/>
                  <a:pt x="1202" y="834"/>
                </a:cubicBezTo>
                <a:cubicBezTo>
                  <a:pt x="1201" y="834"/>
                  <a:pt x="1201" y="835"/>
                  <a:pt x="1201" y="837"/>
                </a:cubicBezTo>
                <a:close/>
                <a:moveTo>
                  <a:pt x="1168" y="838"/>
                </a:moveTo>
                <a:cubicBezTo>
                  <a:pt x="1171" y="839"/>
                  <a:pt x="1180" y="840"/>
                  <a:pt x="1178" y="834"/>
                </a:cubicBezTo>
                <a:cubicBezTo>
                  <a:pt x="1175" y="836"/>
                  <a:pt x="1171" y="836"/>
                  <a:pt x="1168" y="838"/>
                </a:cubicBezTo>
                <a:close/>
                <a:moveTo>
                  <a:pt x="752" y="841"/>
                </a:moveTo>
                <a:cubicBezTo>
                  <a:pt x="751" y="839"/>
                  <a:pt x="755" y="837"/>
                  <a:pt x="753" y="836"/>
                </a:cubicBezTo>
                <a:cubicBezTo>
                  <a:pt x="753" y="838"/>
                  <a:pt x="750" y="839"/>
                  <a:pt x="752" y="841"/>
                </a:cubicBezTo>
                <a:close/>
                <a:moveTo>
                  <a:pt x="889" y="838"/>
                </a:moveTo>
                <a:cubicBezTo>
                  <a:pt x="887" y="850"/>
                  <a:pt x="894" y="854"/>
                  <a:pt x="902" y="856"/>
                </a:cubicBezTo>
                <a:cubicBezTo>
                  <a:pt x="900" y="857"/>
                  <a:pt x="898" y="854"/>
                  <a:pt x="898" y="857"/>
                </a:cubicBezTo>
                <a:cubicBezTo>
                  <a:pt x="901" y="861"/>
                  <a:pt x="905" y="864"/>
                  <a:pt x="908" y="869"/>
                </a:cubicBezTo>
                <a:cubicBezTo>
                  <a:pt x="908" y="861"/>
                  <a:pt x="903" y="855"/>
                  <a:pt x="902" y="846"/>
                </a:cubicBezTo>
                <a:cubicBezTo>
                  <a:pt x="901" y="844"/>
                  <a:pt x="900" y="847"/>
                  <a:pt x="900" y="845"/>
                </a:cubicBezTo>
                <a:cubicBezTo>
                  <a:pt x="901" y="843"/>
                  <a:pt x="900" y="839"/>
                  <a:pt x="899" y="837"/>
                </a:cubicBezTo>
                <a:cubicBezTo>
                  <a:pt x="896" y="837"/>
                  <a:pt x="891" y="836"/>
                  <a:pt x="889" y="838"/>
                </a:cubicBezTo>
                <a:close/>
                <a:moveTo>
                  <a:pt x="776" y="851"/>
                </a:moveTo>
                <a:cubicBezTo>
                  <a:pt x="775" y="846"/>
                  <a:pt x="778" y="844"/>
                  <a:pt x="777" y="838"/>
                </a:cubicBezTo>
                <a:cubicBezTo>
                  <a:pt x="776" y="838"/>
                  <a:pt x="776" y="838"/>
                  <a:pt x="775" y="838"/>
                </a:cubicBezTo>
                <a:cubicBezTo>
                  <a:pt x="775" y="842"/>
                  <a:pt x="773" y="849"/>
                  <a:pt x="776" y="851"/>
                </a:cubicBezTo>
                <a:close/>
                <a:moveTo>
                  <a:pt x="782" y="839"/>
                </a:moveTo>
                <a:cubicBezTo>
                  <a:pt x="780" y="850"/>
                  <a:pt x="780" y="858"/>
                  <a:pt x="779" y="868"/>
                </a:cubicBezTo>
                <a:cubicBezTo>
                  <a:pt x="783" y="868"/>
                  <a:pt x="787" y="861"/>
                  <a:pt x="790" y="856"/>
                </a:cubicBezTo>
                <a:cubicBezTo>
                  <a:pt x="796" y="852"/>
                  <a:pt x="800" y="845"/>
                  <a:pt x="804" y="839"/>
                </a:cubicBezTo>
                <a:cubicBezTo>
                  <a:pt x="797" y="837"/>
                  <a:pt x="790" y="840"/>
                  <a:pt x="782" y="839"/>
                </a:cubicBezTo>
                <a:close/>
                <a:moveTo>
                  <a:pt x="1183" y="848"/>
                </a:moveTo>
                <a:cubicBezTo>
                  <a:pt x="1184" y="847"/>
                  <a:pt x="1183" y="845"/>
                  <a:pt x="1185" y="846"/>
                </a:cubicBezTo>
                <a:cubicBezTo>
                  <a:pt x="1185" y="847"/>
                  <a:pt x="1186" y="847"/>
                  <a:pt x="1186" y="847"/>
                </a:cubicBezTo>
                <a:cubicBezTo>
                  <a:pt x="1185" y="850"/>
                  <a:pt x="1184" y="848"/>
                  <a:pt x="1183" y="849"/>
                </a:cubicBezTo>
                <a:cubicBezTo>
                  <a:pt x="1182" y="852"/>
                  <a:pt x="1182" y="853"/>
                  <a:pt x="1183" y="856"/>
                </a:cubicBezTo>
                <a:cubicBezTo>
                  <a:pt x="1189" y="856"/>
                  <a:pt x="1194" y="853"/>
                  <a:pt x="1198" y="856"/>
                </a:cubicBezTo>
                <a:cubicBezTo>
                  <a:pt x="1199" y="849"/>
                  <a:pt x="1192" y="849"/>
                  <a:pt x="1191" y="843"/>
                </a:cubicBezTo>
                <a:cubicBezTo>
                  <a:pt x="1187" y="844"/>
                  <a:pt x="1186" y="841"/>
                  <a:pt x="1183" y="841"/>
                </a:cubicBezTo>
                <a:cubicBezTo>
                  <a:pt x="1182" y="842"/>
                  <a:pt x="1182" y="847"/>
                  <a:pt x="1183" y="848"/>
                </a:cubicBezTo>
                <a:close/>
                <a:moveTo>
                  <a:pt x="1198" y="847"/>
                </a:moveTo>
                <a:cubicBezTo>
                  <a:pt x="1198" y="844"/>
                  <a:pt x="1198" y="843"/>
                  <a:pt x="1197" y="841"/>
                </a:cubicBezTo>
                <a:cubicBezTo>
                  <a:pt x="1196" y="841"/>
                  <a:pt x="1194" y="841"/>
                  <a:pt x="1193" y="841"/>
                </a:cubicBezTo>
                <a:cubicBezTo>
                  <a:pt x="1192" y="845"/>
                  <a:pt x="1196" y="845"/>
                  <a:pt x="1198" y="847"/>
                </a:cubicBezTo>
                <a:close/>
                <a:moveTo>
                  <a:pt x="769" y="843"/>
                </a:moveTo>
                <a:cubicBezTo>
                  <a:pt x="764" y="853"/>
                  <a:pt x="752" y="861"/>
                  <a:pt x="748" y="870"/>
                </a:cubicBezTo>
                <a:cubicBezTo>
                  <a:pt x="753" y="869"/>
                  <a:pt x="762" y="869"/>
                  <a:pt x="772" y="869"/>
                </a:cubicBezTo>
                <a:cubicBezTo>
                  <a:pt x="772" y="860"/>
                  <a:pt x="771" y="852"/>
                  <a:pt x="771" y="843"/>
                </a:cubicBezTo>
                <a:cubicBezTo>
                  <a:pt x="771" y="843"/>
                  <a:pt x="770" y="843"/>
                  <a:pt x="769" y="843"/>
                </a:cubicBezTo>
                <a:close/>
                <a:moveTo>
                  <a:pt x="889" y="867"/>
                </a:moveTo>
                <a:cubicBezTo>
                  <a:pt x="896" y="868"/>
                  <a:pt x="900" y="871"/>
                  <a:pt x="906" y="872"/>
                </a:cubicBezTo>
                <a:cubicBezTo>
                  <a:pt x="901" y="865"/>
                  <a:pt x="896" y="859"/>
                  <a:pt x="889" y="853"/>
                </a:cubicBezTo>
                <a:cubicBezTo>
                  <a:pt x="889" y="858"/>
                  <a:pt x="889" y="863"/>
                  <a:pt x="889" y="867"/>
                </a:cubicBezTo>
                <a:close/>
                <a:moveTo>
                  <a:pt x="1180" y="869"/>
                </a:moveTo>
                <a:cubicBezTo>
                  <a:pt x="1183" y="869"/>
                  <a:pt x="1183" y="870"/>
                  <a:pt x="1183" y="873"/>
                </a:cubicBezTo>
                <a:cubicBezTo>
                  <a:pt x="1182" y="872"/>
                  <a:pt x="1181" y="873"/>
                  <a:pt x="1180" y="873"/>
                </a:cubicBezTo>
                <a:cubicBezTo>
                  <a:pt x="1180" y="874"/>
                  <a:pt x="1180" y="875"/>
                  <a:pt x="1180" y="876"/>
                </a:cubicBezTo>
                <a:cubicBezTo>
                  <a:pt x="1185" y="878"/>
                  <a:pt x="1195" y="876"/>
                  <a:pt x="1201" y="875"/>
                </a:cubicBezTo>
                <a:cubicBezTo>
                  <a:pt x="1198" y="869"/>
                  <a:pt x="1194" y="865"/>
                  <a:pt x="1191" y="859"/>
                </a:cubicBezTo>
                <a:cubicBezTo>
                  <a:pt x="1183" y="854"/>
                  <a:pt x="1179" y="860"/>
                  <a:pt x="1180" y="869"/>
                </a:cubicBezTo>
                <a:close/>
                <a:moveTo>
                  <a:pt x="1200" y="861"/>
                </a:moveTo>
                <a:cubicBezTo>
                  <a:pt x="1199" y="856"/>
                  <a:pt x="1196" y="858"/>
                  <a:pt x="1193" y="857"/>
                </a:cubicBezTo>
                <a:cubicBezTo>
                  <a:pt x="1192" y="861"/>
                  <a:pt x="1197" y="863"/>
                  <a:pt x="1200" y="861"/>
                </a:cubicBezTo>
                <a:close/>
                <a:moveTo>
                  <a:pt x="1201" y="869"/>
                </a:moveTo>
                <a:cubicBezTo>
                  <a:pt x="1201" y="867"/>
                  <a:pt x="1201" y="864"/>
                  <a:pt x="1198" y="864"/>
                </a:cubicBezTo>
                <a:cubicBezTo>
                  <a:pt x="1198" y="867"/>
                  <a:pt x="1199" y="869"/>
                  <a:pt x="1201" y="869"/>
                </a:cubicBezTo>
                <a:close/>
                <a:moveTo>
                  <a:pt x="820" y="872"/>
                </a:moveTo>
                <a:cubicBezTo>
                  <a:pt x="823" y="878"/>
                  <a:pt x="832" y="875"/>
                  <a:pt x="837" y="875"/>
                </a:cubicBezTo>
                <a:cubicBezTo>
                  <a:pt x="844" y="875"/>
                  <a:pt x="850" y="875"/>
                  <a:pt x="856" y="875"/>
                </a:cubicBezTo>
                <a:cubicBezTo>
                  <a:pt x="867" y="874"/>
                  <a:pt x="879" y="876"/>
                  <a:pt x="885" y="871"/>
                </a:cubicBezTo>
                <a:cubicBezTo>
                  <a:pt x="865" y="870"/>
                  <a:pt x="841" y="871"/>
                  <a:pt x="820" y="872"/>
                </a:cubicBezTo>
                <a:close/>
                <a:moveTo>
                  <a:pt x="895" y="873"/>
                </a:moveTo>
                <a:cubicBezTo>
                  <a:pt x="893" y="872"/>
                  <a:pt x="892" y="872"/>
                  <a:pt x="891" y="871"/>
                </a:cubicBezTo>
                <a:cubicBezTo>
                  <a:pt x="889" y="874"/>
                  <a:pt x="894" y="874"/>
                  <a:pt x="895" y="873"/>
                </a:cubicBezTo>
                <a:close/>
                <a:moveTo>
                  <a:pt x="779" y="875"/>
                </a:moveTo>
                <a:cubicBezTo>
                  <a:pt x="788" y="875"/>
                  <a:pt x="804" y="878"/>
                  <a:pt x="810" y="873"/>
                </a:cubicBezTo>
                <a:cubicBezTo>
                  <a:pt x="800" y="872"/>
                  <a:pt x="784" y="870"/>
                  <a:pt x="779" y="875"/>
                </a:cubicBezTo>
                <a:close/>
                <a:moveTo>
                  <a:pt x="773" y="873"/>
                </a:moveTo>
                <a:cubicBezTo>
                  <a:pt x="769" y="873"/>
                  <a:pt x="766" y="873"/>
                  <a:pt x="762" y="873"/>
                </a:cubicBezTo>
                <a:cubicBezTo>
                  <a:pt x="763" y="875"/>
                  <a:pt x="772" y="876"/>
                  <a:pt x="773" y="873"/>
                </a:cubicBezTo>
                <a:close/>
                <a:moveTo>
                  <a:pt x="812" y="875"/>
                </a:moveTo>
                <a:cubicBezTo>
                  <a:pt x="814" y="875"/>
                  <a:pt x="818" y="876"/>
                  <a:pt x="818" y="874"/>
                </a:cubicBezTo>
                <a:cubicBezTo>
                  <a:pt x="817" y="872"/>
                  <a:pt x="812" y="872"/>
                  <a:pt x="812" y="875"/>
                </a:cubicBezTo>
                <a:close/>
                <a:moveTo>
                  <a:pt x="753" y="884"/>
                </a:moveTo>
                <a:cubicBezTo>
                  <a:pt x="756" y="883"/>
                  <a:pt x="757" y="880"/>
                  <a:pt x="758" y="876"/>
                </a:cubicBezTo>
                <a:cubicBezTo>
                  <a:pt x="755" y="874"/>
                  <a:pt x="749" y="873"/>
                  <a:pt x="746" y="874"/>
                </a:cubicBezTo>
                <a:cubicBezTo>
                  <a:pt x="744" y="878"/>
                  <a:pt x="745" y="884"/>
                  <a:pt x="744" y="890"/>
                </a:cubicBezTo>
                <a:cubicBezTo>
                  <a:pt x="747" y="891"/>
                  <a:pt x="754" y="891"/>
                  <a:pt x="753" y="886"/>
                </a:cubicBezTo>
                <a:cubicBezTo>
                  <a:pt x="752" y="883"/>
                  <a:pt x="748" y="882"/>
                  <a:pt x="748" y="877"/>
                </a:cubicBezTo>
                <a:cubicBezTo>
                  <a:pt x="750" y="879"/>
                  <a:pt x="751" y="882"/>
                  <a:pt x="753" y="884"/>
                </a:cubicBezTo>
                <a:close/>
                <a:moveTo>
                  <a:pt x="763" y="876"/>
                </a:moveTo>
                <a:cubicBezTo>
                  <a:pt x="762" y="882"/>
                  <a:pt x="762" y="897"/>
                  <a:pt x="766" y="901"/>
                </a:cubicBezTo>
                <a:cubicBezTo>
                  <a:pt x="767" y="892"/>
                  <a:pt x="773" y="888"/>
                  <a:pt x="772" y="879"/>
                </a:cubicBezTo>
                <a:cubicBezTo>
                  <a:pt x="768" y="878"/>
                  <a:pt x="766" y="877"/>
                  <a:pt x="763" y="876"/>
                </a:cubicBezTo>
                <a:close/>
                <a:moveTo>
                  <a:pt x="908" y="883"/>
                </a:moveTo>
                <a:cubicBezTo>
                  <a:pt x="906" y="887"/>
                  <a:pt x="908" y="892"/>
                  <a:pt x="911" y="894"/>
                </a:cubicBezTo>
                <a:cubicBezTo>
                  <a:pt x="915" y="889"/>
                  <a:pt x="910" y="882"/>
                  <a:pt x="910" y="877"/>
                </a:cubicBezTo>
                <a:cubicBezTo>
                  <a:pt x="907" y="877"/>
                  <a:pt x="906" y="876"/>
                  <a:pt x="904" y="876"/>
                </a:cubicBezTo>
                <a:cubicBezTo>
                  <a:pt x="904" y="880"/>
                  <a:pt x="906" y="883"/>
                  <a:pt x="908" y="883"/>
                </a:cubicBezTo>
                <a:close/>
                <a:moveTo>
                  <a:pt x="874" y="892"/>
                </a:moveTo>
                <a:cubicBezTo>
                  <a:pt x="873" y="892"/>
                  <a:pt x="873" y="891"/>
                  <a:pt x="872" y="891"/>
                </a:cubicBezTo>
                <a:cubicBezTo>
                  <a:pt x="871" y="893"/>
                  <a:pt x="869" y="895"/>
                  <a:pt x="868" y="897"/>
                </a:cubicBezTo>
                <a:cubicBezTo>
                  <a:pt x="874" y="901"/>
                  <a:pt x="877" y="912"/>
                  <a:pt x="889" y="908"/>
                </a:cubicBezTo>
                <a:cubicBezTo>
                  <a:pt x="890" y="896"/>
                  <a:pt x="887" y="888"/>
                  <a:pt x="886" y="877"/>
                </a:cubicBezTo>
                <a:cubicBezTo>
                  <a:pt x="878" y="879"/>
                  <a:pt x="876" y="886"/>
                  <a:pt x="874" y="892"/>
                </a:cubicBezTo>
                <a:close/>
                <a:moveTo>
                  <a:pt x="898" y="896"/>
                </a:moveTo>
                <a:cubicBezTo>
                  <a:pt x="898" y="889"/>
                  <a:pt x="899" y="881"/>
                  <a:pt x="898" y="877"/>
                </a:cubicBezTo>
                <a:cubicBezTo>
                  <a:pt x="896" y="877"/>
                  <a:pt x="894" y="877"/>
                  <a:pt x="892" y="877"/>
                </a:cubicBezTo>
                <a:cubicBezTo>
                  <a:pt x="894" y="884"/>
                  <a:pt x="895" y="891"/>
                  <a:pt x="898" y="896"/>
                </a:cubicBezTo>
                <a:close/>
                <a:moveTo>
                  <a:pt x="848" y="878"/>
                </a:moveTo>
                <a:cubicBezTo>
                  <a:pt x="854" y="884"/>
                  <a:pt x="859" y="891"/>
                  <a:pt x="867" y="895"/>
                </a:cubicBezTo>
                <a:cubicBezTo>
                  <a:pt x="870" y="889"/>
                  <a:pt x="878" y="884"/>
                  <a:pt x="878" y="877"/>
                </a:cubicBezTo>
                <a:cubicBezTo>
                  <a:pt x="868" y="877"/>
                  <a:pt x="859" y="879"/>
                  <a:pt x="848" y="878"/>
                </a:cubicBezTo>
                <a:close/>
                <a:moveTo>
                  <a:pt x="790" y="899"/>
                </a:moveTo>
                <a:cubicBezTo>
                  <a:pt x="784" y="902"/>
                  <a:pt x="780" y="907"/>
                  <a:pt x="775" y="913"/>
                </a:cubicBezTo>
                <a:cubicBezTo>
                  <a:pt x="784" y="917"/>
                  <a:pt x="801" y="912"/>
                  <a:pt x="807" y="914"/>
                </a:cubicBezTo>
                <a:cubicBezTo>
                  <a:pt x="814" y="904"/>
                  <a:pt x="823" y="897"/>
                  <a:pt x="831" y="888"/>
                </a:cubicBezTo>
                <a:cubicBezTo>
                  <a:pt x="829" y="882"/>
                  <a:pt x="820" y="875"/>
                  <a:pt x="808" y="879"/>
                </a:cubicBezTo>
                <a:cubicBezTo>
                  <a:pt x="802" y="884"/>
                  <a:pt x="796" y="890"/>
                  <a:pt x="791" y="896"/>
                </a:cubicBezTo>
                <a:cubicBezTo>
                  <a:pt x="791" y="900"/>
                  <a:pt x="797" y="902"/>
                  <a:pt x="796" y="905"/>
                </a:cubicBezTo>
                <a:cubicBezTo>
                  <a:pt x="792" y="904"/>
                  <a:pt x="793" y="900"/>
                  <a:pt x="790" y="899"/>
                </a:cubicBezTo>
                <a:close/>
                <a:moveTo>
                  <a:pt x="833" y="885"/>
                </a:moveTo>
                <a:cubicBezTo>
                  <a:pt x="836" y="884"/>
                  <a:pt x="836" y="880"/>
                  <a:pt x="840" y="880"/>
                </a:cubicBezTo>
                <a:cubicBezTo>
                  <a:pt x="840" y="884"/>
                  <a:pt x="835" y="884"/>
                  <a:pt x="835" y="888"/>
                </a:cubicBezTo>
                <a:cubicBezTo>
                  <a:pt x="842" y="895"/>
                  <a:pt x="849" y="901"/>
                  <a:pt x="857" y="907"/>
                </a:cubicBezTo>
                <a:cubicBezTo>
                  <a:pt x="860" y="905"/>
                  <a:pt x="862" y="901"/>
                  <a:pt x="864" y="899"/>
                </a:cubicBezTo>
                <a:cubicBezTo>
                  <a:pt x="854" y="889"/>
                  <a:pt x="848" y="875"/>
                  <a:pt x="827" y="878"/>
                </a:cubicBezTo>
                <a:cubicBezTo>
                  <a:pt x="827" y="882"/>
                  <a:pt x="830" y="883"/>
                  <a:pt x="833" y="885"/>
                </a:cubicBezTo>
                <a:close/>
                <a:moveTo>
                  <a:pt x="789" y="893"/>
                </a:moveTo>
                <a:cubicBezTo>
                  <a:pt x="794" y="888"/>
                  <a:pt x="799" y="884"/>
                  <a:pt x="803" y="879"/>
                </a:cubicBezTo>
                <a:cubicBezTo>
                  <a:pt x="795" y="878"/>
                  <a:pt x="787" y="879"/>
                  <a:pt x="779" y="879"/>
                </a:cubicBezTo>
                <a:cubicBezTo>
                  <a:pt x="775" y="885"/>
                  <a:pt x="777" y="899"/>
                  <a:pt x="775" y="907"/>
                </a:cubicBezTo>
                <a:cubicBezTo>
                  <a:pt x="779" y="903"/>
                  <a:pt x="784" y="899"/>
                  <a:pt x="787" y="894"/>
                </a:cubicBezTo>
                <a:cubicBezTo>
                  <a:pt x="784" y="890"/>
                  <a:pt x="780" y="887"/>
                  <a:pt x="779" y="883"/>
                </a:cubicBezTo>
                <a:cubicBezTo>
                  <a:pt x="784" y="884"/>
                  <a:pt x="784" y="892"/>
                  <a:pt x="789" y="893"/>
                </a:cubicBezTo>
                <a:close/>
                <a:moveTo>
                  <a:pt x="1193" y="881"/>
                </a:moveTo>
                <a:cubicBezTo>
                  <a:pt x="1188" y="881"/>
                  <a:pt x="1186" y="879"/>
                  <a:pt x="1180" y="879"/>
                </a:cubicBezTo>
                <a:cubicBezTo>
                  <a:pt x="1179" y="881"/>
                  <a:pt x="1177" y="884"/>
                  <a:pt x="1180" y="886"/>
                </a:cubicBezTo>
                <a:cubicBezTo>
                  <a:pt x="1182" y="885"/>
                  <a:pt x="1182" y="883"/>
                  <a:pt x="1185" y="883"/>
                </a:cubicBezTo>
                <a:cubicBezTo>
                  <a:pt x="1186" y="885"/>
                  <a:pt x="1187" y="887"/>
                  <a:pt x="1185" y="888"/>
                </a:cubicBezTo>
                <a:cubicBezTo>
                  <a:pt x="1184" y="888"/>
                  <a:pt x="1180" y="887"/>
                  <a:pt x="1178" y="888"/>
                </a:cubicBezTo>
                <a:cubicBezTo>
                  <a:pt x="1178" y="892"/>
                  <a:pt x="1183" y="891"/>
                  <a:pt x="1182" y="896"/>
                </a:cubicBezTo>
                <a:cubicBezTo>
                  <a:pt x="1181" y="897"/>
                  <a:pt x="1180" y="896"/>
                  <a:pt x="1178" y="896"/>
                </a:cubicBezTo>
                <a:cubicBezTo>
                  <a:pt x="1178" y="897"/>
                  <a:pt x="1177" y="900"/>
                  <a:pt x="1178" y="901"/>
                </a:cubicBezTo>
                <a:cubicBezTo>
                  <a:pt x="1189" y="900"/>
                  <a:pt x="1195" y="902"/>
                  <a:pt x="1204" y="901"/>
                </a:cubicBezTo>
                <a:cubicBezTo>
                  <a:pt x="1205" y="895"/>
                  <a:pt x="1199" y="896"/>
                  <a:pt x="1200" y="890"/>
                </a:cubicBezTo>
                <a:cubicBezTo>
                  <a:pt x="1202" y="890"/>
                  <a:pt x="1202" y="892"/>
                  <a:pt x="1204" y="892"/>
                </a:cubicBezTo>
                <a:cubicBezTo>
                  <a:pt x="1205" y="889"/>
                  <a:pt x="1203" y="888"/>
                  <a:pt x="1202" y="886"/>
                </a:cubicBezTo>
                <a:cubicBezTo>
                  <a:pt x="1203" y="885"/>
                  <a:pt x="1203" y="883"/>
                  <a:pt x="1203" y="881"/>
                </a:cubicBezTo>
                <a:cubicBezTo>
                  <a:pt x="1200" y="880"/>
                  <a:pt x="1194" y="876"/>
                  <a:pt x="1193" y="881"/>
                </a:cubicBezTo>
                <a:close/>
                <a:moveTo>
                  <a:pt x="757" y="890"/>
                </a:moveTo>
                <a:cubicBezTo>
                  <a:pt x="760" y="891"/>
                  <a:pt x="759" y="886"/>
                  <a:pt x="758" y="886"/>
                </a:cubicBezTo>
                <a:cubicBezTo>
                  <a:pt x="758" y="888"/>
                  <a:pt x="756" y="888"/>
                  <a:pt x="757" y="890"/>
                </a:cubicBezTo>
                <a:close/>
                <a:moveTo>
                  <a:pt x="833" y="890"/>
                </a:moveTo>
                <a:cubicBezTo>
                  <a:pt x="812" y="909"/>
                  <a:pt x="794" y="930"/>
                  <a:pt x="774" y="950"/>
                </a:cubicBezTo>
                <a:cubicBezTo>
                  <a:pt x="811" y="948"/>
                  <a:pt x="851" y="950"/>
                  <a:pt x="895" y="948"/>
                </a:cubicBezTo>
                <a:cubicBezTo>
                  <a:pt x="873" y="930"/>
                  <a:pt x="854" y="908"/>
                  <a:pt x="833" y="890"/>
                </a:cubicBezTo>
                <a:close/>
                <a:moveTo>
                  <a:pt x="904" y="894"/>
                </a:moveTo>
                <a:cubicBezTo>
                  <a:pt x="906" y="893"/>
                  <a:pt x="905" y="889"/>
                  <a:pt x="903" y="890"/>
                </a:cubicBezTo>
                <a:cubicBezTo>
                  <a:pt x="903" y="891"/>
                  <a:pt x="901" y="895"/>
                  <a:pt x="904" y="894"/>
                </a:cubicBezTo>
                <a:close/>
                <a:moveTo>
                  <a:pt x="745" y="901"/>
                </a:moveTo>
                <a:cubicBezTo>
                  <a:pt x="748" y="900"/>
                  <a:pt x="751" y="897"/>
                  <a:pt x="751" y="892"/>
                </a:cubicBezTo>
                <a:cubicBezTo>
                  <a:pt x="743" y="889"/>
                  <a:pt x="744" y="898"/>
                  <a:pt x="745" y="901"/>
                </a:cubicBezTo>
                <a:close/>
                <a:moveTo>
                  <a:pt x="772" y="896"/>
                </a:moveTo>
                <a:cubicBezTo>
                  <a:pt x="771" y="895"/>
                  <a:pt x="773" y="892"/>
                  <a:pt x="771" y="892"/>
                </a:cubicBezTo>
                <a:cubicBezTo>
                  <a:pt x="771" y="894"/>
                  <a:pt x="769" y="897"/>
                  <a:pt x="772" y="896"/>
                </a:cubicBezTo>
                <a:close/>
                <a:moveTo>
                  <a:pt x="749" y="910"/>
                </a:moveTo>
                <a:cubicBezTo>
                  <a:pt x="752" y="912"/>
                  <a:pt x="755" y="910"/>
                  <a:pt x="760" y="911"/>
                </a:cubicBezTo>
                <a:cubicBezTo>
                  <a:pt x="761" y="906"/>
                  <a:pt x="760" y="897"/>
                  <a:pt x="758" y="893"/>
                </a:cubicBezTo>
                <a:cubicBezTo>
                  <a:pt x="752" y="896"/>
                  <a:pt x="752" y="904"/>
                  <a:pt x="749" y="910"/>
                </a:cubicBezTo>
                <a:close/>
                <a:moveTo>
                  <a:pt x="1267" y="894"/>
                </a:moveTo>
                <a:cubicBezTo>
                  <a:pt x="1269" y="897"/>
                  <a:pt x="1266" y="900"/>
                  <a:pt x="1270" y="901"/>
                </a:cubicBezTo>
                <a:cubicBezTo>
                  <a:pt x="1271" y="898"/>
                  <a:pt x="1269" y="896"/>
                  <a:pt x="1269" y="893"/>
                </a:cubicBezTo>
                <a:cubicBezTo>
                  <a:pt x="1268" y="894"/>
                  <a:pt x="1268" y="894"/>
                  <a:pt x="1267" y="894"/>
                </a:cubicBezTo>
                <a:close/>
                <a:moveTo>
                  <a:pt x="893" y="899"/>
                </a:moveTo>
                <a:cubicBezTo>
                  <a:pt x="896" y="900"/>
                  <a:pt x="896" y="894"/>
                  <a:pt x="893" y="895"/>
                </a:cubicBezTo>
                <a:cubicBezTo>
                  <a:pt x="893" y="896"/>
                  <a:pt x="893" y="897"/>
                  <a:pt x="893" y="899"/>
                </a:cubicBezTo>
                <a:close/>
                <a:moveTo>
                  <a:pt x="904" y="901"/>
                </a:moveTo>
                <a:cubicBezTo>
                  <a:pt x="900" y="901"/>
                  <a:pt x="902" y="908"/>
                  <a:pt x="902" y="912"/>
                </a:cubicBezTo>
                <a:cubicBezTo>
                  <a:pt x="904" y="913"/>
                  <a:pt x="911" y="914"/>
                  <a:pt x="911" y="911"/>
                </a:cubicBezTo>
                <a:cubicBezTo>
                  <a:pt x="910" y="907"/>
                  <a:pt x="907" y="904"/>
                  <a:pt x="905" y="901"/>
                </a:cubicBezTo>
                <a:cubicBezTo>
                  <a:pt x="906" y="900"/>
                  <a:pt x="907" y="903"/>
                  <a:pt x="908" y="901"/>
                </a:cubicBezTo>
                <a:cubicBezTo>
                  <a:pt x="906" y="900"/>
                  <a:pt x="907" y="896"/>
                  <a:pt x="905" y="895"/>
                </a:cubicBezTo>
                <a:cubicBezTo>
                  <a:pt x="904" y="895"/>
                  <a:pt x="904" y="895"/>
                  <a:pt x="903" y="895"/>
                </a:cubicBezTo>
                <a:cubicBezTo>
                  <a:pt x="903" y="898"/>
                  <a:pt x="904" y="899"/>
                  <a:pt x="904" y="901"/>
                </a:cubicBezTo>
                <a:close/>
                <a:moveTo>
                  <a:pt x="913" y="901"/>
                </a:moveTo>
                <a:cubicBezTo>
                  <a:pt x="912" y="899"/>
                  <a:pt x="914" y="895"/>
                  <a:pt x="911" y="896"/>
                </a:cubicBezTo>
                <a:cubicBezTo>
                  <a:pt x="911" y="898"/>
                  <a:pt x="910" y="901"/>
                  <a:pt x="913" y="901"/>
                </a:cubicBezTo>
                <a:close/>
                <a:moveTo>
                  <a:pt x="770" y="905"/>
                </a:moveTo>
                <a:cubicBezTo>
                  <a:pt x="770" y="905"/>
                  <a:pt x="772" y="899"/>
                  <a:pt x="769" y="900"/>
                </a:cubicBezTo>
                <a:cubicBezTo>
                  <a:pt x="770" y="902"/>
                  <a:pt x="768" y="905"/>
                  <a:pt x="770" y="905"/>
                </a:cubicBezTo>
                <a:close/>
                <a:moveTo>
                  <a:pt x="860" y="908"/>
                </a:moveTo>
                <a:cubicBezTo>
                  <a:pt x="865" y="909"/>
                  <a:pt x="870" y="909"/>
                  <a:pt x="875" y="909"/>
                </a:cubicBezTo>
                <a:cubicBezTo>
                  <a:pt x="873" y="905"/>
                  <a:pt x="869" y="903"/>
                  <a:pt x="865" y="900"/>
                </a:cubicBezTo>
                <a:cubicBezTo>
                  <a:pt x="864" y="903"/>
                  <a:pt x="861" y="904"/>
                  <a:pt x="860" y="908"/>
                </a:cubicBezTo>
                <a:close/>
                <a:moveTo>
                  <a:pt x="741" y="905"/>
                </a:moveTo>
                <a:cubicBezTo>
                  <a:pt x="743" y="906"/>
                  <a:pt x="744" y="900"/>
                  <a:pt x="742" y="901"/>
                </a:cubicBezTo>
                <a:cubicBezTo>
                  <a:pt x="742" y="902"/>
                  <a:pt x="741" y="903"/>
                  <a:pt x="741" y="905"/>
                </a:cubicBezTo>
                <a:close/>
                <a:moveTo>
                  <a:pt x="898" y="909"/>
                </a:moveTo>
                <a:cubicBezTo>
                  <a:pt x="899" y="907"/>
                  <a:pt x="897" y="903"/>
                  <a:pt x="896" y="901"/>
                </a:cubicBezTo>
                <a:cubicBezTo>
                  <a:pt x="894" y="903"/>
                  <a:pt x="893" y="910"/>
                  <a:pt x="898" y="909"/>
                </a:cubicBezTo>
                <a:close/>
                <a:moveTo>
                  <a:pt x="1203" y="921"/>
                </a:moveTo>
                <a:cubicBezTo>
                  <a:pt x="1200" y="915"/>
                  <a:pt x="1196" y="909"/>
                  <a:pt x="1191" y="905"/>
                </a:cubicBezTo>
                <a:cubicBezTo>
                  <a:pt x="1187" y="907"/>
                  <a:pt x="1182" y="903"/>
                  <a:pt x="1177" y="905"/>
                </a:cubicBezTo>
                <a:cubicBezTo>
                  <a:pt x="1177" y="906"/>
                  <a:pt x="1177" y="907"/>
                  <a:pt x="1177" y="908"/>
                </a:cubicBezTo>
                <a:cubicBezTo>
                  <a:pt x="1180" y="909"/>
                  <a:pt x="1186" y="907"/>
                  <a:pt x="1187" y="911"/>
                </a:cubicBezTo>
                <a:cubicBezTo>
                  <a:pt x="1183" y="912"/>
                  <a:pt x="1177" y="908"/>
                  <a:pt x="1176" y="913"/>
                </a:cubicBezTo>
                <a:cubicBezTo>
                  <a:pt x="1178" y="914"/>
                  <a:pt x="1181" y="912"/>
                  <a:pt x="1183" y="915"/>
                </a:cubicBezTo>
                <a:cubicBezTo>
                  <a:pt x="1183" y="917"/>
                  <a:pt x="1182" y="919"/>
                  <a:pt x="1181" y="920"/>
                </a:cubicBezTo>
                <a:cubicBezTo>
                  <a:pt x="1181" y="918"/>
                  <a:pt x="1177" y="917"/>
                  <a:pt x="1175" y="918"/>
                </a:cubicBezTo>
                <a:cubicBezTo>
                  <a:pt x="1175" y="921"/>
                  <a:pt x="1177" y="921"/>
                  <a:pt x="1177" y="923"/>
                </a:cubicBezTo>
                <a:cubicBezTo>
                  <a:pt x="1175" y="924"/>
                  <a:pt x="1174" y="925"/>
                  <a:pt x="1174" y="929"/>
                </a:cubicBezTo>
                <a:cubicBezTo>
                  <a:pt x="1186" y="930"/>
                  <a:pt x="1198" y="929"/>
                  <a:pt x="1208" y="929"/>
                </a:cubicBezTo>
                <a:cubicBezTo>
                  <a:pt x="1209" y="924"/>
                  <a:pt x="1204" y="924"/>
                  <a:pt x="1203" y="921"/>
                </a:cubicBezTo>
                <a:close/>
                <a:moveTo>
                  <a:pt x="1196" y="905"/>
                </a:moveTo>
                <a:cubicBezTo>
                  <a:pt x="1198" y="908"/>
                  <a:pt x="1202" y="916"/>
                  <a:pt x="1207" y="912"/>
                </a:cubicBezTo>
                <a:cubicBezTo>
                  <a:pt x="1206" y="912"/>
                  <a:pt x="1206" y="911"/>
                  <a:pt x="1206" y="910"/>
                </a:cubicBezTo>
                <a:cubicBezTo>
                  <a:pt x="1203" y="911"/>
                  <a:pt x="1202" y="910"/>
                  <a:pt x="1201" y="908"/>
                </a:cubicBezTo>
                <a:cubicBezTo>
                  <a:pt x="1203" y="908"/>
                  <a:pt x="1204" y="907"/>
                  <a:pt x="1206" y="907"/>
                </a:cubicBezTo>
                <a:cubicBezTo>
                  <a:pt x="1207" y="902"/>
                  <a:pt x="1198" y="904"/>
                  <a:pt x="1196" y="905"/>
                </a:cubicBezTo>
                <a:close/>
                <a:moveTo>
                  <a:pt x="767" y="910"/>
                </a:moveTo>
                <a:cubicBezTo>
                  <a:pt x="767" y="909"/>
                  <a:pt x="769" y="909"/>
                  <a:pt x="769" y="909"/>
                </a:cubicBezTo>
                <a:cubicBezTo>
                  <a:pt x="769" y="904"/>
                  <a:pt x="763" y="908"/>
                  <a:pt x="767" y="910"/>
                </a:cubicBezTo>
                <a:close/>
                <a:moveTo>
                  <a:pt x="740" y="911"/>
                </a:moveTo>
                <a:cubicBezTo>
                  <a:pt x="743" y="911"/>
                  <a:pt x="743" y="910"/>
                  <a:pt x="743" y="907"/>
                </a:cubicBezTo>
                <a:cubicBezTo>
                  <a:pt x="742" y="907"/>
                  <a:pt x="742" y="907"/>
                  <a:pt x="741" y="907"/>
                </a:cubicBezTo>
                <a:cubicBezTo>
                  <a:pt x="741" y="909"/>
                  <a:pt x="740" y="909"/>
                  <a:pt x="740" y="911"/>
                </a:cubicBezTo>
                <a:close/>
                <a:moveTo>
                  <a:pt x="885" y="918"/>
                </a:moveTo>
                <a:cubicBezTo>
                  <a:pt x="884" y="910"/>
                  <a:pt x="870" y="911"/>
                  <a:pt x="861" y="912"/>
                </a:cubicBezTo>
                <a:cubicBezTo>
                  <a:pt x="867" y="917"/>
                  <a:pt x="871" y="924"/>
                  <a:pt x="878" y="928"/>
                </a:cubicBezTo>
                <a:cubicBezTo>
                  <a:pt x="880" y="924"/>
                  <a:pt x="885" y="922"/>
                  <a:pt x="885" y="918"/>
                </a:cubicBezTo>
                <a:close/>
                <a:moveTo>
                  <a:pt x="741" y="933"/>
                </a:moveTo>
                <a:cubicBezTo>
                  <a:pt x="737" y="935"/>
                  <a:pt x="736" y="941"/>
                  <a:pt x="734" y="946"/>
                </a:cubicBezTo>
                <a:cubicBezTo>
                  <a:pt x="744" y="938"/>
                  <a:pt x="751" y="928"/>
                  <a:pt x="761" y="920"/>
                </a:cubicBezTo>
                <a:cubicBezTo>
                  <a:pt x="761" y="918"/>
                  <a:pt x="761" y="915"/>
                  <a:pt x="760" y="914"/>
                </a:cubicBezTo>
                <a:cubicBezTo>
                  <a:pt x="758" y="914"/>
                  <a:pt x="753" y="914"/>
                  <a:pt x="748" y="914"/>
                </a:cubicBezTo>
                <a:cubicBezTo>
                  <a:pt x="745" y="919"/>
                  <a:pt x="742" y="924"/>
                  <a:pt x="741" y="933"/>
                </a:cubicBezTo>
                <a:close/>
                <a:moveTo>
                  <a:pt x="737" y="927"/>
                </a:moveTo>
                <a:cubicBezTo>
                  <a:pt x="740" y="924"/>
                  <a:pt x="740" y="918"/>
                  <a:pt x="742" y="914"/>
                </a:cubicBezTo>
                <a:cubicBezTo>
                  <a:pt x="742" y="914"/>
                  <a:pt x="741" y="914"/>
                  <a:pt x="740" y="914"/>
                </a:cubicBezTo>
                <a:cubicBezTo>
                  <a:pt x="738" y="916"/>
                  <a:pt x="736" y="921"/>
                  <a:pt x="737" y="927"/>
                </a:cubicBezTo>
                <a:close/>
                <a:moveTo>
                  <a:pt x="902" y="916"/>
                </a:moveTo>
                <a:cubicBezTo>
                  <a:pt x="901" y="922"/>
                  <a:pt x="900" y="934"/>
                  <a:pt x="909" y="932"/>
                </a:cubicBezTo>
                <a:cubicBezTo>
                  <a:pt x="912" y="939"/>
                  <a:pt x="918" y="945"/>
                  <a:pt x="924" y="947"/>
                </a:cubicBezTo>
                <a:cubicBezTo>
                  <a:pt x="919" y="937"/>
                  <a:pt x="916" y="926"/>
                  <a:pt x="912" y="916"/>
                </a:cubicBezTo>
                <a:cubicBezTo>
                  <a:pt x="908" y="917"/>
                  <a:pt x="906" y="915"/>
                  <a:pt x="902" y="916"/>
                </a:cubicBezTo>
                <a:close/>
                <a:moveTo>
                  <a:pt x="1267" y="922"/>
                </a:moveTo>
                <a:cubicBezTo>
                  <a:pt x="1268" y="922"/>
                  <a:pt x="1271" y="921"/>
                  <a:pt x="1271" y="922"/>
                </a:cubicBezTo>
                <a:cubicBezTo>
                  <a:pt x="1270" y="924"/>
                  <a:pt x="1269" y="924"/>
                  <a:pt x="1268" y="923"/>
                </a:cubicBezTo>
                <a:cubicBezTo>
                  <a:pt x="1268" y="924"/>
                  <a:pt x="1267" y="927"/>
                  <a:pt x="1269" y="927"/>
                </a:cubicBezTo>
                <a:cubicBezTo>
                  <a:pt x="1269" y="926"/>
                  <a:pt x="1272" y="927"/>
                  <a:pt x="1272" y="926"/>
                </a:cubicBezTo>
                <a:cubicBezTo>
                  <a:pt x="1271" y="922"/>
                  <a:pt x="1273" y="919"/>
                  <a:pt x="1271" y="917"/>
                </a:cubicBezTo>
                <a:cubicBezTo>
                  <a:pt x="1271" y="918"/>
                  <a:pt x="1270" y="919"/>
                  <a:pt x="1269" y="918"/>
                </a:cubicBezTo>
                <a:cubicBezTo>
                  <a:pt x="1269" y="917"/>
                  <a:pt x="1270" y="916"/>
                  <a:pt x="1268" y="916"/>
                </a:cubicBezTo>
                <a:cubicBezTo>
                  <a:pt x="1267" y="918"/>
                  <a:pt x="1268" y="919"/>
                  <a:pt x="1267" y="922"/>
                </a:cubicBezTo>
                <a:close/>
                <a:moveTo>
                  <a:pt x="1205" y="918"/>
                </a:moveTo>
                <a:cubicBezTo>
                  <a:pt x="1206" y="920"/>
                  <a:pt x="1207" y="921"/>
                  <a:pt x="1208" y="922"/>
                </a:cubicBezTo>
                <a:cubicBezTo>
                  <a:pt x="1210" y="919"/>
                  <a:pt x="1208" y="915"/>
                  <a:pt x="1205" y="918"/>
                </a:cubicBezTo>
                <a:close/>
                <a:moveTo>
                  <a:pt x="775" y="918"/>
                </a:moveTo>
                <a:cubicBezTo>
                  <a:pt x="776" y="924"/>
                  <a:pt x="783" y="927"/>
                  <a:pt x="783" y="932"/>
                </a:cubicBezTo>
                <a:cubicBezTo>
                  <a:pt x="778" y="930"/>
                  <a:pt x="778" y="923"/>
                  <a:pt x="773" y="920"/>
                </a:cubicBezTo>
                <a:cubicBezTo>
                  <a:pt x="773" y="925"/>
                  <a:pt x="771" y="934"/>
                  <a:pt x="773" y="937"/>
                </a:cubicBezTo>
                <a:cubicBezTo>
                  <a:pt x="770" y="938"/>
                  <a:pt x="770" y="948"/>
                  <a:pt x="771" y="950"/>
                </a:cubicBezTo>
                <a:cubicBezTo>
                  <a:pt x="775" y="945"/>
                  <a:pt x="783" y="940"/>
                  <a:pt x="783" y="933"/>
                </a:cubicBezTo>
                <a:cubicBezTo>
                  <a:pt x="784" y="933"/>
                  <a:pt x="786" y="933"/>
                  <a:pt x="788" y="933"/>
                </a:cubicBezTo>
                <a:cubicBezTo>
                  <a:pt x="791" y="928"/>
                  <a:pt x="797" y="924"/>
                  <a:pt x="801" y="918"/>
                </a:cubicBezTo>
                <a:cubicBezTo>
                  <a:pt x="792" y="917"/>
                  <a:pt x="787" y="919"/>
                  <a:pt x="775" y="918"/>
                </a:cubicBezTo>
                <a:close/>
                <a:moveTo>
                  <a:pt x="767" y="927"/>
                </a:moveTo>
                <a:cubicBezTo>
                  <a:pt x="768" y="924"/>
                  <a:pt x="768" y="921"/>
                  <a:pt x="768" y="918"/>
                </a:cubicBezTo>
                <a:cubicBezTo>
                  <a:pt x="768" y="918"/>
                  <a:pt x="767" y="918"/>
                  <a:pt x="766" y="918"/>
                </a:cubicBezTo>
                <a:cubicBezTo>
                  <a:pt x="765" y="921"/>
                  <a:pt x="765" y="925"/>
                  <a:pt x="767" y="927"/>
                </a:cubicBezTo>
                <a:close/>
                <a:moveTo>
                  <a:pt x="881" y="930"/>
                </a:moveTo>
                <a:cubicBezTo>
                  <a:pt x="884" y="929"/>
                  <a:pt x="888" y="929"/>
                  <a:pt x="893" y="929"/>
                </a:cubicBezTo>
                <a:cubicBezTo>
                  <a:pt x="894" y="923"/>
                  <a:pt x="890" y="920"/>
                  <a:pt x="885" y="920"/>
                </a:cubicBezTo>
                <a:cubicBezTo>
                  <a:pt x="885" y="925"/>
                  <a:pt x="880" y="926"/>
                  <a:pt x="881" y="930"/>
                </a:cubicBezTo>
                <a:close/>
                <a:moveTo>
                  <a:pt x="1306" y="927"/>
                </a:moveTo>
                <a:cubicBezTo>
                  <a:pt x="1307" y="924"/>
                  <a:pt x="1304" y="923"/>
                  <a:pt x="1303" y="924"/>
                </a:cubicBezTo>
                <a:cubicBezTo>
                  <a:pt x="1304" y="925"/>
                  <a:pt x="1304" y="927"/>
                  <a:pt x="1306" y="927"/>
                </a:cubicBezTo>
                <a:close/>
                <a:moveTo>
                  <a:pt x="734" y="951"/>
                </a:moveTo>
                <a:cubicBezTo>
                  <a:pt x="740" y="951"/>
                  <a:pt x="755" y="953"/>
                  <a:pt x="764" y="951"/>
                </a:cubicBezTo>
                <a:cubicBezTo>
                  <a:pt x="763" y="942"/>
                  <a:pt x="763" y="932"/>
                  <a:pt x="761" y="924"/>
                </a:cubicBezTo>
                <a:cubicBezTo>
                  <a:pt x="752" y="933"/>
                  <a:pt x="742" y="942"/>
                  <a:pt x="734" y="951"/>
                </a:cubicBezTo>
                <a:close/>
                <a:moveTo>
                  <a:pt x="1267" y="933"/>
                </a:moveTo>
                <a:cubicBezTo>
                  <a:pt x="1270" y="934"/>
                  <a:pt x="1273" y="934"/>
                  <a:pt x="1273" y="930"/>
                </a:cubicBezTo>
                <a:cubicBezTo>
                  <a:pt x="1270" y="928"/>
                  <a:pt x="1265" y="929"/>
                  <a:pt x="1267" y="933"/>
                </a:cubicBezTo>
                <a:close/>
                <a:moveTo>
                  <a:pt x="1303" y="935"/>
                </a:moveTo>
                <a:cubicBezTo>
                  <a:pt x="1304" y="935"/>
                  <a:pt x="1305" y="935"/>
                  <a:pt x="1306" y="935"/>
                </a:cubicBezTo>
                <a:cubicBezTo>
                  <a:pt x="1306" y="934"/>
                  <a:pt x="1307" y="934"/>
                  <a:pt x="1307" y="931"/>
                </a:cubicBezTo>
                <a:cubicBezTo>
                  <a:pt x="1306" y="931"/>
                  <a:pt x="1305" y="930"/>
                  <a:pt x="1303" y="931"/>
                </a:cubicBezTo>
                <a:cubicBezTo>
                  <a:pt x="1303" y="931"/>
                  <a:pt x="1303" y="933"/>
                  <a:pt x="1303" y="935"/>
                </a:cubicBezTo>
                <a:close/>
                <a:moveTo>
                  <a:pt x="895" y="945"/>
                </a:moveTo>
                <a:cubicBezTo>
                  <a:pt x="895" y="940"/>
                  <a:pt x="895" y="935"/>
                  <a:pt x="893" y="931"/>
                </a:cubicBezTo>
                <a:cubicBezTo>
                  <a:pt x="890" y="931"/>
                  <a:pt x="886" y="931"/>
                  <a:pt x="882" y="931"/>
                </a:cubicBezTo>
                <a:cubicBezTo>
                  <a:pt x="885" y="937"/>
                  <a:pt x="890" y="941"/>
                  <a:pt x="895" y="945"/>
                </a:cubicBezTo>
                <a:close/>
                <a:moveTo>
                  <a:pt x="1194" y="934"/>
                </a:moveTo>
                <a:cubicBezTo>
                  <a:pt x="1187" y="932"/>
                  <a:pt x="1178" y="929"/>
                  <a:pt x="1173" y="935"/>
                </a:cubicBezTo>
                <a:cubicBezTo>
                  <a:pt x="1173" y="937"/>
                  <a:pt x="1178" y="935"/>
                  <a:pt x="1178" y="938"/>
                </a:cubicBezTo>
                <a:cubicBezTo>
                  <a:pt x="1178" y="941"/>
                  <a:pt x="1174" y="937"/>
                  <a:pt x="1172" y="940"/>
                </a:cubicBezTo>
                <a:cubicBezTo>
                  <a:pt x="1172" y="941"/>
                  <a:pt x="1172" y="942"/>
                  <a:pt x="1172" y="943"/>
                </a:cubicBezTo>
                <a:cubicBezTo>
                  <a:pt x="1176" y="943"/>
                  <a:pt x="1179" y="941"/>
                  <a:pt x="1181" y="944"/>
                </a:cubicBezTo>
                <a:cubicBezTo>
                  <a:pt x="1181" y="947"/>
                  <a:pt x="1176" y="948"/>
                  <a:pt x="1173" y="946"/>
                </a:cubicBezTo>
                <a:cubicBezTo>
                  <a:pt x="1172" y="950"/>
                  <a:pt x="1172" y="954"/>
                  <a:pt x="1170" y="956"/>
                </a:cubicBezTo>
                <a:cubicBezTo>
                  <a:pt x="1183" y="958"/>
                  <a:pt x="1201" y="958"/>
                  <a:pt x="1214" y="955"/>
                </a:cubicBezTo>
                <a:cubicBezTo>
                  <a:pt x="1206" y="949"/>
                  <a:pt x="1199" y="943"/>
                  <a:pt x="1194" y="934"/>
                </a:cubicBezTo>
                <a:close/>
                <a:moveTo>
                  <a:pt x="1202" y="937"/>
                </a:moveTo>
                <a:cubicBezTo>
                  <a:pt x="1204" y="940"/>
                  <a:pt x="1207" y="945"/>
                  <a:pt x="1212" y="942"/>
                </a:cubicBezTo>
                <a:cubicBezTo>
                  <a:pt x="1213" y="937"/>
                  <a:pt x="1206" y="940"/>
                  <a:pt x="1205" y="937"/>
                </a:cubicBezTo>
                <a:cubicBezTo>
                  <a:pt x="1205" y="935"/>
                  <a:pt x="1209" y="936"/>
                  <a:pt x="1211" y="937"/>
                </a:cubicBezTo>
                <a:cubicBezTo>
                  <a:pt x="1211" y="935"/>
                  <a:pt x="1211" y="934"/>
                  <a:pt x="1211" y="932"/>
                </a:cubicBezTo>
                <a:cubicBezTo>
                  <a:pt x="1207" y="931"/>
                  <a:pt x="1201" y="932"/>
                  <a:pt x="1196" y="931"/>
                </a:cubicBezTo>
                <a:cubicBezTo>
                  <a:pt x="1195" y="935"/>
                  <a:pt x="1199" y="935"/>
                  <a:pt x="1202" y="937"/>
                </a:cubicBezTo>
                <a:close/>
                <a:moveTo>
                  <a:pt x="902" y="949"/>
                </a:moveTo>
                <a:cubicBezTo>
                  <a:pt x="909" y="950"/>
                  <a:pt x="915" y="952"/>
                  <a:pt x="923" y="952"/>
                </a:cubicBezTo>
                <a:cubicBezTo>
                  <a:pt x="916" y="946"/>
                  <a:pt x="910" y="939"/>
                  <a:pt x="902" y="933"/>
                </a:cubicBezTo>
                <a:cubicBezTo>
                  <a:pt x="901" y="937"/>
                  <a:pt x="902" y="946"/>
                  <a:pt x="902" y="949"/>
                </a:cubicBezTo>
                <a:close/>
                <a:moveTo>
                  <a:pt x="1267" y="939"/>
                </a:moveTo>
                <a:cubicBezTo>
                  <a:pt x="1270" y="939"/>
                  <a:pt x="1273" y="939"/>
                  <a:pt x="1273" y="937"/>
                </a:cubicBezTo>
                <a:cubicBezTo>
                  <a:pt x="1272" y="935"/>
                  <a:pt x="1267" y="936"/>
                  <a:pt x="1267" y="939"/>
                </a:cubicBezTo>
                <a:close/>
                <a:moveTo>
                  <a:pt x="1277" y="942"/>
                </a:moveTo>
                <a:cubicBezTo>
                  <a:pt x="1280" y="959"/>
                  <a:pt x="1282" y="980"/>
                  <a:pt x="1287" y="996"/>
                </a:cubicBezTo>
                <a:cubicBezTo>
                  <a:pt x="1289" y="996"/>
                  <a:pt x="1291" y="996"/>
                  <a:pt x="1293" y="996"/>
                </a:cubicBezTo>
                <a:cubicBezTo>
                  <a:pt x="1296" y="976"/>
                  <a:pt x="1297" y="958"/>
                  <a:pt x="1299" y="941"/>
                </a:cubicBezTo>
                <a:cubicBezTo>
                  <a:pt x="1293" y="942"/>
                  <a:pt x="1285" y="941"/>
                  <a:pt x="1277" y="942"/>
                </a:cubicBezTo>
                <a:close/>
                <a:moveTo>
                  <a:pt x="1266" y="942"/>
                </a:moveTo>
                <a:cubicBezTo>
                  <a:pt x="1270" y="945"/>
                  <a:pt x="1261" y="951"/>
                  <a:pt x="1268" y="953"/>
                </a:cubicBezTo>
                <a:cubicBezTo>
                  <a:pt x="1268" y="952"/>
                  <a:pt x="1267" y="949"/>
                  <a:pt x="1269" y="949"/>
                </a:cubicBezTo>
                <a:cubicBezTo>
                  <a:pt x="1275" y="948"/>
                  <a:pt x="1272" y="953"/>
                  <a:pt x="1275" y="954"/>
                </a:cubicBezTo>
                <a:cubicBezTo>
                  <a:pt x="1276" y="948"/>
                  <a:pt x="1271" y="946"/>
                  <a:pt x="1274" y="942"/>
                </a:cubicBezTo>
                <a:cubicBezTo>
                  <a:pt x="1272" y="942"/>
                  <a:pt x="1268" y="942"/>
                  <a:pt x="1266" y="942"/>
                </a:cubicBezTo>
                <a:close/>
                <a:moveTo>
                  <a:pt x="1310" y="943"/>
                </a:moveTo>
                <a:cubicBezTo>
                  <a:pt x="1313" y="953"/>
                  <a:pt x="1312" y="959"/>
                  <a:pt x="1314" y="970"/>
                </a:cubicBezTo>
                <a:cubicBezTo>
                  <a:pt x="1317" y="967"/>
                  <a:pt x="1318" y="957"/>
                  <a:pt x="1314" y="955"/>
                </a:cubicBezTo>
                <a:cubicBezTo>
                  <a:pt x="1319" y="953"/>
                  <a:pt x="1320" y="944"/>
                  <a:pt x="1317" y="941"/>
                </a:cubicBezTo>
                <a:cubicBezTo>
                  <a:pt x="1314" y="940"/>
                  <a:pt x="1312" y="942"/>
                  <a:pt x="1310" y="943"/>
                </a:cubicBezTo>
                <a:close/>
                <a:moveTo>
                  <a:pt x="1301" y="969"/>
                </a:moveTo>
                <a:cubicBezTo>
                  <a:pt x="1305" y="968"/>
                  <a:pt x="1306" y="965"/>
                  <a:pt x="1310" y="965"/>
                </a:cubicBezTo>
                <a:cubicBezTo>
                  <a:pt x="1310" y="961"/>
                  <a:pt x="1305" y="960"/>
                  <a:pt x="1306" y="955"/>
                </a:cubicBezTo>
                <a:cubicBezTo>
                  <a:pt x="1307" y="955"/>
                  <a:pt x="1308" y="957"/>
                  <a:pt x="1310" y="957"/>
                </a:cubicBezTo>
                <a:cubicBezTo>
                  <a:pt x="1310" y="953"/>
                  <a:pt x="1307" y="950"/>
                  <a:pt x="1304" y="948"/>
                </a:cubicBezTo>
                <a:cubicBezTo>
                  <a:pt x="1305" y="948"/>
                  <a:pt x="1305" y="947"/>
                  <a:pt x="1305" y="946"/>
                </a:cubicBezTo>
                <a:cubicBezTo>
                  <a:pt x="1307" y="946"/>
                  <a:pt x="1306" y="947"/>
                  <a:pt x="1308" y="946"/>
                </a:cubicBezTo>
                <a:cubicBezTo>
                  <a:pt x="1308" y="945"/>
                  <a:pt x="1308" y="944"/>
                  <a:pt x="1308" y="943"/>
                </a:cubicBezTo>
                <a:cubicBezTo>
                  <a:pt x="1305" y="943"/>
                  <a:pt x="1304" y="942"/>
                  <a:pt x="1303" y="942"/>
                </a:cubicBezTo>
                <a:cubicBezTo>
                  <a:pt x="1304" y="949"/>
                  <a:pt x="1299" y="960"/>
                  <a:pt x="1301" y="969"/>
                </a:cubicBezTo>
                <a:close/>
                <a:moveTo>
                  <a:pt x="1213" y="950"/>
                </a:moveTo>
                <a:cubicBezTo>
                  <a:pt x="1213" y="947"/>
                  <a:pt x="1212" y="945"/>
                  <a:pt x="1209" y="946"/>
                </a:cubicBezTo>
                <a:cubicBezTo>
                  <a:pt x="1209" y="949"/>
                  <a:pt x="1211" y="949"/>
                  <a:pt x="1213" y="950"/>
                </a:cubicBezTo>
                <a:close/>
                <a:moveTo>
                  <a:pt x="1321" y="962"/>
                </a:moveTo>
                <a:cubicBezTo>
                  <a:pt x="1326" y="961"/>
                  <a:pt x="1322" y="952"/>
                  <a:pt x="1321" y="950"/>
                </a:cubicBezTo>
                <a:cubicBezTo>
                  <a:pt x="1321" y="955"/>
                  <a:pt x="1320" y="959"/>
                  <a:pt x="1321" y="962"/>
                </a:cubicBezTo>
                <a:close/>
                <a:moveTo>
                  <a:pt x="1275" y="956"/>
                </a:moveTo>
                <a:cubicBezTo>
                  <a:pt x="1273" y="956"/>
                  <a:pt x="1269" y="952"/>
                  <a:pt x="1265" y="956"/>
                </a:cubicBezTo>
                <a:cubicBezTo>
                  <a:pt x="1266" y="961"/>
                  <a:pt x="1261" y="965"/>
                  <a:pt x="1265" y="968"/>
                </a:cubicBezTo>
                <a:cubicBezTo>
                  <a:pt x="1264" y="966"/>
                  <a:pt x="1268" y="966"/>
                  <a:pt x="1267" y="968"/>
                </a:cubicBezTo>
                <a:cubicBezTo>
                  <a:pt x="1266" y="970"/>
                  <a:pt x="1264" y="967"/>
                  <a:pt x="1263" y="969"/>
                </a:cubicBezTo>
                <a:cubicBezTo>
                  <a:pt x="1264" y="976"/>
                  <a:pt x="1264" y="981"/>
                  <a:pt x="1262" y="985"/>
                </a:cubicBezTo>
                <a:cubicBezTo>
                  <a:pt x="1264" y="985"/>
                  <a:pt x="1266" y="982"/>
                  <a:pt x="1267" y="985"/>
                </a:cubicBezTo>
                <a:cubicBezTo>
                  <a:pt x="1266" y="987"/>
                  <a:pt x="1264" y="988"/>
                  <a:pt x="1262" y="987"/>
                </a:cubicBezTo>
                <a:cubicBezTo>
                  <a:pt x="1262" y="991"/>
                  <a:pt x="1261" y="992"/>
                  <a:pt x="1261" y="995"/>
                </a:cubicBezTo>
                <a:cubicBezTo>
                  <a:pt x="1269" y="994"/>
                  <a:pt x="1275" y="995"/>
                  <a:pt x="1282" y="994"/>
                </a:cubicBezTo>
                <a:cubicBezTo>
                  <a:pt x="1279" y="992"/>
                  <a:pt x="1280" y="990"/>
                  <a:pt x="1279" y="987"/>
                </a:cubicBezTo>
                <a:cubicBezTo>
                  <a:pt x="1277" y="989"/>
                  <a:pt x="1273" y="984"/>
                  <a:pt x="1273" y="981"/>
                </a:cubicBezTo>
                <a:cubicBezTo>
                  <a:pt x="1270" y="981"/>
                  <a:pt x="1268" y="980"/>
                  <a:pt x="1268" y="977"/>
                </a:cubicBezTo>
                <a:cubicBezTo>
                  <a:pt x="1270" y="977"/>
                  <a:pt x="1274" y="977"/>
                  <a:pt x="1276" y="978"/>
                </a:cubicBezTo>
                <a:cubicBezTo>
                  <a:pt x="1275" y="979"/>
                  <a:pt x="1273" y="978"/>
                  <a:pt x="1273" y="981"/>
                </a:cubicBezTo>
                <a:cubicBezTo>
                  <a:pt x="1275" y="981"/>
                  <a:pt x="1277" y="984"/>
                  <a:pt x="1280" y="985"/>
                </a:cubicBezTo>
                <a:cubicBezTo>
                  <a:pt x="1281" y="982"/>
                  <a:pt x="1277" y="984"/>
                  <a:pt x="1277" y="983"/>
                </a:cubicBezTo>
                <a:cubicBezTo>
                  <a:pt x="1281" y="977"/>
                  <a:pt x="1275" y="972"/>
                  <a:pt x="1273" y="968"/>
                </a:cubicBezTo>
                <a:cubicBezTo>
                  <a:pt x="1274" y="967"/>
                  <a:pt x="1274" y="967"/>
                  <a:pt x="1275" y="966"/>
                </a:cubicBezTo>
                <a:cubicBezTo>
                  <a:pt x="1276" y="966"/>
                  <a:pt x="1276" y="967"/>
                  <a:pt x="1277" y="967"/>
                </a:cubicBezTo>
                <a:cubicBezTo>
                  <a:pt x="1276" y="964"/>
                  <a:pt x="1276" y="957"/>
                  <a:pt x="1275" y="956"/>
                </a:cubicBezTo>
                <a:close/>
                <a:moveTo>
                  <a:pt x="731" y="957"/>
                </a:moveTo>
                <a:cubicBezTo>
                  <a:pt x="730" y="964"/>
                  <a:pt x="732" y="968"/>
                  <a:pt x="734" y="972"/>
                </a:cubicBezTo>
                <a:cubicBezTo>
                  <a:pt x="737" y="973"/>
                  <a:pt x="736" y="973"/>
                  <a:pt x="740" y="972"/>
                </a:cubicBezTo>
                <a:cubicBezTo>
                  <a:pt x="741" y="970"/>
                  <a:pt x="742" y="969"/>
                  <a:pt x="742" y="965"/>
                </a:cubicBezTo>
                <a:cubicBezTo>
                  <a:pt x="740" y="963"/>
                  <a:pt x="733" y="961"/>
                  <a:pt x="734" y="957"/>
                </a:cubicBezTo>
                <a:cubicBezTo>
                  <a:pt x="739" y="957"/>
                  <a:pt x="738" y="963"/>
                  <a:pt x="743" y="963"/>
                </a:cubicBezTo>
                <a:cubicBezTo>
                  <a:pt x="744" y="961"/>
                  <a:pt x="745" y="959"/>
                  <a:pt x="745" y="956"/>
                </a:cubicBezTo>
                <a:cubicBezTo>
                  <a:pt x="741" y="955"/>
                  <a:pt x="733" y="954"/>
                  <a:pt x="731" y="957"/>
                </a:cubicBezTo>
                <a:close/>
                <a:moveTo>
                  <a:pt x="903" y="957"/>
                </a:moveTo>
                <a:cubicBezTo>
                  <a:pt x="903" y="962"/>
                  <a:pt x="908" y="963"/>
                  <a:pt x="907" y="970"/>
                </a:cubicBezTo>
                <a:cubicBezTo>
                  <a:pt x="914" y="969"/>
                  <a:pt x="913" y="960"/>
                  <a:pt x="911" y="956"/>
                </a:cubicBezTo>
                <a:cubicBezTo>
                  <a:pt x="907" y="956"/>
                  <a:pt x="905" y="956"/>
                  <a:pt x="903" y="957"/>
                </a:cubicBezTo>
                <a:close/>
                <a:moveTo>
                  <a:pt x="920" y="961"/>
                </a:moveTo>
                <a:cubicBezTo>
                  <a:pt x="921" y="959"/>
                  <a:pt x="924" y="959"/>
                  <a:pt x="924" y="956"/>
                </a:cubicBezTo>
                <a:cubicBezTo>
                  <a:pt x="922" y="956"/>
                  <a:pt x="919" y="956"/>
                  <a:pt x="917" y="956"/>
                </a:cubicBezTo>
                <a:cubicBezTo>
                  <a:pt x="917" y="959"/>
                  <a:pt x="918" y="961"/>
                  <a:pt x="920" y="961"/>
                </a:cubicBezTo>
                <a:close/>
                <a:moveTo>
                  <a:pt x="757" y="974"/>
                </a:moveTo>
                <a:cubicBezTo>
                  <a:pt x="760" y="969"/>
                  <a:pt x="761" y="962"/>
                  <a:pt x="764" y="958"/>
                </a:cubicBezTo>
                <a:cubicBezTo>
                  <a:pt x="761" y="957"/>
                  <a:pt x="755" y="958"/>
                  <a:pt x="751" y="957"/>
                </a:cubicBezTo>
                <a:cubicBezTo>
                  <a:pt x="751" y="962"/>
                  <a:pt x="750" y="974"/>
                  <a:pt x="757" y="974"/>
                </a:cubicBezTo>
                <a:close/>
                <a:moveTo>
                  <a:pt x="832" y="971"/>
                </a:moveTo>
                <a:cubicBezTo>
                  <a:pt x="835" y="967"/>
                  <a:pt x="841" y="961"/>
                  <a:pt x="842" y="957"/>
                </a:cubicBezTo>
                <a:cubicBezTo>
                  <a:pt x="835" y="957"/>
                  <a:pt x="826" y="958"/>
                  <a:pt x="820" y="957"/>
                </a:cubicBezTo>
                <a:cubicBezTo>
                  <a:pt x="823" y="963"/>
                  <a:pt x="827" y="967"/>
                  <a:pt x="832" y="971"/>
                </a:cubicBezTo>
                <a:close/>
                <a:moveTo>
                  <a:pt x="851" y="957"/>
                </a:moveTo>
                <a:cubicBezTo>
                  <a:pt x="856" y="964"/>
                  <a:pt x="861" y="970"/>
                  <a:pt x="867" y="975"/>
                </a:cubicBezTo>
                <a:cubicBezTo>
                  <a:pt x="875" y="970"/>
                  <a:pt x="882" y="964"/>
                  <a:pt x="889" y="957"/>
                </a:cubicBezTo>
                <a:cubicBezTo>
                  <a:pt x="878" y="957"/>
                  <a:pt x="863" y="958"/>
                  <a:pt x="851" y="957"/>
                </a:cubicBezTo>
                <a:close/>
                <a:moveTo>
                  <a:pt x="878" y="971"/>
                </a:moveTo>
                <a:cubicBezTo>
                  <a:pt x="885" y="971"/>
                  <a:pt x="892" y="971"/>
                  <a:pt x="899" y="971"/>
                </a:cubicBezTo>
                <a:cubicBezTo>
                  <a:pt x="898" y="966"/>
                  <a:pt x="899" y="960"/>
                  <a:pt x="897" y="957"/>
                </a:cubicBezTo>
                <a:cubicBezTo>
                  <a:pt x="889" y="960"/>
                  <a:pt x="884" y="965"/>
                  <a:pt x="878" y="971"/>
                </a:cubicBezTo>
                <a:close/>
                <a:moveTo>
                  <a:pt x="771" y="959"/>
                </a:moveTo>
                <a:cubicBezTo>
                  <a:pt x="780" y="962"/>
                  <a:pt x="783" y="971"/>
                  <a:pt x="793" y="974"/>
                </a:cubicBezTo>
                <a:cubicBezTo>
                  <a:pt x="798" y="968"/>
                  <a:pt x="802" y="963"/>
                  <a:pt x="807" y="957"/>
                </a:cubicBezTo>
                <a:cubicBezTo>
                  <a:pt x="795" y="958"/>
                  <a:pt x="780" y="956"/>
                  <a:pt x="771" y="959"/>
                </a:cubicBezTo>
                <a:close/>
                <a:moveTo>
                  <a:pt x="811" y="957"/>
                </a:moveTo>
                <a:cubicBezTo>
                  <a:pt x="805" y="963"/>
                  <a:pt x="799" y="972"/>
                  <a:pt x="795" y="977"/>
                </a:cubicBezTo>
                <a:cubicBezTo>
                  <a:pt x="802" y="982"/>
                  <a:pt x="808" y="988"/>
                  <a:pt x="816" y="992"/>
                </a:cubicBezTo>
                <a:cubicBezTo>
                  <a:pt x="820" y="986"/>
                  <a:pt x="826" y="981"/>
                  <a:pt x="829" y="974"/>
                </a:cubicBezTo>
                <a:cubicBezTo>
                  <a:pt x="825" y="968"/>
                  <a:pt x="820" y="963"/>
                  <a:pt x="816" y="957"/>
                </a:cubicBezTo>
                <a:cubicBezTo>
                  <a:pt x="815" y="958"/>
                  <a:pt x="811" y="957"/>
                  <a:pt x="811" y="957"/>
                </a:cubicBezTo>
                <a:close/>
                <a:moveTo>
                  <a:pt x="846" y="958"/>
                </a:moveTo>
                <a:cubicBezTo>
                  <a:pt x="843" y="963"/>
                  <a:pt x="834" y="968"/>
                  <a:pt x="834" y="974"/>
                </a:cubicBezTo>
                <a:cubicBezTo>
                  <a:pt x="834" y="981"/>
                  <a:pt x="844" y="985"/>
                  <a:pt x="848" y="991"/>
                </a:cubicBezTo>
                <a:cubicBezTo>
                  <a:pt x="853" y="987"/>
                  <a:pt x="859" y="982"/>
                  <a:pt x="864" y="978"/>
                </a:cubicBezTo>
                <a:cubicBezTo>
                  <a:pt x="858" y="971"/>
                  <a:pt x="853" y="963"/>
                  <a:pt x="846" y="958"/>
                </a:cubicBezTo>
                <a:close/>
                <a:moveTo>
                  <a:pt x="920" y="962"/>
                </a:moveTo>
                <a:cubicBezTo>
                  <a:pt x="921" y="966"/>
                  <a:pt x="921" y="970"/>
                  <a:pt x="922" y="973"/>
                </a:cubicBezTo>
                <a:cubicBezTo>
                  <a:pt x="924" y="973"/>
                  <a:pt x="925" y="973"/>
                  <a:pt x="927" y="972"/>
                </a:cubicBezTo>
                <a:cubicBezTo>
                  <a:pt x="925" y="969"/>
                  <a:pt x="929" y="959"/>
                  <a:pt x="924" y="958"/>
                </a:cubicBezTo>
                <a:cubicBezTo>
                  <a:pt x="925" y="961"/>
                  <a:pt x="921" y="960"/>
                  <a:pt x="920" y="962"/>
                </a:cubicBezTo>
                <a:close/>
                <a:moveTo>
                  <a:pt x="768" y="974"/>
                </a:moveTo>
                <a:cubicBezTo>
                  <a:pt x="772" y="974"/>
                  <a:pt x="784" y="975"/>
                  <a:pt x="786" y="974"/>
                </a:cubicBezTo>
                <a:cubicBezTo>
                  <a:pt x="781" y="968"/>
                  <a:pt x="775" y="964"/>
                  <a:pt x="769" y="960"/>
                </a:cubicBezTo>
                <a:cubicBezTo>
                  <a:pt x="768" y="964"/>
                  <a:pt x="768" y="969"/>
                  <a:pt x="768" y="974"/>
                </a:cubicBezTo>
                <a:close/>
                <a:moveTo>
                  <a:pt x="1195" y="962"/>
                </a:moveTo>
                <a:cubicBezTo>
                  <a:pt x="1188" y="961"/>
                  <a:pt x="1177" y="959"/>
                  <a:pt x="1170" y="962"/>
                </a:cubicBezTo>
                <a:cubicBezTo>
                  <a:pt x="1169" y="965"/>
                  <a:pt x="1171" y="965"/>
                  <a:pt x="1171" y="968"/>
                </a:cubicBezTo>
                <a:cubicBezTo>
                  <a:pt x="1168" y="967"/>
                  <a:pt x="1168" y="970"/>
                  <a:pt x="1169" y="971"/>
                </a:cubicBezTo>
                <a:cubicBezTo>
                  <a:pt x="1172" y="973"/>
                  <a:pt x="1180" y="968"/>
                  <a:pt x="1180" y="974"/>
                </a:cubicBezTo>
                <a:cubicBezTo>
                  <a:pt x="1177" y="975"/>
                  <a:pt x="1173" y="976"/>
                  <a:pt x="1169" y="975"/>
                </a:cubicBezTo>
                <a:cubicBezTo>
                  <a:pt x="1169" y="978"/>
                  <a:pt x="1168" y="983"/>
                  <a:pt x="1168" y="985"/>
                </a:cubicBezTo>
                <a:cubicBezTo>
                  <a:pt x="1177" y="986"/>
                  <a:pt x="1188" y="985"/>
                  <a:pt x="1199" y="985"/>
                </a:cubicBezTo>
                <a:cubicBezTo>
                  <a:pt x="1206" y="985"/>
                  <a:pt x="1214" y="987"/>
                  <a:pt x="1219" y="983"/>
                </a:cubicBezTo>
                <a:cubicBezTo>
                  <a:pt x="1216" y="981"/>
                  <a:pt x="1211" y="981"/>
                  <a:pt x="1211" y="976"/>
                </a:cubicBezTo>
                <a:cubicBezTo>
                  <a:pt x="1204" y="974"/>
                  <a:pt x="1200" y="966"/>
                  <a:pt x="1197" y="963"/>
                </a:cubicBezTo>
                <a:cubicBezTo>
                  <a:pt x="1202" y="965"/>
                  <a:pt x="1210" y="975"/>
                  <a:pt x="1217" y="969"/>
                </a:cubicBezTo>
                <a:cubicBezTo>
                  <a:pt x="1215" y="966"/>
                  <a:pt x="1211" y="970"/>
                  <a:pt x="1211" y="965"/>
                </a:cubicBezTo>
                <a:cubicBezTo>
                  <a:pt x="1212" y="962"/>
                  <a:pt x="1216" y="967"/>
                  <a:pt x="1216" y="963"/>
                </a:cubicBezTo>
                <a:cubicBezTo>
                  <a:pt x="1212" y="959"/>
                  <a:pt x="1199" y="959"/>
                  <a:pt x="1195" y="962"/>
                </a:cubicBezTo>
                <a:close/>
                <a:moveTo>
                  <a:pt x="1320" y="968"/>
                </a:moveTo>
                <a:cubicBezTo>
                  <a:pt x="1322" y="969"/>
                  <a:pt x="1324" y="970"/>
                  <a:pt x="1325" y="972"/>
                </a:cubicBezTo>
                <a:cubicBezTo>
                  <a:pt x="1326" y="967"/>
                  <a:pt x="1325" y="964"/>
                  <a:pt x="1321" y="964"/>
                </a:cubicBezTo>
                <a:cubicBezTo>
                  <a:pt x="1321" y="966"/>
                  <a:pt x="1319" y="966"/>
                  <a:pt x="1320" y="968"/>
                </a:cubicBezTo>
                <a:close/>
                <a:moveTo>
                  <a:pt x="762" y="975"/>
                </a:moveTo>
                <a:cubicBezTo>
                  <a:pt x="764" y="973"/>
                  <a:pt x="766" y="967"/>
                  <a:pt x="763" y="965"/>
                </a:cubicBezTo>
                <a:cubicBezTo>
                  <a:pt x="763" y="968"/>
                  <a:pt x="759" y="973"/>
                  <a:pt x="762" y="975"/>
                </a:cubicBezTo>
                <a:close/>
                <a:moveTo>
                  <a:pt x="904" y="972"/>
                </a:moveTo>
                <a:cubicBezTo>
                  <a:pt x="906" y="970"/>
                  <a:pt x="906" y="966"/>
                  <a:pt x="903" y="966"/>
                </a:cubicBezTo>
                <a:cubicBezTo>
                  <a:pt x="903" y="968"/>
                  <a:pt x="903" y="971"/>
                  <a:pt x="904" y="972"/>
                </a:cubicBezTo>
                <a:close/>
                <a:moveTo>
                  <a:pt x="1313" y="978"/>
                </a:moveTo>
                <a:cubicBezTo>
                  <a:pt x="1309" y="978"/>
                  <a:pt x="1309" y="972"/>
                  <a:pt x="1310" y="969"/>
                </a:cubicBezTo>
                <a:cubicBezTo>
                  <a:pt x="1308" y="970"/>
                  <a:pt x="1307" y="969"/>
                  <a:pt x="1304" y="969"/>
                </a:cubicBezTo>
                <a:cubicBezTo>
                  <a:pt x="1305" y="972"/>
                  <a:pt x="1303" y="973"/>
                  <a:pt x="1299" y="973"/>
                </a:cubicBezTo>
                <a:cubicBezTo>
                  <a:pt x="1299" y="982"/>
                  <a:pt x="1296" y="989"/>
                  <a:pt x="1298" y="996"/>
                </a:cubicBezTo>
                <a:cubicBezTo>
                  <a:pt x="1304" y="997"/>
                  <a:pt x="1307" y="995"/>
                  <a:pt x="1312" y="996"/>
                </a:cubicBezTo>
                <a:cubicBezTo>
                  <a:pt x="1314" y="991"/>
                  <a:pt x="1312" y="985"/>
                  <a:pt x="1313" y="978"/>
                </a:cubicBezTo>
                <a:close/>
                <a:moveTo>
                  <a:pt x="909" y="971"/>
                </a:moveTo>
                <a:cubicBezTo>
                  <a:pt x="910" y="973"/>
                  <a:pt x="909" y="977"/>
                  <a:pt x="913" y="977"/>
                </a:cubicBezTo>
                <a:cubicBezTo>
                  <a:pt x="911" y="974"/>
                  <a:pt x="914" y="971"/>
                  <a:pt x="911" y="970"/>
                </a:cubicBezTo>
                <a:cubicBezTo>
                  <a:pt x="911" y="970"/>
                  <a:pt x="910" y="971"/>
                  <a:pt x="909" y="971"/>
                </a:cubicBezTo>
                <a:close/>
                <a:moveTo>
                  <a:pt x="1421" y="972"/>
                </a:moveTo>
                <a:cubicBezTo>
                  <a:pt x="1421" y="974"/>
                  <a:pt x="1423" y="973"/>
                  <a:pt x="1423" y="976"/>
                </a:cubicBezTo>
                <a:cubicBezTo>
                  <a:pt x="1419" y="978"/>
                  <a:pt x="1419" y="986"/>
                  <a:pt x="1420" y="991"/>
                </a:cubicBezTo>
                <a:cubicBezTo>
                  <a:pt x="1422" y="991"/>
                  <a:pt x="1422" y="992"/>
                  <a:pt x="1424" y="992"/>
                </a:cubicBezTo>
                <a:cubicBezTo>
                  <a:pt x="1425" y="990"/>
                  <a:pt x="1425" y="987"/>
                  <a:pt x="1429" y="988"/>
                </a:cubicBezTo>
                <a:cubicBezTo>
                  <a:pt x="1425" y="983"/>
                  <a:pt x="1428" y="977"/>
                  <a:pt x="1428" y="970"/>
                </a:cubicBezTo>
                <a:cubicBezTo>
                  <a:pt x="1424" y="969"/>
                  <a:pt x="1422" y="970"/>
                  <a:pt x="1421" y="972"/>
                </a:cubicBezTo>
                <a:close/>
                <a:moveTo>
                  <a:pt x="1320" y="989"/>
                </a:moveTo>
                <a:cubicBezTo>
                  <a:pt x="1323" y="986"/>
                  <a:pt x="1324" y="983"/>
                  <a:pt x="1321" y="978"/>
                </a:cubicBezTo>
                <a:cubicBezTo>
                  <a:pt x="1323" y="978"/>
                  <a:pt x="1324" y="977"/>
                  <a:pt x="1325" y="979"/>
                </a:cubicBezTo>
                <a:cubicBezTo>
                  <a:pt x="1326" y="974"/>
                  <a:pt x="1323" y="973"/>
                  <a:pt x="1319" y="972"/>
                </a:cubicBezTo>
                <a:cubicBezTo>
                  <a:pt x="1319" y="979"/>
                  <a:pt x="1317" y="984"/>
                  <a:pt x="1320" y="989"/>
                </a:cubicBezTo>
                <a:close/>
                <a:moveTo>
                  <a:pt x="879" y="973"/>
                </a:moveTo>
                <a:cubicBezTo>
                  <a:pt x="882" y="978"/>
                  <a:pt x="888" y="980"/>
                  <a:pt x="893" y="983"/>
                </a:cubicBezTo>
                <a:cubicBezTo>
                  <a:pt x="895" y="982"/>
                  <a:pt x="896" y="977"/>
                  <a:pt x="900" y="979"/>
                </a:cubicBezTo>
                <a:cubicBezTo>
                  <a:pt x="902" y="968"/>
                  <a:pt x="887" y="975"/>
                  <a:pt x="879" y="973"/>
                </a:cubicBezTo>
                <a:close/>
                <a:moveTo>
                  <a:pt x="727" y="988"/>
                </a:moveTo>
                <a:cubicBezTo>
                  <a:pt x="730" y="989"/>
                  <a:pt x="729" y="984"/>
                  <a:pt x="732" y="986"/>
                </a:cubicBezTo>
                <a:cubicBezTo>
                  <a:pt x="732" y="984"/>
                  <a:pt x="733" y="983"/>
                  <a:pt x="734" y="982"/>
                </a:cubicBezTo>
                <a:cubicBezTo>
                  <a:pt x="735" y="982"/>
                  <a:pt x="734" y="984"/>
                  <a:pt x="736" y="984"/>
                </a:cubicBezTo>
                <a:cubicBezTo>
                  <a:pt x="737" y="981"/>
                  <a:pt x="739" y="979"/>
                  <a:pt x="739" y="975"/>
                </a:cubicBezTo>
                <a:cubicBezTo>
                  <a:pt x="737" y="975"/>
                  <a:pt x="737" y="974"/>
                  <a:pt x="734" y="974"/>
                </a:cubicBezTo>
                <a:cubicBezTo>
                  <a:pt x="734" y="982"/>
                  <a:pt x="728" y="983"/>
                  <a:pt x="727" y="988"/>
                </a:cubicBezTo>
                <a:close/>
                <a:moveTo>
                  <a:pt x="745" y="978"/>
                </a:moveTo>
                <a:cubicBezTo>
                  <a:pt x="745" y="977"/>
                  <a:pt x="747" y="977"/>
                  <a:pt x="747" y="975"/>
                </a:cubicBezTo>
                <a:cubicBezTo>
                  <a:pt x="745" y="973"/>
                  <a:pt x="741" y="978"/>
                  <a:pt x="745" y="978"/>
                </a:cubicBezTo>
                <a:close/>
                <a:moveTo>
                  <a:pt x="920" y="982"/>
                </a:moveTo>
                <a:cubicBezTo>
                  <a:pt x="919" y="979"/>
                  <a:pt x="919" y="976"/>
                  <a:pt x="917" y="974"/>
                </a:cubicBezTo>
                <a:cubicBezTo>
                  <a:pt x="916" y="977"/>
                  <a:pt x="917" y="982"/>
                  <a:pt x="920" y="982"/>
                </a:cubicBezTo>
                <a:close/>
                <a:moveTo>
                  <a:pt x="927" y="985"/>
                </a:moveTo>
                <a:cubicBezTo>
                  <a:pt x="926" y="982"/>
                  <a:pt x="927" y="978"/>
                  <a:pt x="926" y="975"/>
                </a:cubicBezTo>
                <a:cubicBezTo>
                  <a:pt x="925" y="975"/>
                  <a:pt x="924" y="975"/>
                  <a:pt x="924" y="974"/>
                </a:cubicBezTo>
                <a:cubicBezTo>
                  <a:pt x="924" y="978"/>
                  <a:pt x="924" y="983"/>
                  <a:pt x="927" y="985"/>
                </a:cubicBezTo>
                <a:close/>
                <a:moveTo>
                  <a:pt x="729" y="980"/>
                </a:moveTo>
                <a:cubicBezTo>
                  <a:pt x="728" y="977"/>
                  <a:pt x="730" y="977"/>
                  <a:pt x="730" y="975"/>
                </a:cubicBezTo>
                <a:cubicBezTo>
                  <a:pt x="729" y="975"/>
                  <a:pt x="728" y="975"/>
                  <a:pt x="727" y="975"/>
                </a:cubicBezTo>
                <a:cubicBezTo>
                  <a:pt x="728" y="978"/>
                  <a:pt x="726" y="979"/>
                  <a:pt x="729" y="980"/>
                </a:cubicBezTo>
                <a:close/>
                <a:moveTo>
                  <a:pt x="877" y="975"/>
                </a:moveTo>
                <a:cubicBezTo>
                  <a:pt x="873" y="975"/>
                  <a:pt x="872" y="975"/>
                  <a:pt x="869" y="977"/>
                </a:cubicBezTo>
                <a:cubicBezTo>
                  <a:pt x="872" y="983"/>
                  <a:pt x="877" y="987"/>
                  <a:pt x="882" y="991"/>
                </a:cubicBezTo>
                <a:cubicBezTo>
                  <a:pt x="885" y="990"/>
                  <a:pt x="887" y="988"/>
                  <a:pt x="889" y="985"/>
                </a:cubicBezTo>
                <a:cubicBezTo>
                  <a:pt x="888" y="980"/>
                  <a:pt x="880" y="980"/>
                  <a:pt x="877" y="975"/>
                </a:cubicBezTo>
                <a:close/>
                <a:moveTo>
                  <a:pt x="1211" y="976"/>
                </a:moveTo>
                <a:cubicBezTo>
                  <a:pt x="1213" y="977"/>
                  <a:pt x="1216" y="978"/>
                  <a:pt x="1218" y="978"/>
                </a:cubicBezTo>
                <a:cubicBezTo>
                  <a:pt x="1220" y="974"/>
                  <a:pt x="1212" y="974"/>
                  <a:pt x="1211" y="976"/>
                </a:cubicBezTo>
                <a:close/>
                <a:moveTo>
                  <a:pt x="753" y="993"/>
                </a:moveTo>
                <a:cubicBezTo>
                  <a:pt x="757" y="993"/>
                  <a:pt x="756" y="987"/>
                  <a:pt x="758" y="985"/>
                </a:cubicBezTo>
                <a:cubicBezTo>
                  <a:pt x="758" y="987"/>
                  <a:pt x="755" y="993"/>
                  <a:pt x="760" y="992"/>
                </a:cubicBezTo>
                <a:cubicBezTo>
                  <a:pt x="760" y="990"/>
                  <a:pt x="762" y="987"/>
                  <a:pt x="762" y="983"/>
                </a:cubicBezTo>
                <a:cubicBezTo>
                  <a:pt x="759" y="983"/>
                  <a:pt x="759" y="981"/>
                  <a:pt x="758" y="981"/>
                </a:cubicBezTo>
                <a:cubicBezTo>
                  <a:pt x="757" y="982"/>
                  <a:pt x="757" y="984"/>
                  <a:pt x="755" y="983"/>
                </a:cubicBezTo>
                <a:cubicBezTo>
                  <a:pt x="753" y="981"/>
                  <a:pt x="756" y="979"/>
                  <a:pt x="755" y="976"/>
                </a:cubicBezTo>
                <a:cubicBezTo>
                  <a:pt x="755" y="976"/>
                  <a:pt x="755" y="976"/>
                  <a:pt x="753" y="976"/>
                </a:cubicBezTo>
                <a:cubicBezTo>
                  <a:pt x="752" y="982"/>
                  <a:pt x="756" y="987"/>
                  <a:pt x="753" y="993"/>
                </a:cubicBezTo>
                <a:close/>
                <a:moveTo>
                  <a:pt x="761" y="979"/>
                </a:moveTo>
                <a:cubicBezTo>
                  <a:pt x="764" y="980"/>
                  <a:pt x="764" y="976"/>
                  <a:pt x="761" y="976"/>
                </a:cubicBezTo>
                <a:cubicBezTo>
                  <a:pt x="761" y="977"/>
                  <a:pt x="761" y="978"/>
                  <a:pt x="761" y="979"/>
                </a:cubicBezTo>
                <a:close/>
                <a:moveTo>
                  <a:pt x="768" y="986"/>
                </a:moveTo>
                <a:cubicBezTo>
                  <a:pt x="766" y="986"/>
                  <a:pt x="765" y="987"/>
                  <a:pt x="766" y="989"/>
                </a:cubicBezTo>
                <a:cubicBezTo>
                  <a:pt x="767" y="991"/>
                  <a:pt x="772" y="994"/>
                  <a:pt x="773" y="990"/>
                </a:cubicBezTo>
                <a:cubicBezTo>
                  <a:pt x="770" y="990"/>
                  <a:pt x="770" y="991"/>
                  <a:pt x="768" y="990"/>
                </a:cubicBezTo>
                <a:cubicBezTo>
                  <a:pt x="769" y="989"/>
                  <a:pt x="768" y="986"/>
                  <a:pt x="769" y="985"/>
                </a:cubicBezTo>
                <a:cubicBezTo>
                  <a:pt x="775" y="989"/>
                  <a:pt x="780" y="978"/>
                  <a:pt x="786" y="979"/>
                </a:cubicBezTo>
                <a:cubicBezTo>
                  <a:pt x="782" y="983"/>
                  <a:pt x="778" y="985"/>
                  <a:pt x="774" y="987"/>
                </a:cubicBezTo>
                <a:cubicBezTo>
                  <a:pt x="774" y="990"/>
                  <a:pt x="775" y="991"/>
                  <a:pt x="778" y="991"/>
                </a:cubicBezTo>
                <a:cubicBezTo>
                  <a:pt x="782" y="987"/>
                  <a:pt x="786" y="983"/>
                  <a:pt x="789" y="978"/>
                </a:cubicBezTo>
                <a:cubicBezTo>
                  <a:pt x="783" y="976"/>
                  <a:pt x="775" y="976"/>
                  <a:pt x="768" y="976"/>
                </a:cubicBezTo>
                <a:cubicBezTo>
                  <a:pt x="766" y="980"/>
                  <a:pt x="767" y="983"/>
                  <a:pt x="768" y="986"/>
                </a:cubicBezTo>
                <a:close/>
                <a:moveTo>
                  <a:pt x="782" y="992"/>
                </a:moveTo>
                <a:cubicBezTo>
                  <a:pt x="791" y="991"/>
                  <a:pt x="803" y="994"/>
                  <a:pt x="810" y="991"/>
                </a:cubicBezTo>
                <a:cubicBezTo>
                  <a:pt x="804" y="987"/>
                  <a:pt x="799" y="982"/>
                  <a:pt x="793" y="978"/>
                </a:cubicBezTo>
                <a:cubicBezTo>
                  <a:pt x="790" y="984"/>
                  <a:pt x="785" y="987"/>
                  <a:pt x="782" y="992"/>
                </a:cubicBezTo>
                <a:close/>
                <a:moveTo>
                  <a:pt x="738" y="991"/>
                </a:moveTo>
                <a:cubicBezTo>
                  <a:pt x="740" y="993"/>
                  <a:pt x="744" y="992"/>
                  <a:pt x="747" y="992"/>
                </a:cubicBezTo>
                <a:cubicBezTo>
                  <a:pt x="749" y="989"/>
                  <a:pt x="746" y="985"/>
                  <a:pt x="747" y="979"/>
                </a:cubicBezTo>
                <a:cubicBezTo>
                  <a:pt x="741" y="980"/>
                  <a:pt x="741" y="987"/>
                  <a:pt x="738" y="991"/>
                </a:cubicBezTo>
                <a:close/>
                <a:moveTo>
                  <a:pt x="907" y="991"/>
                </a:moveTo>
                <a:cubicBezTo>
                  <a:pt x="909" y="991"/>
                  <a:pt x="912" y="991"/>
                  <a:pt x="913" y="990"/>
                </a:cubicBezTo>
                <a:cubicBezTo>
                  <a:pt x="912" y="985"/>
                  <a:pt x="908" y="982"/>
                  <a:pt x="907" y="979"/>
                </a:cubicBezTo>
                <a:cubicBezTo>
                  <a:pt x="906" y="983"/>
                  <a:pt x="908" y="988"/>
                  <a:pt x="907" y="991"/>
                </a:cubicBezTo>
                <a:close/>
                <a:moveTo>
                  <a:pt x="865" y="980"/>
                </a:moveTo>
                <a:cubicBezTo>
                  <a:pt x="862" y="984"/>
                  <a:pt x="856" y="986"/>
                  <a:pt x="854" y="991"/>
                </a:cubicBezTo>
                <a:cubicBezTo>
                  <a:pt x="860" y="990"/>
                  <a:pt x="868" y="992"/>
                  <a:pt x="874" y="990"/>
                </a:cubicBezTo>
                <a:cubicBezTo>
                  <a:pt x="873" y="985"/>
                  <a:pt x="869" y="983"/>
                  <a:pt x="865" y="980"/>
                </a:cubicBezTo>
                <a:close/>
                <a:moveTo>
                  <a:pt x="895" y="985"/>
                </a:moveTo>
                <a:cubicBezTo>
                  <a:pt x="898" y="985"/>
                  <a:pt x="898" y="988"/>
                  <a:pt x="902" y="988"/>
                </a:cubicBezTo>
                <a:cubicBezTo>
                  <a:pt x="902" y="980"/>
                  <a:pt x="898" y="978"/>
                  <a:pt x="895" y="985"/>
                </a:cubicBezTo>
                <a:close/>
                <a:moveTo>
                  <a:pt x="1350" y="985"/>
                </a:moveTo>
                <a:cubicBezTo>
                  <a:pt x="1350" y="983"/>
                  <a:pt x="1351" y="980"/>
                  <a:pt x="1349" y="980"/>
                </a:cubicBezTo>
                <a:cubicBezTo>
                  <a:pt x="1349" y="983"/>
                  <a:pt x="1347" y="984"/>
                  <a:pt x="1350" y="985"/>
                </a:cubicBezTo>
                <a:close/>
                <a:moveTo>
                  <a:pt x="1163" y="986"/>
                </a:moveTo>
                <a:cubicBezTo>
                  <a:pt x="1163" y="985"/>
                  <a:pt x="1165" y="981"/>
                  <a:pt x="1162" y="981"/>
                </a:cubicBezTo>
                <a:cubicBezTo>
                  <a:pt x="1162" y="983"/>
                  <a:pt x="1161" y="986"/>
                  <a:pt x="1163" y="986"/>
                </a:cubicBezTo>
                <a:close/>
                <a:moveTo>
                  <a:pt x="919" y="992"/>
                </a:moveTo>
                <a:cubicBezTo>
                  <a:pt x="919" y="991"/>
                  <a:pt x="922" y="992"/>
                  <a:pt x="923" y="991"/>
                </a:cubicBezTo>
                <a:cubicBezTo>
                  <a:pt x="923" y="987"/>
                  <a:pt x="921" y="985"/>
                  <a:pt x="917" y="985"/>
                </a:cubicBezTo>
                <a:cubicBezTo>
                  <a:pt x="916" y="987"/>
                  <a:pt x="916" y="992"/>
                  <a:pt x="919" y="992"/>
                </a:cubicBezTo>
                <a:close/>
                <a:moveTo>
                  <a:pt x="887" y="989"/>
                </a:moveTo>
                <a:cubicBezTo>
                  <a:pt x="888" y="994"/>
                  <a:pt x="895" y="989"/>
                  <a:pt x="899" y="991"/>
                </a:cubicBezTo>
                <a:cubicBezTo>
                  <a:pt x="897" y="985"/>
                  <a:pt x="892" y="986"/>
                  <a:pt x="887" y="989"/>
                </a:cubicBezTo>
                <a:close/>
                <a:moveTo>
                  <a:pt x="730" y="991"/>
                </a:moveTo>
                <a:cubicBezTo>
                  <a:pt x="730" y="992"/>
                  <a:pt x="731" y="992"/>
                  <a:pt x="733" y="992"/>
                </a:cubicBezTo>
                <a:cubicBezTo>
                  <a:pt x="733" y="991"/>
                  <a:pt x="733" y="990"/>
                  <a:pt x="734" y="989"/>
                </a:cubicBezTo>
                <a:cubicBezTo>
                  <a:pt x="733" y="989"/>
                  <a:pt x="732" y="988"/>
                  <a:pt x="731" y="989"/>
                </a:cubicBezTo>
                <a:cubicBezTo>
                  <a:pt x="731" y="990"/>
                  <a:pt x="730" y="990"/>
                  <a:pt x="730" y="991"/>
                </a:cubicBezTo>
                <a:close/>
                <a:moveTo>
                  <a:pt x="1195" y="990"/>
                </a:moveTo>
                <a:cubicBezTo>
                  <a:pt x="1187" y="990"/>
                  <a:pt x="1171" y="985"/>
                  <a:pt x="1166" y="992"/>
                </a:cubicBezTo>
                <a:cubicBezTo>
                  <a:pt x="1171" y="988"/>
                  <a:pt x="1173" y="994"/>
                  <a:pt x="1176" y="996"/>
                </a:cubicBezTo>
                <a:cubicBezTo>
                  <a:pt x="1179" y="994"/>
                  <a:pt x="1184" y="992"/>
                  <a:pt x="1187" y="996"/>
                </a:cubicBezTo>
                <a:cubicBezTo>
                  <a:pt x="1187" y="994"/>
                  <a:pt x="1185" y="992"/>
                  <a:pt x="1187" y="991"/>
                </a:cubicBezTo>
                <a:cubicBezTo>
                  <a:pt x="1191" y="991"/>
                  <a:pt x="1190" y="995"/>
                  <a:pt x="1193" y="996"/>
                </a:cubicBezTo>
                <a:cubicBezTo>
                  <a:pt x="1198" y="994"/>
                  <a:pt x="1201" y="994"/>
                  <a:pt x="1204" y="994"/>
                </a:cubicBezTo>
                <a:cubicBezTo>
                  <a:pt x="1206" y="994"/>
                  <a:pt x="1205" y="991"/>
                  <a:pt x="1207" y="991"/>
                </a:cubicBezTo>
                <a:cubicBezTo>
                  <a:pt x="1211" y="994"/>
                  <a:pt x="1216" y="993"/>
                  <a:pt x="1220" y="990"/>
                </a:cubicBezTo>
                <a:cubicBezTo>
                  <a:pt x="1213" y="987"/>
                  <a:pt x="1204" y="990"/>
                  <a:pt x="1195" y="990"/>
                </a:cubicBezTo>
                <a:close/>
                <a:moveTo>
                  <a:pt x="1321" y="996"/>
                </a:moveTo>
                <a:cubicBezTo>
                  <a:pt x="1324" y="995"/>
                  <a:pt x="1322" y="994"/>
                  <a:pt x="1325" y="995"/>
                </a:cubicBezTo>
                <a:cubicBezTo>
                  <a:pt x="1324" y="993"/>
                  <a:pt x="1322" y="990"/>
                  <a:pt x="1321" y="992"/>
                </a:cubicBezTo>
                <a:cubicBezTo>
                  <a:pt x="1322" y="992"/>
                  <a:pt x="1321" y="995"/>
                  <a:pt x="1321" y="996"/>
                </a:cubicBezTo>
                <a:close/>
                <a:moveTo>
                  <a:pt x="1133" y="998"/>
                </a:moveTo>
                <a:cubicBezTo>
                  <a:pt x="1136" y="998"/>
                  <a:pt x="1136" y="1000"/>
                  <a:pt x="1134" y="1001"/>
                </a:cubicBezTo>
                <a:cubicBezTo>
                  <a:pt x="1137" y="1001"/>
                  <a:pt x="1139" y="1004"/>
                  <a:pt x="1142" y="1002"/>
                </a:cubicBezTo>
                <a:cubicBezTo>
                  <a:pt x="1141" y="1003"/>
                  <a:pt x="1142" y="1003"/>
                  <a:pt x="1142" y="1004"/>
                </a:cubicBezTo>
                <a:cubicBezTo>
                  <a:pt x="1144" y="1002"/>
                  <a:pt x="1148" y="1003"/>
                  <a:pt x="1149" y="1001"/>
                </a:cubicBezTo>
                <a:cubicBezTo>
                  <a:pt x="1146" y="999"/>
                  <a:pt x="1141" y="1000"/>
                  <a:pt x="1138" y="997"/>
                </a:cubicBezTo>
                <a:cubicBezTo>
                  <a:pt x="1136" y="997"/>
                  <a:pt x="1133" y="996"/>
                  <a:pt x="1133" y="998"/>
                </a:cubicBezTo>
                <a:close/>
                <a:moveTo>
                  <a:pt x="1103" y="1003"/>
                </a:moveTo>
                <a:cubicBezTo>
                  <a:pt x="1104" y="1006"/>
                  <a:pt x="1107" y="1003"/>
                  <a:pt x="1109" y="1004"/>
                </a:cubicBezTo>
                <a:cubicBezTo>
                  <a:pt x="1109" y="1002"/>
                  <a:pt x="1110" y="999"/>
                  <a:pt x="1107" y="999"/>
                </a:cubicBezTo>
                <a:cubicBezTo>
                  <a:pt x="1107" y="1002"/>
                  <a:pt x="1103" y="1000"/>
                  <a:pt x="1103" y="1003"/>
                </a:cubicBezTo>
                <a:close/>
                <a:moveTo>
                  <a:pt x="1126" y="1004"/>
                </a:moveTo>
                <a:cubicBezTo>
                  <a:pt x="1126" y="1002"/>
                  <a:pt x="1125" y="999"/>
                  <a:pt x="1122" y="999"/>
                </a:cubicBezTo>
                <a:cubicBezTo>
                  <a:pt x="1123" y="1001"/>
                  <a:pt x="1122" y="1005"/>
                  <a:pt x="1126" y="1004"/>
                </a:cubicBezTo>
                <a:close/>
                <a:moveTo>
                  <a:pt x="1096" y="1003"/>
                </a:moveTo>
                <a:cubicBezTo>
                  <a:pt x="1097" y="1003"/>
                  <a:pt x="1097" y="1004"/>
                  <a:pt x="1098" y="1004"/>
                </a:cubicBezTo>
                <a:cubicBezTo>
                  <a:pt x="1099" y="1002"/>
                  <a:pt x="1098" y="1002"/>
                  <a:pt x="1099" y="1000"/>
                </a:cubicBezTo>
                <a:cubicBezTo>
                  <a:pt x="1097" y="1000"/>
                  <a:pt x="1096" y="1001"/>
                  <a:pt x="1096" y="1003"/>
                </a:cubicBezTo>
                <a:close/>
                <a:moveTo>
                  <a:pt x="1177" y="1004"/>
                </a:moveTo>
                <a:cubicBezTo>
                  <a:pt x="1178" y="1004"/>
                  <a:pt x="1179" y="1004"/>
                  <a:pt x="1180" y="1004"/>
                </a:cubicBezTo>
                <a:cubicBezTo>
                  <a:pt x="1180" y="1002"/>
                  <a:pt x="1180" y="1001"/>
                  <a:pt x="1178" y="1001"/>
                </a:cubicBezTo>
                <a:cubicBezTo>
                  <a:pt x="1178" y="1002"/>
                  <a:pt x="1177" y="1002"/>
                  <a:pt x="1177" y="1004"/>
                </a:cubicBezTo>
                <a:close/>
                <a:moveTo>
                  <a:pt x="1129" y="1002"/>
                </a:moveTo>
                <a:cubicBezTo>
                  <a:pt x="1129" y="1005"/>
                  <a:pt x="1134" y="1004"/>
                  <a:pt x="1133" y="1002"/>
                </a:cubicBezTo>
                <a:cubicBezTo>
                  <a:pt x="1131" y="1001"/>
                  <a:pt x="1131" y="1003"/>
                  <a:pt x="1129" y="1002"/>
                </a:cubicBezTo>
                <a:close/>
                <a:moveTo>
                  <a:pt x="1208" y="1006"/>
                </a:moveTo>
                <a:cubicBezTo>
                  <a:pt x="1208" y="1004"/>
                  <a:pt x="1211" y="1005"/>
                  <a:pt x="1211" y="1003"/>
                </a:cubicBezTo>
                <a:cubicBezTo>
                  <a:pt x="1209" y="1003"/>
                  <a:pt x="1206" y="1002"/>
                  <a:pt x="1205" y="1004"/>
                </a:cubicBezTo>
                <a:cubicBezTo>
                  <a:pt x="1207" y="1004"/>
                  <a:pt x="1207" y="1006"/>
                  <a:pt x="1208" y="1006"/>
                </a:cubicBezTo>
                <a:close/>
                <a:moveTo>
                  <a:pt x="889" y="1009"/>
                </a:moveTo>
                <a:cubicBezTo>
                  <a:pt x="889" y="1011"/>
                  <a:pt x="891" y="1011"/>
                  <a:pt x="893" y="1011"/>
                </a:cubicBezTo>
                <a:cubicBezTo>
                  <a:pt x="894" y="1008"/>
                  <a:pt x="891" y="1007"/>
                  <a:pt x="889" y="1009"/>
                </a:cubicBezTo>
                <a:close/>
                <a:moveTo>
                  <a:pt x="995" y="1015"/>
                </a:moveTo>
                <a:cubicBezTo>
                  <a:pt x="998" y="1012"/>
                  <a:pt x="989" y="1007"/>
                  <a:pt x="988" y="1009"/>
                </a:cubicBezTo>
                <a:cubicBezTo>
                  <a:pt x="992" y="1010"/>
                  <a:pt x="992" y="1014"/>
                  <a:pt x="995" y="1015"/>
                </a:cubicBezTo>
                <a:close/>
                <a:moveTo>
                  <a:pt x="1054" y="1010"/>
                </a:moveTo>
                <a:cubicBezTo>
                  <a:pt x="1054" y="1008"/>
                  <a:pt x="1053" y="1008"/>
                  <a:pt x="1051" y="1008"/>
                </a:cubicBezTo>
                <a:cubicBezTo>
                  <a:pt x="1051" y="1010"/>
                  <a:pt x="1052" y="1010"/>
                  <a:pt x="1054" y="1010"/>
                </a:cubicBezTo>
                <a:close/>
                <a:moveTo>
                  <a:pt x="842" y="1015"/>
                </a:moveTo>
                <a:cubicBezTo>
                  <a:pt x="846" y="1019"/>
                  <a:pt x="847" y="1014"/>
                  <a:pt x="852" y="1014"/>
                </a:cubicBezTo>
                <a:cubicBezTo>
                  <a:pt x="850" y="1008"/>
                  <a:pt x="844" y="1011"/>
                  <a:pt x="842" y="1015"/>
                </a:cubicBezTo>
                <a:close/>
                <a:moveTo>
                  <a:pt x="1002" y="1011"/>
                </a:moveTo>
                <a:cubicBezTo>
                  <a:pt x="1005" y="1012"/>
                  <a:pt x="1006" y="1012"/>
                  <a:pt x="1008" y="1011"/>
                </a:cubicBezTo>
                <a:cubicBezTo>
                  <a:pt x="1006" y="1011"/>
                  <a:pt x="1003" y="1009"/>
                  <a:pt x="1002" y="1011"/>
                </a:cubicBezTo>
                <a:close/>
                <a:moveTo>
                  <a:pt x="1105" y="1012"/>
                </a:moveTo>
                <a:cubicBezTo>
                  <a:pt x="1105" y="1010"/>
                  <a:pt x="1104" y="1010"/>
                  <a:pt x="1102" y="1010"/>
                </a:cubicBezTo>
                <a:cubicBezTo>
                  <a:pt x="1101" y="1012"/>
                  <a:pt x="1103" y="1013"/>
                  <a:pt x="1105" y="1012"/>
                </a:cubicBezTo>
                <a:close/>
                <a:moveTo>
                  <a:pt x="901" y="1013"/>
                </a:moveTo>
                <a:cubicBezTo>
                  <a:pt x="902" y="1015"/>
                  <a:pt x="905" y="1015"/>
                  <a:pt x="906" y="1014"/>
                </a:cubicBezTo>
                <a:cubicBezTo>
                  <a:pt x="906" y="1012"/>
                  <a:pt x="905" y="1011"/>
                  <a:pt x="904" y="1011"/>
                </a:cubicBezTo>
                <a:cubicBezTo>
                  <a:pt x="903" y="1012"/>
                  <a:pt x="900" y="1011"/>
                  <a:pt x="901" y="1013"/>
                </a:cubicBezTo>
                <a:close/>
                <a:moveTo>
                  <a:pt x="928" y="1015"/>
                </a:moveTo>
                <a:cubicBezTo>
                  <a:pt x="931" y="1015"/>
                  <a:pt x="931" y="1010"/>
                  <a:pt x="928" y="1011"/>
                </a:cubicBezTo>
                <a:cubicBezTo>
                  <a:pt x="926" y="1012"/>
                  <a:pt x="928" y="1012"/>
                  <a:pt x="928" y="1015"/>
                </a:cubicBezTo>
                <a:close/>
                <a:moveTo>
                  <a:pt x="869" y="1016"/>
                </a:moveTo>
                <a:cubicBezTo>
                  <a:pt x="873" y="1018"/>
                  <a:pt x="875" y="1018"/>
                  <a:pt x="881" y="1017"/>
                </a:cubicBezTo>
                <a:cubicBezTo>
                  <a:pt x="881" y="1018"/>
                  <a:pt x="879" y="1018"/>
                  <a:pt x="880" y="1020"/>
                </a:cubicBezTo>
                <a:cubicBezTo>
                  <a:pt x="881" y="1021"/>
                  <a:pt x="885" y="1023"/>
                  <a:pt x="886" y="1021"/>
                </a:cubicBezTo>
                <a:cubicBezTo>
                  <a:pt x="885" y="1020"/>
                  <a:pt x="883" y="1020"/>
                  <a:pt x="883" y="1019"/>
                </a:cubicBezTo>
                <a:cubicBezTo>
                  <a:pt x="885" y="1017"/>
                  <a:pt x="888" y="1015"/>
                  <a:pt x="893" y="1015"/>
                </a:cubicBezTo>
                <a:cubicBezTo>
                  <a:pt x="896" y="1016"/>
                  <a:pt x="895" y="1016"/>
                  <a:pt x="894" y="1019"/>
                </a:cubicBezTo>
                <a:cubicBezTo>
                  <a:pt x="900" y="1020"/>
                  <a:pt x="901" y="1019"/>
                  <a:pt x="904" y="1022"/>
                </a:cubicBezTo>
                <a:cubicBezTo>
                  <a:pt x="908" y="1016"/>
                  <a:pt x="895" y="1016"/>
                  <a:pt x="893" y="1012"/>
                </a:cubicBezTo>
                <a:cubicBezTo>
                  <a:pt x="886" y="1014"/>
                  <a:pt x="882" y="1014"/>
                  <a:pt x="876" y="1016"/>
                </a:cubicBezTo>
                <a:cubicBezTo>
                  <a:pt x="876" y="1015"/>
                  <a:pt x="875" y="1015"/>
                  <a:pt x="875" y="1015"/>
                </a:cubicBezTo>
                <a:cubicBezTo>
                  <a:pt x="877" y="1015"/>
                  <a:pt x="876" y="1013"/>
                  <a:pt x="876" y="1012"/>
                </a:cubicBezTo>
                <a:cubicBezTo>
                  <a:pt x="874" y="1012"/>
                  <a:pt x="874" y="1011"/>
                  <a:pt x="872" y="1011"/>
                </a:cubicBezTo>
                <a:cubicBezTo>
                  <a:pt x="873" y="1015"/>
                  <a:pt x="869" y="1013"/>
                  <a:pt x="869" y="1016"/>
                </a:cubicBezTo>
                <a:close/>
                <a:moveTo>
                  <a:pt x="950" y="1013"/>
                </a:moveTo>
                <a:cubicBezTo>
                  <a:pt x="949" y="1015"/>
                  <a:pt x="951" y="1015"/>
                  <a:pt x="951" y="1017"/>
                </a:cubicBezTo>
                <a:cubicBezTo>
                  <a:pt x="953" y="1017"/>
                  <a:pt x="953" y="1014"/>
                  <a:pt x="956" y="1015"/>
                </a:cubicBezTo>
                <a:cubicBezTo>
                  <a:pt x="958" y="1016"/>
                  <a:pt x="958" y="1017"/>
                  <a:pt x="960" y="1019"/>
                </a:cubicBezTo>
                <a:cubicBezTo>
                  <a:pt x="960" y="1014"/>
                  <a:pt x="964" y="1018"/>
                  <a:pt x="965" y="1015"/>
                </a:cubicBezTo>
                <a:cubicBezTo>
                  <a:pt x="958" y="1013"/>
                  <a:pt x="955" y="1011"/>
                  <a:pt x="950" y="1013"/>
                </a:cubicBezTo>
                <a:close/>
                <a:moveTo>
                  <a:pt x="919" y="1013"/>
                </a:moveTo>
                <a:cubicBezTo>
                  <a:pt x="918" y="1013"/>
                  <a:pt x="916" y="1013"/>
                  <a:pt x="915" y="1013"/>
                </a:cubicBezTo>
                <a:cubicBezTo>
                  <a:pt x="914" y="1015"/>
                  <a:pt x="919" y="1014"/>
                  <a:pt x="919" y="1013"/>
                </a:cubicBezTo>
                <a:close/>
                <a:moveTo>
                  <a:pt x="1020" y="1018"/>
                </a:moveTo>
                <a:cubicBezTo>
                  <a:pt x="1018" y="1017"/>
                  <a:pt x="1017" y="1015"/>
                  <a:pt x="1016" y="1014"/>
                </a:cubicBezTo>
                <a:cubicBezTo>
                  <a:pt x="1014" y="1015"/>
                  <a:pt x="1019" y="1020"/>
                  <a:pt x="1020" y="1018"/>
                </a:cubicBezTo>
                <a:close/>
                <a:moveTo>
                  <a:pt x="943" y="1019"/>
                </a:moveTo>
                <a:cubicBezTo>
                  <a:pt x="945" y="1019"/>
                  <a:pt x="946" y="1019"/>
                  <a:pt x="948" y="1019"/>
                </a:cubicBezTo>
                <a:cubicBezTo>
                  <a:pt x="947" y="1017"/>
                  <a:pt x="945" y="1016"/>
                  <a:pt x="942" y="1015"/>
                </a:cubicBezTo>
                <a:cubicBezTo>
                  <a:pt x="941" y="1018"/>
                  <a:pt x="943" y="1016"/>
                  <a:pt x="943" y="1019"/>
                </a:cubicBezTo>
                <a:close/>
                <a:moveTo>
                  <a:pt x="866" y="1019"/>
                </a:moveTo>
                <a:cubicBezTo>
                  <a:pt x="866" y="1017"/>
                  <a:pt x="861" y="1016"/>
                  <a:pt x="859" y="1017"/>
                </a:cubicBezTo>
                <a:cubicBezTo>
                  <a:pt x="860" y="1020"/>
                  <a:pt x="865" y="1023"/>
                  <a:pt x="866" y="1019"/>
                </a:cubicBezTo>
                <a:close/>
                <a:moveTo>
                  <a:pt x="1010" y="1019"/>
                </a:moveTo>
                <a:cubicBezTo>
                  <a:pt x="1009" y="1017"/>
                  <a:pt x="1006" y="1019"/>
                  <a:pt x="1004" y="1018"/>
                </a:cubicBezTo>
                <a:cubicBezTo>
                  <a:pt x="1004" y="1020"/>
                  <a:pt x="1010" y="1021"/>
                  <a:pt x="1010" y="1019"/>
                </a:cubicBezTo>
                <a:close/>
                <a:moveTo>
                  <a:pt x="1035" y="1022"/>
                </a:moveTo>
                <a:cubicBezTo>
                  <a:pt x="1036" y="1021"/>
                  <a:pt x="1035" y="1019"/>
                  <a:pt x="1034" y="1019"/>
                </a:cubicBezTo>
                <a:cubicBezTo>
                  <a:pt x="1033" y="1020"/>
                  <a:pt x="1033" y="1022"/>
                  <a:pt x="1035" y="1022"/>
                </a:cubicBezTo>
                <a:close/>
                <a:moveTo>
                  <a:pt x="1052" y="1020"/>
                </a:moveTo>
                <a:cubicBezTo>
                  <a:pt x="1051" y="1020"/>
                  <a:pt x="1051" y="1018"/>
                  <a:pt x="1049" y="1019"/>
                </a:cubicBezTo>
                <a:cubicBezTo>
                  <a:pt x="1048" y="1020"/>
                  <a:pt x="1052" y="1022"/>
                  <a:pt x="1052" y="1020"/>
                </a:cubicBezTo>
                <a:close/>
                <a:moveTo>
                  <a:pt x="837" y="1022"/>
                </a:moveTo>
                <a:cubicBezTo>
                  <a:pt x="839" y="1022"/>
                  <a:pt x="840" y="1023"/>
                  <a:pt x="842" y="1023"/>
                </a:cubicBezTo>
                <a:cubicBezTo>
                  <a:pt x="841" y="1021"/>
                  <a:pt x="839" y="1020"/>
                  <a:pt x="837" y="1019"/>
                </a:cubicBezTo>
                <a:cubicBezTo>
                  <a:pt x="837" y="1020"/>
                  <a:pt x="837" y="1021"/>
                  <a:pt x="837" y="1022"/>
                </a:cubicBezTo>
                <a:close/>
                <a:moveTo>
                  <a:pt x="961" y="1025"/>
                </a:moveTo>
                <a:cubicBezTo>
                  <a:pt x="961" y="1024"/>
                  <a:pt x="961" y="1023"/>
                  <a:pt x="961" y="1022"/>
                </a:cubicBezTo>
                <a:cubicBezTo>
                  <a:pt x="958" y="1021"/>
                  <a:pt x="959" y="1024"/>
                  <a:pt x="956" y="1024"/>
                </a:cubicBezTo>
                <a:cubicBezTo>
                  <a:pt x="957" y="1021"/>
                  <a:pt x="954" y="1022"/>
                  <a:pt x="953" y="1020"/>
                </a:cubicBezTo>
                <a:cubicBezTo>
                  <a:pt x="952" y="1025"/>
                  <a:pt x="956" y="1026"/>
                  <a:pt x="961" y="1025"/>
                </a:cubicBezTo>
                <a:close/>
                <a:moveTo>
                  <a:pt x="855" y="1025"/>
                </a:moveTo>
                <a:cubicBezTo>
                  <a:pt x="855" y="1024"/>
                  <a:pt x="856" y="1024"/>
                  <a:pt x="856" y="1022"/>
                </a:cubicBezTo>
                <a:cubicBezTo>
                  <a:pt x="853" y="1023"/>
                  <a:pt x="854" y="1020"/>
                  <a:pt x="852" y="1021"/>
                </a:cubicBezTo>
                <a:cubicBezTo>
                  <a:pt x="851" y="1024"/>
                  <a:pt x="855" y="1023"/>
                  <a:pt x="855" y="1025"/>
                </a:cubicBezTo>
                <a:close/>
                <a:moveTo>
                  <a:pt x="866" y="1024"/>
                </a:moveTo>
                <a:cubicBezTo>
                  <a:pt x="866" y="1023"/>
                  <a:pt x="866" y="1022"/>
                  <a:pt x="866" y="1022"/>
                </a:cubicBezTo>
                <a:cubicBezTo>
                  <a:pt x="865" y="1022"/>
                  <a:pt x="864" y="1022"/>
                  <a:pt x="863" y="1022"/>
                </a:cubicBezTo>
                <a:cubicBezTo>
                  <a:pt x="862" y="1024"/>
                  <a:pt x="864" y="1024"/>
                  <a:pt x="866" y="1024"/>
                </a:cubicBezTo>
                <a:close/>
                <a:moveTo>
                  <a:pt x="1071" y="1025"/>
                </a:moveTo>
                <a:cubicBezTo>
                  <a:pt x="1073" y="1025"/>
                  <a:pt x="1074" y="1025"/>
                  <a:pt x="1075" y="1025"/>
                </a:cubicBezTo>
                <a:cubicBezTo>
                  <a:pt x="1075" y="1023"/>
                  <a:pt x="1075" y="1022"/>
                  <a:pt x="1073" y="1022"/>
                </a:cubicBezTo>
                <a:cubicBezTo>
                  <a:pt x="1073" y="1023"/>
                  <a:pt x="1072" y="1024"/>
                  <a:pt x="1071" y="1025"/>
                </a:cubicBezTo>
                <a:close/>
                <a:moveTo>
                  <a:pt x="911" y="1024"/>
                </a:moveTo>
                <a:cubicBezTo>
                  <a:pt x="914" y="1025"/>
                  <a:pt x="917" y="1025"/>
                  <a:pt x="917" y="1024"/>
                </a:cubicBezTo>
                <a:cubicBezTo>
                  <a:pt x="917" y="1023"/>
                  <a:pt x="917" y="1023"/>
                  <a:pt x="917" y="1022"/>
                </a:cubicBezTo>
                <a:cubicBezTo>
                  <a:pt x="914" y="1023"/>
                  <a:pt x="913" y="1021"/>
                  <a:pt x="911" y="1024"/>
                </a:cubicBezTo>
                <a:close/>
                <a:moveTo>
                  <a:pt x="678" y="1026"/>
                </a:moveTo>
                <a:cubicBezTo>
                  <a:pt x="680" y="1027"/>
                  <a:pt x="680" y="1030"/>
                  <a:pt x="683" y="1030"/>
                </a:cubicBezTo>
                <a:cubicBezTo>
                  <a:pt x="682" y="1027"/>
                  <a:pt x="685" y="1028"/>
                  <a:pt x="686" y="1027"/>
                </a:cubicBezTo>
                <a:cubicBezTo>
                  <a:pt x="684" y="1027"/>
                  <a:pt x="684" y="1025"/>
                  <a:pt x="684" y="1024"/>
                </a:cubicBezTo>
                <a:cubicBezTo>
                  <a:pt x="682" y="1025"/>
                  <a:pt x="679" y="1024"/>
                  <a:pt x="678" y="1026"/>
                </a:cubicBezTo>
                <a:close/>
                <a:moveTo>
                  <a:pt x="892" y="1025"/>
                </a:moveTo>
                <a:cubicBezTo>
                  <a:pt x="892" y="1028"/>
                  <a:pt x="895" y="1025"/>
                  <a:pt x="897" y="1027"/>
                </a:cubicBezTo>
                <a:cubicBezTo>
                  <a:pt x="897" y="1024"/>
                  <a:pt x="894" y="1024"/>
                  <a:pt x="892" y="1025"/>
                </a:cubicBezTo>
                <a:close/>
                <a:moveTo>
                  <a:pt x="1339" y="1033"/>
                </a:moveTo>
                <a:cubicBezTo>
                  <a:pt x="1336" y="1034"/>
                  <a:pt x="1332" y="1032"/>
                  <a:pt x="1331" y="1034"/>
                </a:cubicBezTo>
                <a:cubicBezTo>
                  <a:pt x="1333" y="1033"/>
                  <a:pt x="1338" y="1035"/>
                  <a:pt x="1339" y="1033"/>
                </a:cubicBezTo>
                <a:close/>
                <a:moveTo>
                  <a:pt x="1159" y="1037"/>
                </a:moveTo>
                <a:cubicBezTo>
                  <a:pt x="1164" y="1036"/>
                  <a:pt x="1167" y="1036"/>
                  <a:pt x="1170" y="1036"/>
                </a:cubicBezTo>
                <a:cubicBezTo>
                  <a:pt x="1167" y="1034"/>
                  <a:pt x="1161" y="1034"/>
                  <a:pt x="1159" y="1037"/>
                </a:cubicBezTo>
                <a:close/>
                <a:moveTo>
                  <a:pt x="1199" y="1041"/>
                </a:moveTo>
                <a:cubicBezTo>
                  <a:pt x="1198" y="1038"/>
                  <a:pt x="1194" y="1039"/>
                  <a:pt x="1194" y="1035"/>
                </a:cubicBezTo>
                <a:cubicBezTo>
                  <a:pt x="1192" y="1036"/>
                  <a:pt x="1188" y="1034"/>
                  <a:pt x="1187" y="1036"/>
                </a:cubicBezTo>
                <a:cubicBezTo>
                  <a:pt x="1190" y="1037"/>
                  <a:pt x="1192" y="1040"/>
                  <a:pt x="1194" y="1037"/>
                </a:cubicBezTo>
                <a:cubicBezTo>
                  <a:pt x="1194" y="1040"/>
                  <a:pt x="1196" y="1043"/>
                  <a:pt x="1199" y="1041"/>
                </a:cubicBezTo>
                <a:close/>
                <a:moveTo>
                  <a:pt x="1211" y="1041"/>
                </a:moveTo>
                <a:cubicBezTo>
                  <a:pt x="1210" y="1039"/>
                  <a:pt x="1208" y="1039"/>
                  <a:pt x="1208" y="1037"/>
                </a:cubicBezTo>
                <a:cubicBezTo>
                  <a:pt x="1207" y="1037"/>
                  <a:pt x="1206" y="1037"/>
                  <a:pt x="1205" y="1037"/>
                </a:cubicBezTo>
                <a:cubicBezTo>
                  <a:pt x="1207" y="1038"/>
                  <a:pt x="1207" y="1041"/>
                  <a:pt x="1211" y="1041"/>
                </a:cubicBezTo>
                <a:close/>
                <a:moveTo>
                  <a:pt x="1211" y="1039"/>
                </a:moveTo>
                <a:cubicBezTo>
                  <a:pt x="1213" y="1040"/>
                  <a:pt x="1214" y="1039"/>
                  <a:pt x="1216" y="1039"/>
                </a:cubicBezTo>
                <a:cubicBezTo>
                  <a:pt x="1216" y="1036"/>
                  <a:pt x="1214" y="1037"/>
                  <a:pt x="1212" y="1037"/>
                </a:cubicBezTo>
                <a:cubicBezTo>
                  <a:pt x="1212" y="1037"/>
                  <a:pt x="1212" y="1038"/>
                  <a:pt x="1211" y="1039"/>
                </a:cubicBezTo>
                <a:close/>
                <a:moveTo>
                  <a:pt x="1233" y="1038"/>
                </a:moveTo>
                <a:cubicBezTo>
                  <a:pt x="1234" y="1039"/>
                  <a:pt x="1238" y="1039"/>
                  <a:pt x="1239" y="1038"/>
                </a:cubicBezTo>
                <a:cubicBezTo>
                  <a:pt x="1237" y="1038"/>
                  <a:pt x="1234" y="1035"/>
                  <a:pt x="1233" y="1038"/>
                </a:cubicBezTo>
                <a:close/>
                <a:moveTo>
                  <a:pt x="1220" y="1039"/>
                </a:moveTo>
                <a:cubicBezTo>
                  <a:pt x="1221" y="1039"/>
                  <a:pt x="1222" y="1040"/>
                  <a:pt x="1221" y="1042"/>
                </a:cubicBezTo>
                <a:cubicBezTo>
                  <a:pt x="1223" y="1042"/>
                  <a:pt x="1224" y="1042"/>
                  <a:pt x="1224" y="1041"/>
                </a:cubicBezTo>
                <a:cubicBezTo>
                  <a:pt x="1223" y="1041"/>
                  <a:pt x="1224" y="1038"/>
                  <a:pt x="1224" y="1037"/>
                </a:cubicBezTo>
                <a:cubicBezTo>
                  <a:pt x="1222" y="1037"/>
                  <a:pt x="1221" y="1038"/>
                  <a:pt x="1220" y="1039"/>
                </a:cubicBezTo>
                <a:close/>
                <a:moveTo>
                  <a:pt x="1241" y="1039"/>
                </a:moveTo>
                <a:cubicBezTo>
                  <a:pt x="1242" y="1039"/>
                  <a:pt x="1244" y="1039"/>
                  <a:pt x="1245" y="1039"/>
                </a:cubicBezTo>
                <a:cubicBezTo>
                  <a:pt x="1245" y="1038"/>
                  <a:pt x="1245" y="1038"/>
                  <a:pt x="1245" y="1037"/>
                </a:cubicBezTo>
                <a:cubicBezTo>
                  <a:pt x="1244" y="1037"/>
                  <a:pt x="1242" y="1037"/>
                  <a:pt x="1241" y="1037"/>
                </a:cubicBezTo>
                <a:cubicBezTo>
                  <a:pt x="1241" y="1038"/>
                  <a:pt x="1241" y="1038"/>
                  <a:pt x="1241" y="1039"/>
                </a:cubicBezTo>
                <a:close/>
                <a:moveTo>
                  <a:pt x="1252" y="1041"/>
                </a:moveTo>
                <a:cubicBezTo>
                  <a:pt x="1252" y="1039"/>
                  <a:pt x="1251" y="1038"/>
                  <a:pt x="1249" y="1037"/>
                </a:cubicBezTo>
                <a:cubicBezTo>
                  <a:pt x="1248" y="1040"/>
                  <a:pt x="1249" y="1042"/>
                  <a:pt x="1252" y="1041"/>
                </a:cubicBezTo>
                <a:close/>
                <a:moveTo>
                  <a:pt x="1285" y="1039"/>
                </a:moveTo>
                <a:cubicBezTo>
                  <a:pt x="1283" y="1039"/>
                  <a:pt x="1281" y="1035"/>
                  <a:pt x="1279" y="1038"/>
                </a:cubicBezTo>
                <a:cubicBezTo>
                  <a:pt x="1280" y="1038"/>
                  <a:pt x="1284" y="1040"/>
                  <a:pt x="1285" y="1039"/>
                </a:cubicBezTo>
                <a:close/>
                <a:moveTo>
                  <a:pt x="1167" y="1043"/>
                </a:moveTo>
                <a:cubicBezTo>
                  <a:pt x="1164" y="1044"/>
                  <a:pt x="1161" y="1041"/>
                  <a:pt x="1159" y="1043"/>
                </a:cubicBezTo>
                <a:cubicBezTo>
                  <a:pt x="1160" y="1044"/>
                  <a:pt x="1167" y="1045"/>
                  <a:pt x="1167" y="1043"/>
                </a:cubicBezTo>
                <a:close/>
                <a:moveTo>
                  <a:pt x="1110" y="1054"/>
                </a:moveTo>
                <a:cubicBezTo>
                  <a:pt x="1113" y="1055"/>
                  <a:pt x="1114" y="1049"/>
                  <a:pt x="1112" y="1050"/>
                </a:cubicBezTo>
                <a:cubicBezTo>
                  <a:pt x="1112" y="1052"/>
                  <a:pt x="1109" y="1051"/>
                  <a:pt x="1110" y="1054"/>
                </a:cubicBezTo>
                <a:close/>
              </a:path>
            </a:pathLst>
          </a:custGeom>
          <a:solidFill>
            <a:srgbClr val="E6E6E6"/>
          </a:solidFill>
          <a:ln w="9525">
            <a:noFill/>
            <a:round/>
            <a:headEnd/>
            <a:tailEnd/>
          </a:ln>
        </p:spPr>
        <p:txBody>
          <a:bodyPr lIns="85692" tIns="42848" rIns="85692" bIns="42848"/>
          <a:lstStyle/>
          <a:p>
            <a:pPr defTabSz="913463">
              <a:defRPr/>
            </a:pPr>
            <a:endParaRPr lang="en-US" sz="1800" b="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132466" y="6356451"/>
            <a:ext cx="2132707" cy="364628"/>
          </a:xfrm>
          <a:prstGeom prst="rect">
            <a:avLst/>
          </a:prstGeom>
        </p:spPr>
        <p:txBody>
          <a:bodyPr lIns="91401" tIns="45700" rIns="91401" bIns="45700" anchor="ctr"/>
          <a:lstStyle>
            <a:lvl1pPr algn="l">
              <a:defRPr/>
            </a:lvl1pPr>
          </a:lstStyle>
          <a:p>
            <a:pPr defTabSz="914000">
              <a:defRPr/>
            </a:pPr>
            <a:endParaRPr lang="en-US" b="0" dirty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257481" y="6326692"/>
            <a:ext cx="2132707" cy="343793"/>
          </a:xfrm>
        </p:spPr>
        <p:txBody>
          <a:bodyPr lIns="33737"/>
          <a:lstStyle>
            <a:lvl1pPr algn="l">
              <a:defRPr/>
            </a:lvl1pPr>
          </a:lstStyle>
          <a:p>
            <a:pPr>
              <a:defRPr/>
            </a:pPr>
            <a:fld id="{3200D9D7-3BBB-4EA2-AD64-5241803CD8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26981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8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2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8" y="1435109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01" indent="0">
              <a:buNone/>
              <a:defRPr sz="1200"/>
            </a:lvl2pPr>
            <a:lvl3pPr marL="914000" indent="0">
              <a:buNone/>
              <a:defRPr sz="1000"/>
            </a:lvl3pPr>
            <a:lvl4pPr marL="1371000" indent="0">
              <a:buNone/>
              <a:defRPr sz="900"/>
            </a:lvl4pPr>
            <a:lvl5pPr marL="1828000" indent="0">
              <a:buNone/>
              <a:defRPr sz="900"/>
            </a:lvl5pPr>
            <a:lvl6pPr marL="2285003" indent="0">
              <a:buNone/>
              <a:defRPr sz="900"/>
            </a:lvl6pPr>
            <a:lvl7pPr marL="2742000" indent="0">
              <a:buNone/>
              <a:defRPr sz="900"/>
            </a:lvl7pPr>
            <a:lvl8pPr marL="3199000" indent="0">
              <a:buNone/>
              <a:defRPr sz="900"/>
            </a:lvl8pPr>
            <a:lvl9pPr marL="365600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BC8F7-910F-4698-88CF-5646C48A20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616093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Placeholder 1"/>
          <p:cNvSpPr>
            <a:spLocks noGrp="1"/>
          </p:cNvSpPr>
          <p:nvPr>
            <p:ph type="title"/>
          </p:nvPr>
        </p:nvSpPr>
        <p:spPr bwMode="auto">
          <a:xfrm>
            <a:off x="445004" y="-1481"/>
            <a:ext cx="8230195" cy="1143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1" tIns="45700" rIns="91401" bIns="457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6911" y="1367738"/>
            <a:ext cx="8230195" cy="452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1" tIns="45700" rIns="91401" bIns="457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6909" y="6356451"/>
            <a:ext cx="2134195" cy="364628"/>
          </a:xfrm>
          <a:prstGeom prst="rect">
            <a:avLst/>
          </a:prstGeom>
        </p:spPr>
        <p:txBody>
          <a:bodyPr vert="horz" lIns="91401" tIns="45700" rIns="91401" bIns="45700" rtlCol="0" anchor="ctr"/>
          <a:lstStyle>
            <a:lvl1pPr algn="l" defTabSz="9140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en-US" b="0" dirty="0"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3911" y="6356451"/>
            <a:ext cx="2896195" cy="364628"/>
          </a:xfrm>
          <a:prstGeom prst="rect">
            <a:avLst/>
          </a:prstGeom>
        </p:spPr>
        <p:txBody>
          <a:bodyPr vert="horz" lIns="91401" tIns="45700" rIns="91401" bIns="45700" rtlCol="0" anchor="ctr"/>
          <a:lstStyle>
            <a:lvl1pPr algn="ctr" defTabSz="9140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en-US" b="0" dirty="0"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2911" y="6356451"/>
            <a:ext cx="2134195" cy="364628"/>
          </a:xfrm>
          <a:prstGeom prst="rect">
            <a:avLst/>
          </a:prstGeom>
        </p:spPr>
        <p:txBody>
          <a:bodyPr vert="horz" lIns="91401" tIns="45700" rIns="91401" bIns="45700" rtlCol="0" anchor="ctr"/>
          <a:lstStyle>
            <a:lvl1pPr algn="r" defTabSz="9140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974581F2-0E9B-4F62-96D2-8D7C3C609DBC}" type="slidenum">
              <a:rPr lang="en-US" b="0">
                <a:cs typeface="+mn-cs"/>
              </a:rPr>
              <a:pPr>
                <a:defRPr/>
              </a:pPr>
              <a:t>‹#›</a:t>
            </a:fld>
            <a:endParaRPr lang="en-US" b="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7835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ransition>
    <p:fade/>
  </p:transition>
  <p:hf hdr="0" ftr="0" dt="0"/>
  <p:txStyles>
    <p:titleStyle>
      <a:lvl1pPr algn="l" defTabSz="913463" rtl="0" eaLnBrk="0" fontAlgn="base" hangingPunct="0">
        <a:spcBef>
          <a:spcPct val="0"/>
        </a:spcBef>
        <a:spcAft>
          <a:spcPct val="0"/>
        </a:spcAft>
        <a:defRPr lang="en-US" sz="3000" b="1" kern="1200" dirty="0">
          <a:solidFill>
            <a:srgbClr val="10253F"/>
          </a:solidFill>
          <a:latin typeface="+mj-lt"/>
          <a:ea typeface="+mj-ea"/>
          <a:cs typeface="+mj-cs"/>
        </a:defRPr>
      </a:lvl1pPr>
      <a:lvl2pPr algn="l" defTabSz="913463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10253F"/>
          </a:solidFill>
          <a:latin typeface="Calibri" pitchFamily="34" charset="0"/>
        </a:defRPr>
      </a:lvl2pPr>
      <a:lvl3pPr algn="l" defTabSz="913463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10253F"/>
          </a:solidFill>
          <a:latin typeface="Calibri" pitchFamily="34" charset="0"/>
        </a:defRPr>
      </a:lvl3pPr>
      <a:lvl4pPr algn="l" defTabSz="913463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10253F"/>
          </a:solidFill>
          <a:latin typeface="Calibri" pitchFamily="34" charset="0"/>
        </a:defRPr>
      </a:lvl4pPr>
      <a:lvl5pPr algn="l" defTabSz="913463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10253F"/>
          </a:solidFill>
          <a:latin typeface="Calibri" pitchFamily="34" charset="0"/>
        </a:defRPr>
      </a:lvl5pPr>
      <a:lvl6pPr marL="428465" algn="ctr" defTabSz="91346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856929" algn="ctr" defTabSz="91346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285393" algn="ctr" defTabSz="91346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713857" algn="ctr" defTabSz="91346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177" indent="-342177" algn="l" defTabSz="913463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lang="en-US" sz="2300" kern="1200" dirty="0">
          <a:solidFill>
            <a:srgbClr val="10253F"/>
          </a:solidFill>
          <a:latin typeface="+mj-lt"/>
          <a:ea typeface="+mn-ea"/>
          <a:cs typeface="+mn-cs"/>
        </a:defRPr>
      </a:lvl1pPr>
      <a:lvl2pPr marL="742374" indent="-284156" algn="l" defTabSz="9134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lang="en-US" sz="1900" kern="1200" dirty="0">
          <a:solidFill>
            <a:srgbClr val="10253F"/>
          </a:solidFill>
          <a:latin typeface="+mj-lt"/>
          <a:ea typeface="+mn-ea"/>
          <a:cs typeface="+mn-cs"/>
        </a:defRPr>
      </a:lvl2pPr>
      <a:lvl3pPr marL="1141084" indent="-227618" algn="l" defTabSz="91346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300" kern="1200">
          <a:solidFill>
            <a:srgbClr val="10253F"/>
          </a:solidFill>
          <a:latin typeface="+mj-lt"/>
          <a:ea typeface="+mn-ea"/>
          <a:cs typeface="+mn-cs"/>
        </a:defRPr>
      </a:lvl3pPr>
      <a:lvl4pPr marL="1599303" indent="-227618" algn="l" defTabSz="91346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rgbClr val="10253F"/>
          </a:solidFill>
          <a:latin typeface="+mj-lt"/>
          <a:ea typeface="+mn-ea"/>
          <a:cs typeface="+mn-cs"/>
        </a:defRPr>
      </a:lvl4pPr>
      <a:lvl5pPr marL="2056034" indent="-227618" algn="l" defTabSz="91346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rgbClr val="10253F"/>
          </a:solidFill>
          <a:latin typeface="+mj-lt"/>
          <a:ea typeface="+mn-ea"/>
          <a:cs typeface="+mn-cs"/>
        </a:defRPr>
      </a:lvl5pPr>
      <a:lvl6pPr marL="2513498" indent="-228502" algn="l" defTabSz="9140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00" indent="-228502" algn="l" defTabSz="9140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500" indent="-228502" algn="l" defTabSz="9140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500" indent="-228502" algn="l" defTabSz="9140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01" algn="l" defTabSz="9140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00" algn="l" defTabSz="9140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00" algn="l" defTabSz="9140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00" algn="l" defTabSz="9140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03" algn="l" defTabSz="9140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00" algn="l" defTabSz="9140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00" algn="l" defTabSz="9140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01" algn="l" defTabSz="9140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2D01121-9640-43C8-9518-90933C6BF755}" type="datetime1">
              <a:rPr lang="ru-RU" smtClean="0"/>
              <a:pPr>
                <a:defRPr/>
              </a:pPr>
              <a:t>28.08.2018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17508AB-DD29-4421-AAD4-FA1FB734FDE7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4664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mailto:s.a.eroshenko@urfu.ru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2.jpg"/><Relationship Id="rId7" Type="http://schemas.openxmlformats.org/officeDocument/2006/relationships/image" Target="../media/image19.jpeg"/><Relationship Id="rId12" Type="http://schemas.openxmlformats.org/officeDocument/2006/relationships/image" Target="../media/image2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8.jpe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2.jpg"/><Relationship Id="rId7" Type="http://schemas.openxmlformats.org/officeDocument/2006/relationships/image" Target="../media/image3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1.tiff"/><Relationship Id="rId5" Type="http://schemas.openxmlformats.org/officeDocument/2006/relationships/image" Target="../media/image30.tiff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2.jp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34.jpeg"/><Relationship Id="rId9" Type="http://schemas.microsoft.com/office/2007/relationships/diagramDrawing" Target="../diagrams/drawin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ys_rnk_cigre" TargetMode="External"/><Relationship Id="rId2" Type="http://schemas.openxmlformats.org/officeDocument/2006/relationships/hyperlink" Target="http://cigre.ru/rnk/youth/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hyperlink" Target="https://www.facebook.com/ysrnccigr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7520" y="5410240"/>
            <a:ext cx="7684965" cy="626043"/>
          </a:xfrm>
          <a:prstGeom prst="rect">
            <a:avLst/>
          </a:prstGeom>
          <a:noFill/>
        </p:spPr>
        <p:txBody>
          <a:bodyPr wrap="square" lIns="85489" tIns="42754" rIns="85489" bIns="42754" rtlCol="0">
            <a:spAutoFit/>
          </a:bodyPr>
          <a:lstStyle/>
          <a:p>
            <a:pPr defTabSz="914057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Stanislav </a:t>
            </a:r>
            <a:r>
              <a:rPr lang="en-US" sz="1800" dirty="0" err="1"/>
              <a:t>Eroshenko</a:t>
            </a:r>
            <a:r>
              <a:rPr lang="ru-RU" sz="1800" dirty="0"/>
              <a:t> </a:t>
            </a:r>
            <a:r>
              <a:rPr lang="en-US" sz="1800" dirty="0">
                <a:hlinkClick r:id="rId2"/>
              </a:rPr>
              <a:t>s.a.eroshenko@urfu.ru</a:t>
            </a:r>
            <a:r>
              <a:rPr lang="en-US" sz="1800" dirty="0"/>
              <a:t>   </a:t>
            </a:r>
            <a:endParaRPr lang="en-US" sz="1400" dirty="0"/>
          </a:p>
          <a:p>
            <a:pPr defTabSz="914057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defTabSz="914057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 dirty="0"/>
              <a:t>Regional Coordinator of Russian National Committee Youth Section</a:t>
            </a:r>
            <a:endParaRPr lang="ru-RU" sz="1400" b="0" dirty="0">
              <a:solidFill>
                <a:srgbClr val="004990">
                  <a:lumMod val="75000"/>
                </a:srgb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0" y="2476975"/>
            <a:ext cx="9147270" cy="116871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23000">
                <a:srgbClr val="008000"/>
              </a:gs>
              <a:gs pos="100000">
                <a:srgbClr val="156B13"/>
              </a:gs>
            </a:gsLst>
            <a:lin ang="0" scaled="1"/>
            <a:tileRect/>
          </a:gradFill>
          <a:ln>
            <a:noFill/>
          </a:ln>
          <a:extLst/>
        </p:spPr>
        <p:txBody>
          <a:bodyPr wrap="square" lIns="90624" tIns="45306" rIns="90624" bIns="45306">
            <a:spAutoFit/>
          </a:bodyPr>
          <a:lstStyle>
            <a:lvl1pPr marL="450850" indent="-45085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algn="ctr" defTabSz="914057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+mj-ea"/>
                <a:cs typeface="+mj-cs"/>
              </a:rPr>
              <a:t>Russian National Committee of CIGRE </a:t>
            </a:r>
          </a:p>
          <a:p>
            <a:pPr algn="ctr" defTabSz="914057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+mj-ea"/>
                <a:cs typeface="+mj-cs"/>
              </a:rPr>
              <a:t>Youth Section</a:t>
            </a:r>
            <a:endParaRPr lang="ru-RU" sz="2800" dirty="0">
              <a:solidFill>
                <a:schemeClr val="bg1"/>
              </a:solidFill>
              <a:latin typeface="Arial" pitchFamily="34" charset="0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20" y="261495"/>
            <a:ext cx="1296005" cy="9470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410" y="261495"/>
            <a:ext cx="1368671" cy="103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88641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A9C31-2C51-4A04-AEEE-89EA0BECB59B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1625" y="128201"/>
            <a:ext cx="6648450" cy="7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6600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800" dirty="0">
                <a:solidFill>
                  <a:schemeClr val="bg1"/>
                </a:solidFill>
                <a:ea typeface="+mj-ea"/>
                <a:cs typeface="+mj-cs"/>
              </a:rPr>
              <a:t>Plan of  presentation </a:t>
            </a:r>
            <a:endParaRPr lang="ru-RU" sz="2800" dirty="0">
              <a:solidFill>
                <a:schemeClr val="bg1"/>
              </a:solidFill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7854" y="1574426"/>
            <a:ext cx="860944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latin typeface="+mn-lt"/>
                <a:cs typeface="Arial" panose="020B0604020202020204" pitchFamily="34" charset="0"/>
              </a:rPr>
              <a:t>Basic organization - Ural Power Engineering institute,</a:t>
            </a:r>
            <a:br>
              <a:rPr lang="en-US" sz="2400" dirty="0">
                <a:latin typeface="+mn-lt"/>
                <a:cs typeface="Arial" panose="020B0604020202020204" pitchFamily="34" charset="0"/>
              </a:rPr>
            </a:br>
            <a:r>
              <a:rPr lang="en-US" sz="2000" i="1" dirty="0">
                <a:latin typeface="+mn-lt"/>
                <a:cs typeface="Arial" panose="020B0604020202020204" pitchFamily="34" charset="0"/>
              </a:rPr>
              <a:t>Automated Electrical Systems department</a:t>
            </a:r>
            <a:endParaRPr lang="en-US" sz="2400" i="1" dirty="0">
              <a:latin typeface="+mn-lt"/>
              <a:cs typeface="Arial" panose="020B0604020202020204" pitchFamily="34" charset="0"/>
            </a:endParaRPr>
          </a:p>
          <a:p>
            <a:pPr marL="171450" indent="-1714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latin typeface="+mn-lt"/>
                <a:cs typeface="Arial" panose="020B0604020202020204" pitchFamily="34" charset="0"/>
              </a:rPr>
              <a:t>Core documentation - Annual Action Plan</a:t>
            </a:r>
            <a:br>
              <a:rPr lang="en-US" sz="2400" dirty="0">
                <a:latin typeface="+mn-lt"/>
                <a:cs typeface="Arial" panose="020B0604020202020204" pitchFamily="34" charset="0"/>
              </a:rPr>
            </a:br>
            <a:r>
              <a:rPr lang="en-US" sz="2000" i="1" dirty="0">
                <a:latin typeface="+mn-lt"/>
                <a:cs typeface="Arial" panose="020B0604020202020204" pitchFamily="34" charset="0"/>
              </a:rPr>
              <a:t>On the basis of 2018 activities</a:t>
            </a:r>
            <a:endParaRPr lang="en-US" sz="2400" i="1" dirty="0">
              <a:latin typeface="+mn-lt"/>
              <a:cs typeface="Arial" panose="020B0604020202020204" pitchFamily="34" charset="0"/>
            </a:endParaRPr>
          </a:p>
          <a:p>
            <a:pPr marL="171450" indent="-1714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latin typeface="+mn-lt"/>
                <a:cs typeface="Arial" panose="020B0604020202020204" pitchFamily="34" charset="0"/>
              </a:rPr>
              <a:t>Interaction with Russian National Committee Youth Section</a:t>
            </a:r>
          </a:p>
          <a:p>
            <a:pPr marL="171450" indent="-1714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latin typeface="+mn-lt"/>
                <a:cs typeface="Arial" panose="020B0604020202020204" pitchFamily="34" charset="0"/>
              </a:rPr>
              <a:t>Local coordination principles</a:t>
            </a:r>
          </a:p>
          <a:p>
            <a:pPr marL="171450" indent="-1714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en-US" sz="2400" dirty="0">
                <a:latin typeface="+mn-lt"/>
                <a:cs typeface="Arial" panose="020B0604020202020204" pitchFamily="34" charset="0"/>
              </a:rPr>
              <a:t>Success story – step by step with CIGRE</a:t>
            </a:r>
          </a:p>
        </p:txBody>
      </p:sp>
    </p:spTree>
    <p:extLst>
      <p:ext uri="{BB962C8B-B14F-4D97-AF65-F5344CB8AC3E}">
        <p14:creationId xmlns:p14="http://schemas.microsoft.com/office/powerpoint/2010/main" val="1551010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A9C31-2C51-4A04-AEEE-89EA0BECB59B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1624" y="128201"/>
            <a:ext cx="6816595" cy="7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6600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800" dirty="0">
                <a:solidFill>
                  <a:schemeClr val="bg1"/>
                </a:solidFill>
                <a:ea typeface="+mj-ea"/>
                <a:cs typeface="+mj-cs"/>
              </a:rPr>
              <a:t>Automated Electrical Systems department</a:t>
            </a:r>
          </a:p>
        </p:txBody>
      </p:sp>
      <p:sp>
        <p:nvSpPr>
          <p:cNvPr id="6" name="Номер слайда 4">
            <a:extLst>
              <a:ext uri="{FF2B5EF4-FFF2-40B4-BE49-F238E27FC236}">
                <a16:creationId xmlns:a16="http://schemas.microsoft.com/office/drawing/2014/main" id="{3782DA26-C0C2-4195-A59B-32CA6FD260D2}"/>
              </a:ext>
            </a:extLst>
          </p:cNvPr>
          <p:cNvSpPr txBox="1">
            <a:spLocks/>
          </p:cNvSpPr>
          <p:nvPr/>
        </p:nvSpPr>
        <p:spPr>
          <a:xfrm>
            <a:off x="8280920" y="6381328"/>
            <a:ext cx="6115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743EB76E-F926-4FBD-950F-64711AFA3578}" type="slidenum">
              <a:rPr lang="ru-RU" sz="1600" b="1" smtClean="0"/>
              <a:pPr algn="ctr">
                <a:defRPr/>
              </a:pPr>
              <a:t>3</a:t>
            </a:fld>
            <a:endParaRPr lang="ru-RU" sz="1600" b="1" dirty="0"/>
          </a:p>
        </p:txBody>
      </p:sp>
      <p:sp>
        <p:nvSpPr>
          <p:cNvPr id="7" name="Содержимое 2">
            <a:extLst>
              <a:ext uri="{FF2B5EF4-FFF2-40B4-BE49-F238E27FC236}">
                <a16:creationId xmlns:a16="http://schemas.microsoft.com/office/drawing/2014/main" id="{2C3ADA99-31C0-439C-A211-A4BF30F6EB0D}"/>
              </a:ext>
            </a:extLst>
          </p:cNvPr>
          <p:cNvSpPr txBox="1">
            <a:spLocks/>
          </p:cNvSpPr>
          <p:nvPr/>
        </p:nvSpPr>
        <p:spPr>
          <a:xfrm>
            <a:off x="0" y="1119659"/>
            <a:ext cx="9143999" cy="554970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 hangingPunct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2400" b="1" dirty="0"/>
              <a:t>Mission</a:t>
            </a:r>
            <a:r>
              <a:rPr lang="en-US" sz="1800" b="0" dirty="0"/>
              <a:t> - Training specialists in the sphere of power industry according to Bologna system:</a:t>
            </a:r>
          </a:p>
          <a:p>
            <a:pPr marL="0" indent="0" fontAlgn="auto" hangingPunct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800" b="1" i="1" dirty="0"/>
              <a:t>Bachelors, Masters, Postgraduates courses (PhD)</a:t>
            </a:r>
            <a:endParaRPr lang="ru-RU" sz="1800" b="1" i="1" dirty="0"/>
          </a:p>
          <a:p>
            <a:pPr marL="2152650" fontAlgn="auto" hangingPunct="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b="1" dirty="0"/>
              <a:t>Bachelor’s course (13.03.02) – 4 years</a:t>
            </a:r>
          </a:p>
          <a:p>
            <a:pPr marL="2781300" lvl="1" fontAlgn="auto" hangingPunct="0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b="0" i="1" dirty="0"/>
              <a:t>Power systems and electric networks</a:t>
            </a:r>
          </a:p>
          <a:p>
            <a:pPr marL="2781300" lvl="1" fontAlgn="auto" hangingPunct="0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b="0" i="1" dirty="0"/>
              <a:t>Relay protection and automation</a:t>
            </a:r>
          </a:p>
          <a:p>
            <a:pPr marL="2781300" lvl="1" fontAlgn="auto" hangingPunct="0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b="0" i="1" dirty="0"/>
              <a:t>Power supply systems</a:t>
            </a:r>
          </a:p>
          <a:p>
            <a:pPr marL="2152650" fontAlgn="auto" hangingPunct="0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b="1" dirty="0"/>
              <a:t>Master’s course (13.04.02) – 2 years</a:t>
            </a:r>
            <a:r>
              <a:rPr lang="ru-RU" sz="1800" b="1" dirty="0"/>
              <a:t> (</a:t>
            </a:r>
            <a:r>
              <a:rPr lang="en-US" sz="1800" b="1" dirty="0"/>
              <a:t>prerequisite – Bachelor’s diploma)</a:t>
            </a:r>
            <a:endParaRPr lang="ru-RU" sz="1800" b="1" dirty="0"/>
          </a:p>
          <a:p>
            <a:pPr marL="2781300" lvl="1" fontAlgn="auto" hangingPunct="0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b="0" i="1" dirty="0"/>
              <a:t>Electric energy production and transmission challenges</a:t>
            </a:r>
          </a:p>
          <a:p>
            <a:pPr marL="2781300" lvl="1" fontAlgn="auto" hangingPunct="0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b="0" i="1" dirty="0"/>
              <a:t>Power system design and operation</a:t>
            </a:r>
          </a:p>
          <a:p>
            <a:pPr marL="2781300" lvl="1" fontAlgn="auto" hangingPunct="0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b="0" i="1" dirty="0"/>
              <a:t>Power system operation, development, reliability</a:t>
            </a:r>
            <a:endParaRPr lang="ru-RU" sz="1800" b="0" i="1" dirty="0"/>
          </a:p>
          <a:p>
            <a:pPr marL="0" indent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2400" b="1" i="1" dirty="0"/>
              <a:t>Department staff</a:t>
            </a:r>
          </a:p>
          <a:p>
            <a:pPr marL="285750" lvl="1" fontAlgn="auto" hangingPunct="0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b="0" i="1" dirty="0"/>
              <a:t>3 members of Academy of Sciences</a:t>
            </a:r>
          </a:p>
          <a:p>
            <a:pPr marL="285750" lvl="1" fontAlgn="auto" hangingPunct="0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b="0" i="1" dirty="0"/>
              <a:t>6 DSc, professors</a:t>
            </a:r>
          </a:p>
          <a:p>
            <a:pPr marL="285750" lvl="1" fontAlgn="auto" hangingPunct="0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b="0" i="1" dirty="0"/>
              <a:t>14 PhD, associate professors</a:t>
            </a:r>
          </a:p>
          <a:p>
            <a:pPr marL="285750" lvl="1" fontAlgn="auto" hangingPunct="0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b="0" i="1" dirty="0"/>
              <a:t>10 Postgraduate students</a:t>
            </a:r>
          </a:p>
          <a:p>
            <a:pPr marL="285750" lvl="1" fontAlgn="auto" hangingPunct="0">
              <a:spcBef>
                <a:spcPts val="3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800" b="0" i="1" dirty="0"/>
              <a:t>15 Senior lecturers</a:t>
            </a:r>
          </a:p>
          <a:p>
            <a:pPr marL="0" lvl="1" indent="0" fontAlgn="auto" hangingPunct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1600" b="0" i="1" dirty="0"/>
              <a:t>(+ invited experts from energy companies)</a:t>
            </a:r>
          </a:p>
          <a:p>
            <a:pPr marL="457200" lvl="1" indent="0" fontAlgn="auto" hangingPunct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ru-RU" sz="1800" b="0" dirty="0"/>
          </a:p>
          <a:p>
            <a:pPr marL="457200" lvl="1" indent="0" fontAlgn="auto" hangingPunct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US" sz="1800" b="0" dirty="0"/>
          </a:p>
        </p:txBody>
      </p:sp>
      <p:pic>
        <p:nvPicPr>
          <p:cNvPr id="8" name="Picture 4" descr="I:\Помоги мужу заработать\Презентация каф АЭС\Картинки для презентации\LEP2.jpg">
            <a:extLst>
              <a:ext uri="{FF2B5EF4-FFF2-40B4-BE49-F238E27FC236}">
                <a16:creationId xmlns:a16="http://schemas.microsoft.com/office/drawing/2014/main" id="{E2E6532F-AA28-49F8-8657-57F3B9729B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160" y="2060848"/>
            <a:ext cx="1368000" cy="104717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9" name="Picture 8" descr="I:\Помоги мужу заработать\Презентация каф АЭС\Картинки для презентации\1370585142_odu_06.jpg">
            <a:extLst>
              <a:ext uri="{FF2B5EF4-FFF2-40B4-BE49-F238E27FC236}">
                <a16:creationId xmlns:a16="http://schemas.microsoft.com/office/drawing/2014/main" id="{B3750767-689C-44DA-A412-CB89802C4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3161" y="3429000"/>
            <a:ext cx="1392000" cy="104400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EE70069-D37F-4CE9-8DD4-6EA622A1129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0"/>
          <a:stretch/>
        </p:blipFill>
        <p:spPr>
          <a:xfrm>
            <a:off x="4932040" y="4876801"/>
            <a:ext cx="2520280" cy="179255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5335794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6" descr="ÐÐ°ÑÑÐ¸Ð½ÐºÐ¸ Ð¿Ð¾ Ð·Ð°Ð¿ÑÐ¾ÑÑ Ð¾Ð»Ð¸Ð¼Ð¿Ð¸Ð°Ð´Ð° Ð¢ÐÐ­">
            <a:extLst>
              <a:ext uri="{FF2B5EF4-FFF2-40B4-BE49-F238E27FC236}">
                <a16:creationId xmlns:a16="http://schemas.microsoft.com/office/drawing/2014/main" id="{962D6F48-649E-459A-A1A2-B75B65075A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8" t="-1" r="14676" b="10065"/>
          <a:stretch/>
        </p:blipFill>
        <p:spPr bwMode="auto">
          <a:xfrm>
            <a:off x="6788332" y="6007132"/>
            <a:ext cx="417694" cy="35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fondsmena.ru/media/projects_img/thumbnail.png">
            <a:extLst>
              <a:ext uri="{FF2B5EF4-FFF2-40B4-BE49-F238E27FC236}">
                <a16:creationId xmlns:a16="http://schemas.microsoft.com/office/drawing/2014/main" id="{C9547F87-BD9A-4603-94DB-4FDE4546A9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1" r="16443"/>
          <a:stretch/>
        </p:blipFill>
        <p:spPr bwMode="auto">
          <a:xfrm>
            <a:off x="6806396" y="3048869"/>
            <a:ext cx="373895" cy="353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ÐÐ°ÑÑÐ¸Ð½ÐºÐ¸ Ð¿Ð¾ Ð·Ð°Ð¿ÑÐ¾ÑÑ ÐºÐ¾Ð½ÐºÑÑÑ Ð²ÐºÑ">
            <a:extLst>
              <a:ext uri="{FF2B5EF4-FFF2-40B4-BE49-F238E27FC236}">
                <a16:creationId xmlns:a16="http://schemas.microsoft.com/office/drawing/2014/main" id="{500CD366-A55E-4FD7-9185-11CC5BBE85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3" r="16650"/>
          <a:stretch/>
        </p:blipFill>
        <p:spPr bwMode="auto">
          <a:xfrm>
            <a:off x="4576535" y="5023431"/>
            <a:ext cx="374858" cy="338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ÐÐ°ÑÑÐ¸Ð½ÐºÐ¸ Ð¿Ð¾ Ð·Ð°Ð¿ÑÐ¾ÑÑ ÑÐ½ÐµÑÐ³Ð¸Ñ Ð¼Ð¾Ð»Ð¾Ð´Ð¾ÑÑÐ¸">
            <a:extLst>
              <a:ext uri="{FF2B5EF4-FFF2-40B4-BE49-F238E27FC236}">
                <a16:creationId xmlns:a16="http://schemas.microsoft.com/office/drawing/2014/main" id="{563F965A-3A6C-4D7B-8279-46B061251F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6" t="563" r="25420" b="25257"/>
          <a:stretch/>
        </p:blipFill>
        <p:spPr bwMode="auto">
          <a:xfrm>
            <a:off x="4577498" y="3029071"/>
            <a:ext cx="373895" cy="37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3D857F66-BAA1-4E0C-95FB-A45544A6354E}"/>
              </a:ext>
            </a:extLst>
          </p:cNvPr>
          <p:cNvSpPr/>
          <p:nvPr/>
        </p:nvSpPr>
        <p:spPr>
          <a:xfrm>
            <a:off x="2328097" y="2531653"/>
            <a:ext cx="2158843" cy="871844"/>
          </a:xfrm>
          <a:prstGeom prst="roundRect">
            <a:avLst>
              <a:gd name="adj" fmla="val 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A60448ED-37CE-4FE5-94C7-868FC9D10B17}"/>
              </a:ext>
            </a:extLst>
          </p:cNvPr>
          <p:cNvSpPr/>
          <p:nvPr/>
        </p:nvSpPr>
        <p:spPr>
          <a:xfrm>
            <a:off x="86367" y="2526793"/>
            <a:ext cx="2174032" cy="876703"/>
          </a:xfrm>
          <a:prstGeom prst="roundRect">
            <a:avLst>
              <a:gd name="adj" fmla="val 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: вправо 18">
            <a:extLst>
              <a:ext uri="{FF2B5EF4-FFF2-40B4-BE49-F238E27FC236}">
                <a16:creationId xmlns:a16="http://schemas.microsoft.com/office/drawing/2014/main" id="{29EAB5A9-C4E9-4115-ABC2-B767BFE61648}"/>
              </a:ext>
            </a:extLst>
          </p:cNvPr>
          <p:cNvSpPr/>
          <p:nvPr/>
        </p:nvSpPr>
        <p:spPr>
          <a:xfrm>
            <a:off x="93311" y="2105734"/>
            <a:ext cx="8861484" cy="347953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21195" y="6440646"/>
            <a:ext cx="2133600" cy="365125"/>
          </a:xfrm>
        </p:spPr>
        <p:txBody>
          <a:bodyPr/>
          <a:lstStyle/>
          <a:p>
            <a:fld id="{73EA9C31-2C51-4A04-AEEE-89EA0BECB59B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1625" y="128201"/>
            <a:ext cx="6648450" cy="7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6600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800" dirty="0">
                <a:solidFill>
                  <a:schemeClr val="bg1"/>
                </a:solidFill>
                <a:ea typeface="+mj-ea"/>
                <a:cs typeface="+mj-cs"/>
              </a:rPr>
              <a:t>Annual action plan</a:t>
            </a:r>
            <a:endParaRPr lang="ru-RU" sz="2800" dirty="0">
              <a:solidFill>
                <a:schemeClr val="bg1"/>
              </a:solidFill>
              <a:ea typeface="+mj-ea"/>
              <a:cs typeface="+mj-cs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79E6A659-2870-4B06-9258-818E38665ADC}"/>
              </a:ext>
            </a:extLst>
          </p:cNvPr>
          <p:cNvSpPr/>
          <p:nvPr/>
        </p:nvSpPr>
        <p:spPr>
          <a:xfrm>
            <a:off x="93311" y="1539524"/>
            <a:ext cx="2174032" cy="469933"/>
          </a:xfrm>
          <a:prstGeom prst="roundRect">
            <a:avLst/>
          </a:prstGeom>
          <a:solidFill>
            <a:srgbClr val="DAFADE"/>
          </a:soli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1</a:t>
            </a:r>
            <a:r>
              <a:rPr lang="en-US" sz="1600" baseline="30000" dirty="0" err="1"/>
              <a:t>st</a:t>
            </a:r>
            <a:r>
              <a:rPr lang="en-US" sz="1600" dirty="0"/>
              <a:t> quarter</a:t>
            </a:r>
            <a:endParaRPr lang="ru-RU" sz="16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91EAA9C-0BC8-40E7-8692-6B05A4F68237}"/>
              </a:ext>
            </a:extLst>
          </p:cNvPr>
          <p:cNvSpPr/>
          <p:nvPr/>
        </p:nvSpPr>
        <p:spPr>
          <a:xfrm>
            <a:off x="101449" y="3892559"/>
            <a:ext cx="6631154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ru-RU" sz="300" dirty="0">
              <a:latin typeface="+mn-lt"/>
              <a:cs typeface="Arial" panose="020B0604020202020204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1400" dirty="0">
                <a:latin typeface="+mn-lt"/>
                <a:cs typeface="Arial" panose="020B0604020202020204" pitchFamily="34" charset="0"/>
              </a:rPr>
              <a:t>Regional and</a:t>
            </a:r>
            <a:br>
              <a:rPr lang="en-US" sz="1400" dirty="0">
                <a:latin typeface="+mn-lt"/>
                <a:cs typeface="Arial" panose="020B0604020202020204" pitchFamily="34" charset="0"/>
              </a:rPr>
            </a:br>
            <a:r>
              <a:rPr lang="en-US" sz="1400" dirty="0">
                <a:latin typeface="+mn-lt"/>
                <a:cs typeface="Arial" panose="020B0604020202020204" pitchFamily="34" charset="0"/>
              </a:rPr>
              <a:t>International</a:t>
            </a:r>
            <a:br>
              <a:rPr lang="en-US" sz="1400" dirty="0">
                <a:latin typeface="+mn-lt"/>
                <a:cs typeface="Arial" panose="020B0604020202020204" pitchFamily="34" charset="0"/>
              </a:rPr>
            </a:br>
            <a:r>
              <a:rPr lang="en-US" sz="1400" dirty="0">
                <a:latin typeface="+mn-lt"/>
                <a:cs typeface="Arial" panose="020B0604020202020204" pitchFamily="34" charset="0"/>
              </a:rPr>
              <a:t>Conferences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ru-RU" sz="100" dirty="0">
              <a:latin typeface="+mn-lt"/>
              <a:cs typeface="Arial" panose="020B0604020202020204" pitchFamily="34" charset="0"/>
            </a:endParaRPr>
          </a:p>
          <a:p>
            <a:pPr marL="360000" lvl="1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400" dirty="0">
                <a:latin typeface="+mn-lt"/>
                <a:cs typeface="Arial" panose="020B0604020202020204" pitchFamily="34" charset="0"/>
              </a:rPr>
              <a:t>Radio electronics, electrical &amp; power engineering</a:t>
            </a:r>
          </a:p>
          <a:p>
            <a:pPr marL="360000" lvl="1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400" dirty="0">
                <a:latin typeface="+mn-lt"/>
                <a:cs typeface="Arial" panose="020B0604020202020204" pitchFamily="34" charset="0"/>
              </a:rPr>
              <a:t>Dispatching and management of power systems</a:t>
            </a:r>
          </a:p>
          <a:p>
            <a:pPr marL="360000" lvl="1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400" dirty="0" err="1">
                <a:latin typeface="+mn-lt"/>
                <a:cs typeface="Arial" panose="020B0604020202020204" pitchFamily="34" charset="0"/>
              </a:rPr>
              <a:t>etc</a:t>
            </a:r>
            <a:r>
              <a:rPr lang="en-US" sz="1400" dirty="0">
                <a:latin typeface="+mn-lt"/>
                <a:cs typeface="Arial" panose="020B0604020202020204" pitchFamily="34" charset="0"/>
              </a:rPr>
              <a:t>…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1400" dirty="0">
                <a:latin typeface="+mn-lt"/>
                <a:cs typeface="Arial" panose="020B0604020202020204" pitchFamily="34" charset="0"/>
              </a:rPr>
              <a:t>Open lectures of CIGRE SC representatives: </a:t>
            </a:r>
          </a:p>
          <a:p>
            <a:pPr marL="360000" lvl="1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n-US" sz="1400" dirty="0">
                <a:latin typeface="+mn-lt"/>
                <a:cs typeface="Arial" panose="020B0604020202020204" pitchFamily="34" charset="0"/>
              </a:rPr>
              <a:t>For instance: ”Problems and perspectives of electrical storage application”</a:t>
            </a:r>
          </a:p>
          <a:p>
            <a:pPr marL="171450" indent="-1714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1400" dirty="0">
                <a:latin typeface="+mn-lt"/>
                <a:cs typeface="Arial" panose="020B0604020202020204" pitchFamily="34" charset="0"/>
              </a:rPr>
              <a:t>System Operator Cup and other activities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1DB7F4E-FD21-4EA7-A2BC-4A7C286C3DC7}"/>
              </a:ext>
            </a:extLst>
          </p:cNvPr>
          <p:cNvSpPr/>
          <p:nvPr/>
        </p:nvSpPr>
        <p:spPr>
          <a:xfrm>
            <a:off x="267854" y="998427"/>
            <a:ext cx="4951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+mn-lt"/>
                <a:cs typeface="Arial" panose="020B0604020202020204" pitchFamily="34" charset="0"/>
              </a:rPr>
              <a:t>Key events of the annual action plan</a:t>
            </a:r>
            <a:endParaRPr lang="ru-RU" sz="2400" b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2578C569-40E8-4053-8AD4-7FB1620E9316}"/>
              </a:ext>
            </a:extLst>
          </p:cNvPr>
          <p:cNvSpPr/>
          <p:nvPr/>
        </p:nvSpPr>
        <p:spPr>
          <a:xfrm>
            <a:off x="2347139" y="1547744"/>
            <a:ext cx="2174032" cy="469933"/>
          </a:xfrm>
          <a:prstGeom prst="roundRect">
            <a:avLst/>
          </a:prstGeom>
          <a:solidFill>
            <a:srgbClr val="DAFADE"/>
          </a:soli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2</a:t>
            </a:r>
            <a:r>
              <a:rPr lang="en-US" sz="1600" baseline="30000" dirty="0"/>
              <a:t>nd</a:t>
            </a:r>
            <a:r>
              <a:rPr lang="en-US" sz="1600" dirty="0"/>
              <a:t> quarter</a:t>
            </a:r>
            <a:endParaRPr lang="ru-RU" sz="1600" dirty="0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C6FF5ED0-5612-44F0-8A3C-6A4D06EE704C}"/>
              </a:ext>
            </a:extLst>
          </p:cNvPr>
          <p:cNvSpPr/>
          <p:nvPr/>
        </p:nvSpPr>
        <p:spPr>
          <a:xfrm>
            <a:off x="4578225" y="1553643"/>
            <a:ext cx="2174032" cy="469933"/>
          </a:xfrm>
          <a:prstGeom prst="roundRect">
            <a:avLst/>
          </a:prstGeom>
          <a:solidFill>
            <a:srgbClr val="DAFADE"/>
          </a:soli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3</a:t>
            </a:r>
            <a:r>
              <a:rPr lang="en-US" sz="1600" baseline="30000" dirty="0"/>
              <a:t>rd</a:t>
            </a:r>
            <a:r>
              <a:rPr lang="en-US" sz="1600" dirty="0"/>
              <a:t> quarter</a:t>
            </a:r>
            <a:endParaRPr lang="ru-RU" sz="1600" dirty="0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4B63A301-49F1-4185-A842-9A60A29B4F05}"/>
              </a:ext>
            </a:extLst>
          </p:cNvPr>
          <p:cNvSpPr/>
          <p:nvPr/>
        </p:nvSpPr>
        <p:spPr>
          <a:xfrm>
            <a:off x="6820682" y="1553643"/>
            <a:ext cx="2174032" cy="469933"/>
          </a:xfrm>
          <a:prstGeom prst="roundRect">
            <a:avLst/>
          </a:prstGeom>
          <a:solidFill>
            <a:srgbClr val="DAFADE"/>
          </a:soli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4</a:t>
            </a:r>
            <a:r>
              <a:rPr lang="en-US" sz="1600" baseline="30000" dirty="0"/>
              <a:t>th</a:t>
            </a:r>
            <a:r>
              <a:rPr lang="en-US" sz="1600" dirty="0"/>
              <a:t> quarter</a:t>
            </a:r>
            <a:endParaRPr lang="ru-RU" sz="1600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6DFFC30B-E05A-4098-ABF6-1B2846B4932C}"/>
              </a:ext>
            </a:extLst>
          </p:cNvPr>
          <p:cNvSpPr/>
          <p:nvPr/>
        </p:nvSpPr>
        <p:spPr>
          <a:xfrm>
            <a:off x="86367" y="2514574"/>
            <a:ext cx="21581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dirty="0">
                <a:cs typeface="Arial" panose="020B0604020202020204" pitchFamily="34" charset="0"/>
              </a:rPr>
              <a:t>International</a:t>
            </a:r>
            <a:r>
              <a:rPr lang="ru-RU" dirty="0">
                <a:cs typeface="Arial" panose="020B0604020202020204" pitchFamily="34" charset="0"/>
              </a:rPr>
              <a:t> </a:t>
            </a:r>
            <a:r>
              <a:rPr lang="en-US" dirty="0">
                <a:cs typeface="Arial" panose="020B0604020202020204" pitchFamily="34" charset="0"/>
              </a:rPr>
              <a:t>Engineering championship CASE-IN</a:t>
            </a:r>
          </a:p>
        </p:txBody>
      </p:sp>
      <p:pic>
        <p:nvPicPr>
          <p:cNvPr id="1028" name="Picture 4" descr="ÐÐ°ÑÑÐ¸Ð½ÐºÐ¸ Ð¿Ð¾ Ð·Ð°Ð¿ÑÐ¾ÑÑ case in">
            <a:extLst>
              <a:ext uri="{FF2B5EF4-FFF2-40B4-BE49-F238E27FC236}">
                <a16:creationId xmlns:a16="http://schemas.microsoft.com/office/drawing/2014/main" id="{70250DDD-1085-4A5A-8304-EF80F7675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7" y="3076158"/>
            <a:ext cx="461713" cy="359213"/>
          </a:xfrm>
          <a:prstGeom prst="rect">
            <a:avLst/>
          </a:prstGeom>
          <a:noFill/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59B00E8C-DA47-4FE1-BBF2-B3C6C6CE032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2" r="18233" b="4327"/>
          <a:stretch/>
        </p:blipFill>
        <p:spPr>
          <a:xfrm>
            <a:off x="2335874" y="3049371"/>
            <a:ext cx="396180" cy="361218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9191739D-64FB-4C9B-8EFC-6E5EFFBD9079}"/>
              </a:ext>
            </a:extLst>
          </p:cNvPr>
          <p:cNvSpPr/>
          <p:nvPr/>
        </p:nvSpPr>
        <p:spPr>
          <a:xfrm>
            <a:off x="2373817" y="2531652"/>
            <a:ext cx="21588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dirty="0">
                <a:cs typeface="Arial" panose="020B0604020202020204" pitchFamily="34" charset="0"/>
              </a:rPr>
              <a:t>Trivia championship</a:t>
            </a:r>
            <a:endParaRPr lang="ru-RU" dirty="0">
              <a:cs typeface="Arial" panose="020B0604020202020204" pitchFamily="34" charset="0"/>
            </a:endParaRPr>
          </a:p>
          <a:p>
            <a:pPr algn="ctr">
              <a:spcBef>
                <a:spcPts val="0"/>
              </a:spcBef>
            </a:pPr>
            <a:r>
              <a:rPr lang="en-US" dirty="0">
                <a:cs typeface="Arial" panose="020B0604020202020204" pitchFamily="34" charset="0"/>
              </a:rPr>
              <a:t>“The history of the power industry”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6C16C669-1ECD-4295-8D42-C7BD99DB833B}"/>
              </a:ext>
            </a:extLst>
          </p:cNvPr>
          <p:cNvSpPr/>
          <p:nvPr/>
        </p:nvSpPr>
        <p:spPr>
          <a:xfrm>
            <a:off x="86367" y="3049371"/>
            <a:ext cx="403957" cy="354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B10A4FAC-E77D-4528-A412-5DDEE86E0D74}"/>
              </a:ext>
            </a:extLst>
          </p:cNvPr>
          <p:cNvSpPr/>
          <p:nvPr/>
        </p:nvSpPr>
        <p:spPr>
          <a:xfrm>
            <a:off x="2328097" y="3049371"/>
            <a:ext cx="403957" cy="354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D372649-85D3-4EBD-9B57-564E96EFEEA6}"/>
              </a:ext>
            </a:extLst>
          </p:cNvPr>
          <p:cNvSpPr/>
          <p:nvPr/>
        </p:nvSpPr>
        <p:spPr>
          <a:xfrm>
            <a:off x="678687" y="3092425"/>
            <a:ext cx="14205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>
                <a:solidFill>
                  <a:srgbClr val="FF0000"/>
                </a:solidFill>
                <a:latin typeface="ArbatDi" panose="03000000000000000000" pitchFamily="66" charset="0"/>
                <a:cs typeface="Arial" panose="020B0604020202020204" pitchFamily="34" charset="0"/>
              </a:rPr>
              <a:t>February</a:t>
            </a:r>
            <a:r>
              <a:rPr lang="ru-RU" dirty="0">
                <a:solidFill>
                  <a:srgbClr val="FF0000"/>
                </a:solidFill>
                <a:latin typeface="ArbatDi" panose="03000000000000000000" pitchFamily="66" charset="0"/>
                <a:cs typeface="Arial" panose="020B0604020202020204" pitchFamily="34" charset="0"/>
              </a:rPr>
              <a:t> - </a:t>
            </a:r>
            <a:r>
              <a:rPr lang="en-US" dirty="0">
                <a:solidFill>
                  <a:srgbClr val="FF0000"/>
                </a:solidFill>
                <a:latin typeface="ArbatDi" panose="03000000000000000000" pitchFamily="66" charset="0"/>
                <a:cs typeface="Arial" panose="020B0604020202020204" pitchFamily="34" charset="0"/>
              </a:rPr>
              <a:t>May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417968EE-F20C-42DA-B5EB-7A00D19B1DD1}"/>
              </a:ext>
            </a:extLst>
          </p:cNvPr>
          <p:cNvSpPr/>
          <p:nvPr/>
        </p:nvSpPr>
        <p:spPr>
          <a:xfrm>
            <a:off x="2942723" y="3117264"/>
            <a:ext cx="13067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>
                <a:solidFill>
                  <a:srgbClr val="FF0000"/>
                </a:solidFill>
                <a:latin typeface="ArbatDi" panose="03000000000000000000" pitchFamily="66" charset="0"/>
                <a:cs typeface="Arial" panose="020B0604020202020204" pitchFamily="34" charset="0"/>
              </a:rPr>
              <a:t>April-October</a:t>
            </a:r>
          </a:p>
        </p:txBody>
      </p:sp>
      <p:pic>
        <p:nvPicPr>
          <p:cNvPr id="1030" name="Picture 6" descr="ÐÐ°ÑÑÐ¸Ð½ÐºÐ¸ Ð¿Ð¾ Ð·Ð°Ð¿ÑÐ¾ÑÑ Ð¾Ð»Ð¸Ð¼Ð¿Ð¸Ð°Ð´Ð° Ð¢ÐÐ­">
            <a:extLst>
              <a:ext uri="{FF2B5EF4-FFF2-40B4-BE49-F238E27FC236}">
                <a16:creationId xmlns:a16="http://schemas.microsoft.com/office/drawing/2014/main" id="{37BCC563-4914-48D7-96E4-FC582F1849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8" t="-1" r="14676" b="10065"/>
          <a:stretch/>
        </p:blipFill>
        <p:spPr bwMode="auto">
          <a:xfrm>
            <a:off x="2324279" y="4024801"/>
            <a:ext cx="417694" cy="358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id="{312E04B4-DB83-4468-85FE-CFAB06B351DA}"/>
              </a:ext>
            </a:extLst>
          </p:cNvPr>
          <p:cNvSpPr/>
          <p:nvPr/>
        </p:nvSpPr>
        <p:spPr>
          <a:xfrm>
            <a:off x="2328097" y="3511320"/>
            <a:ext cx="2158843" cy="871844"/>
          </a:xfrm>
          <a:prstGeom prst="roundRect">
            <a:avLst>
              <a:gd name="adj" fmla="val 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5D37C429-2D4C-4718-95F1-EC07AEC64DB9}"/>
              </a:ext>
            </a:extLst>
          </p:cNvPr>
          <p:cNvSpPr/>
          <p:nvPr/>
        </p:nvSpPr>
        <p:spPr>
          <a:xfrm>
            <a:off x="2373817" y="3451031"/>
            <a:ext cx="21588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dirty="0">
                <a:cs typeface="Arial" panose="020B0604020202020204" pitchFamily="34" charset="0"/>
              </a:rPr>
              <a:t>Competition on Theoretical Fundamentals of Electrical Engineering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78B0E3DA-F745-48BF-9AC2-3500A16F0B1C}"/>
              </a:ext>
            </a:extLst>
          </p:cNvPr>
          <p:cNvSpPr/>
          <p:nvPr/>
        </p:nvSpPr>
        <p:spPr>
          <a:xfrm>
            <a:off x="2328097" y="4029038"/>
            <a:ext cx="403957" cy="354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92FCA559-D663-4566-ACF4-B86D1F01C138}"/>
              </a:ext>
            </a:extLst>
          </p:cNvPr>
          <p:cNvSpPr/>
          <p:nvPr/>
        </p:nvSpPr>
        <p:spPr>
          <a:xfrm>
            <a:off x="3087503" y="4074071"/>
            <a:ext cx="63671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>
                <a:solidFill>
                  <a:srgbClr val="FF0000"/>
                </a:solidFill>
                <a:latin typeface="ArbatDi" panose="03000000000000000000" pitchFamily="66" charset="0"/>
                <a:cs typeface="Arial" panose="020B0604020202020204" pitchFamily="34" charset="0"/>
              </a:rPr>
              <a:t>April</a:t>
            </a:r>
          </a:p>
        </p:txBody>
      </p:sp>
      <p:sp>
        <p:nvSpPr>
          <p:cNvPr id="41" name="Прямоугольник: скругленные углы 40">
            <a:extLst>
              <a:ext uri="{FF2B5EF4-FFF2-40B4-BE49-F238E27FC236}">
                <a16:creationId xmlns:a16="http://schemas.microsoft.com/office/drawing/2014/main" id="{E880F3ED-2DFC-46A4-9652-C98226FE1854}"/>
              </a:ext>
            </a:extLst>
          </p:cNvPr>
          <p:cNvSpPr/>
          <p:nvPr/>
        </p:nvSpPr>
        <p:spPr>
          <a:xfrm>
            <a:off x="4555314" y="2527144"/>
            <a:ext cx="2158843" cy="871844"/>
          </a:xfrm>
          <a:prstGeom prst="roundRect">
            <a:avLst>
              <a:gd name="adj" fmla="val 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1A7278A1-F14E-41D3-8122-66223E5362D2}"/>
              </a:ext>
            </a:extLst>
          </p:cNvPr>
          <p:cNvSpPr/>
          <p:nvPr/>
        </p:nvSpPr>
        <p:spPr>
          <a:xfrm>
            <a:off x="4601034" y="2527143"/>
            <a:ext cx="21588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dirty="0">
                <a:cs typeface="Arial" panose="020B0604020202020204" pitchFamily="34" charset="0"/>
              </a:rPr>
              <a:t>Interregional educational summer camp "The energy of youth"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822A5860-417B-4F90-B8E2-4CE8C8861433}"/>
              </a:ext>
            </a:extLst>
          </p:cNvPr>
          <p:cNvSpPr/>
          <p:nvPr/>
        </p:nvSpPr>
        <p:spPr>
          <a:xfrm>
            <a:off x="4555314" y="3044862"/>
            <a:ext cx="403957" cy="354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7A91F23C-150C-470E-80DB-F478D4090AA9}"/>
              </a:ext>
            </a:extLst>
          </p:cNvPr>
          <p:cNvSpPr/>
          <p:nvPr/>
        </p:nvSpPr>
        <p:spPr>
          <a:xfrm>
            <a:off x="5253760" y="3089895"/>
            <a:ext cx="7601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>
                <a:solidFill>
                  <a:srgbClr val="FF0000"/>
                </a:solidFill>
                <a:latin typeface="ArbatDi" panose="03000000000000000000" pitchFamily="66" charset="0"/>
                <a:cs typeface="Arial" panose="020B0604020202020204" pitchFamily="34" charset="0"/>
              </a:rPr>
              <a:t>August</a:t>
            </a:r>
          </a:p>
        </p:txBody>
      </p:sp>
      <p:sp>
        <p:nvSpPr>
          <p:cNvPr id="47" name="Прямоугольник: скругленные углы 46">
            <a:extLst>
              <a:ext uri="{FF2B5EF4-FFF2-40B4-BE49-F238E27FC236}">
                <a16:creationId xmlns:a16="http://schemas.microsoft.com/office/drawing/2014/main" id="{08A4CBD5-F73E-4A51-BF2A-56CB0C9E0869}"/>
              </a:ext>
            </a:extLst>
          </p:cNvPr>
          <p:cNvSpPr/>
          <p:nvPr/>
        </p:nvSpPr>
        <p:spPr>
          <a:xfrm>
            <a:off x="4565622" y="3511319"/>
            <a:ext cx="2158843" cy="871844"/>
          </a:xfrm>
          <a:prstGeom prst="roundRect">
            <a:avLst>
              <a:gd name="adj" fmla="val 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E5FBF37C-AD0D-4DB8-BF63-FA756FBC56C3}"/>
              </a:ext>
            </a:extLst>
          </p:cNvPr>
          <p:cNvSpPr/>
          <p:nvPr/>
        </p:nvSpPr>
        <p:spPr>
          <a:xfrm>
            <a:off x="4611342" y="3511318"/>
            <a:ext cx="21588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dirty="0">
                <a:cs typeface="Arial" panose="020B0604020202020204" pitchFamily="34" charset="0"/>
              </a:rPr>
              <a:t>Participation in CIGRE Session 47</a:t>
            </a:r>
            <a:r>
              <a:rPr lang="en-US" baseline="30000" dirty="0">
                <a:cs typeface="Arial" panose="020B0604020202020204" pitchFamily="34" charset="0"/>
              </a:rPr>
              <a:t>th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8A9D5806-E9D5-40E0-8479-F7407EAC00C5}"/>
              </a:ext>
            </a:extLst>
          </p:cNvPr>
          <p:cNvSpPr/>
          <p:nvPr/>
        </p:nvSpPr>
        <p:spPr>
          <a:xfrm>
            <a:off x="4565622" y="4029037"/>
            <a:ext cx="403957" cy="354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66D1B94C-05FF-46EB-A68C-43D7C14BE772}"/>
              </a:ext>
            </a:extLst>
          </p:cNvPr>
          <p:cNvSpPr/>
          <p:nvPr/>
        </p:nvSpPr>
        <p:spPr>
          <a:xfrm>
            <a:off x="5264068" y="4074070"/>
            <a:ext cx="7601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>
                <a:solidFill>
                  <a:srgbClr val="FF0000"/>
                </a:solidFill>
                <a:latin typeface="ArbatDi" panose="03000000000000000000" pitchFamily="66" charset="0"/>
                <a:cs typeface="Arial" panose="020B0604020202020204" pitchFamily="34" charset="0"/>
              </a:rPr>
              <a:t>August</a:t>
            </a:r>
          </a:p>
        </p:txBody>
      </p:sp>
      <p:pic>
        <p:nvPicPr>
          <p:cNvPr id="1034" name="Picture 10" descr="ÐÐ°ÑÑÐ¸Ð½ÐºÐ¸ Ð¿Ð¾ Ð·Ð°Ð¿ÑÐ¾ÑÑ cigre">
            <a:extLst>
              <a:ext uri="{FF2B5EF4-FFF2-40B4-BE49-F238E27FC236}">
                <a16:creationId xmlns:a16="http://schemas.microsoft.com/office/drawing/2014/main" id="{2421EB33-0A0B-4B79-9373-AA161E4E04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534" y="4064158"/>
            <a:ext cx="375822" cy="27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Прямоугольник: скругленные углы 51">
            <a:extLst>
              <a:ext uri="{FF2B5EF4-FFF2-40B4-BE49-F238E27FC236}">
                <a16:creationId xmlns:a16="http://schemas.microsoft.com/office/drawing/2014/main" id="{D59371B8-B20F-488A-B00C-83A317716962}"/>
              </a:ext>
            </a:extLst>
          </p:cNvPr>
          <p:cNvSpPr/>
          <p:nvPr/>
        </p:nvSpPr>
        <p:spPr>
          <a:xfrm>
            <a:off x="4560757" y="4497613"/>
            <a:ext cx="2158843" cy="871844"/>
          </a:xfrm>
          <a:prstGeom prst="roundRect">
            <a:avLst>
              <a:gd name="adj" fmla="val 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578F8A1E-0E5E-4008-AA6E-19C984573F97}"/>
              </a:ext>
            </a:extLst>
          </p:cNvPr>
          <p:cNvSpPr/>
          <p:nvPr/>
        </p:nvSpPr>
        <p:spPr>
          <a:xfrm>
            <a:off x="4568377" y="4497612"/>
            <a:ext cx="21588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dirty="0">
                <a:cs typeface="Arial" panose="020B0604020202020204" pitchFamily="34" charset="0"/>
              </a:rPr>
              <a:t>Thesis</a:t>
            </a:r>
            <a:br>
              <a:rPr lang="ru-RU" dirty="0">
                <a:cs typeface="Arial" panose="020B0604020202020204" pitchFamily="34" charset="0"/>
              </a:rPr>
            </a:br>
            <a:r>
              <a:rPr lang="en-US" dirty="0">
                <a:cs typeface="Arial" panose="020B0604020202020204" pitchFamily="34" charset="0"/>
              </a:rPr>
              <a:t>competition</a:t>
            </a: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8145CB78-5DCB-4932-8EFA-58865E9A5ECA}"/>
              </a:ext>
            </a:extLst>
          </p:cNvPr>
          <p:cNvSpPr/>
          <p:nvPr/>
        </p:nvSpPr>
        <p:spPr>
          <a:xfrm>
            <a:off x="4560757" y="5015331"/>
            <a:ext cx="403957" cy="354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D9923A4E-BA17-4251-98FC-CFC337E5B6ED}"/>
              </a:ext>
            </a:extLst>
          </p:cNvPr>
          <p:cNvSpPr/>
          <p:nvPr/>
        </p:nvSpPr>
        <p:spPr>
          <a:xfrm>
            <a:off x="5000123" y="5083224"/>
            <a:ext cx="13340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>
                <a:solidFill>
                  <a:srgbClr val="FF0000"/>
                </a:solidFill>
                <a:latin typeface="ArbatDi" panose="03000000000000000000" pitchFamily="66" charset="0"/>
                <a:cs typeface="Arial" panose="020B0604020202020204" pitchFamily="34" charset="0"/>
              </a:rPr>
              <a:t>May</a:t>
            </a:r>
            <a:r>
              <a:rPr lang="ru-RU" dirty="0">
                <a:solidFill>
                  <a:srgbClr val="FF0000"/>
                </a:solidFill>
                <a:latin typeface="ArbatDi" panose="03000000000000000000" pitchFamily="66" charset="0"/>
                <a:cs typeface="Arial" panose="020B0604020202020204" pitchFamily="34" charset="0"/>
              </a:rPr>
              <a:t> - </a:t>
            </a:r>
            <a:r>
              <a:rPr lang="en-US" dirty="0">
                <a:solidFill>
                  <a:srgbClr val="FF0000"/>
                </a:solidFill>
                <a:latin typeface="ArbatDi" panose="03000000000000000000" pitchFamily="66" charset="0"/>
                <a:cs typeface="Arial" panose="020B0604020202020204" pitchFamily="34" charset="0"/>
              </a:rPr>
              <a:t>October</a:t>
            </a:r>
          </a:p>
        </p:txBody>
      </p:sp>
      <p:sp>
        <p:nvSpPr>
          <p:cNvPr id="59" name="Прямоугольник: скругленные углы 58">
            <a:extLst>
              <a:ext uri="{FF2B5EF4-FFF2-40B4-BE49-F238E27FC236}">
                <a16:creationId xmlns:a16="http://schemas.microsoft.com/office/drawing/2014/main" id="{CB281CD8-496B-46C2-B3B2-10D34464CB92}"/>
              </a:ext>
            </a:extLst>
          </p:cNvPr>
          <p:cNvSpPr/>
          <p:nvPr/>
        </p:nvSpPr>
        <p:spPr>
          <a:xfrm>
            <a:off x="6788332" y="2525065"/>
            <a:ext cx="2158843" cy="871844"/>
          </a:xfrm>
          <a:prstGeom prst="roundRect">
            <a:avLst>
              <a:gd name="adj" fmla="val 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6560B981-0FE0-434E-B16B-3CF3CD6858C6}"/>
              </a:ext>
            </a:extLst>
          </p:cNvPr>
          <p:cNvSpPr/>
          <p:nvPr/>
        </p:nvSpPr>
        <p:spPr>
          <a:xfrm>
            <a:off x="6795952" y="2525064"/>
            <a:ext cx="21588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dirty="0">
                <a:cs typeface="Arial" panose="020B0604020202020204" pitchFamily="34" charset="0"/>
              </a:rPr>
              <a:t>Translation contest</a:t>
            </a:r>
            <a:br>
              <a:rPr lang="en-US" dirty="0">
                <a:cs typeface="Arial" panose="020B0604020202020204" pitchFamily="34" charset="0"/>
              </a:rPr>
            </a:br>
            <a:r>
              <a:rPr lang="en-US" dirty="0">
                <a:cs typeface="Arial" panose="020B0604020202020204" pitchFamily="34" charset="0"/>
              </a:rPr>
              <a:t>for students</a:t>
            </a: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BA8D5BF0-7437-4867-A1F5-38EE71EC9CBA}"/>
              </a:ext>
            </a:extLst>
          </p:cNvPr>
          <p:cNvSpPr/>
          <p:nvPr/>
        </p:nvSpPr>
        <p:spPr>
          <a:xfrm>
            <a:off x="6788332" y="3042783"/>
            <a:ext cx="403957" cy="354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E271BF79-AA11-42EB-8033-20CC3E11E939}"/>
              </a:ext>
            </a:extLst>
          </p:cNvPr>
          <p:cNvSpPr/>
          <p:nvPr/>
        </p:nvSpPr>
        <p:spPr>
          <a:xfrm>
            <a:off x="7227698" y="3110676"/>
            <a:ext cx="16289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>
                <a:solidFill>
                  <a:srgbClr val="FF0000"/>
                </a:solidFill>
                <a:latin typeface="ArbatDi" panose="03000000000000000000" pitchFamily="66" charset="0"/>
                <a:cs typeface="Arial" panose="020B0604020202020204" pitchFamily="34" charset="0"/>
              </a:rPr>
              <a:t>October</a:t>
            </a:r>
            <a:r>
              <a:rPr lang="ru-RU" dirty="0">
                <a:solidFill>
                  <a:srgbClr val="FF0000"/>
                </a:solidFill>
                <a:latin typeface="ArbatDi" panose="03000000000000000000" pitchFamily="66" charset="0"/>
                <a:cs typeface="Arial" panose="020B0604020202020204" pitchFamily="34" charset="0"/>
              </a:rPr>
              <a:t>-</a:t>
            </a:r>
            <a:r>
              <a:rPr lang="en-US" dirty="0">
                <a:solidFill>
                  <a:srgbClr val="FF0000"/>
                </a:solidFill>
                <a:latin typeface="ArbatDi" panose="03000000000000000000" pitchFamily="66" charset="0"/>
                <a:cs typeface="Arial" panose="020B0604020202020204" pitchFamily="34" charset="0"/>
              </a:rPr>
              <a:t>November</a:t>
            </a:r>
          </a:p>
        </p:txBody>
      </p:sp>
      <p:pic>
        <p:nvPicPr>
          <p:cNvPr id="1040" name="Picture 16" descr="logo">
            <a:extLst>
              <a:ext uri="{FF2B5EF4-FFF2-40B4-BE49-F238E27FC236}">
                <a16:creationId xmlns:a16="http://schemas.microsoft.com/office/drawing/2014/main" id="{05735255-D2DB-44C3-8C2A-46C3484417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22"/>
          <a:stretch/>
        </p:blipFill>
        <p:spPr bwMode="auto">
          <a:xfrm>
            <a:off x="6824179" y="4056816"/>
            <a:ext cx="375730" cy="307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Прямоугольник: скругленные углы 66">
            <a:extLst>
              <a:ext uri="{FF2B5EF4-FFF2-40B4-BE49-F238E27FC236}">
                <a16:creationId xmlns:a16="http://schemas.microsoft.com/office/drawing/2014/main" id="{1310747F-99A8-42FB-A019-6AFA2CA183F3}"/>
              </a:ext>
            </a:extLst>
          </p:cNvPr>
          <p:cNvSpPr/>
          <p:nvPr/>
        </p:nvSpPr>
        <p:spPr>
          <a:xfrm>
            <a:off x="6788332" y="3515665"/>
            <a:ext cx="2158843" cy="871844"/>
          </a:xfrm>
          <a:prstGeom prst="roundRect">
            <a:avLst>
              <a:gd name="adj" fmla="val 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>
            <a:extLst>
              <a:ext uri="{FF2B5EF4-FFF2-40B4-BE49-F238E27FC236}">
                <a16:creationId xmlns:a16="http://schemas.microsoft.com/office/drawing/2014/main" id="{19080689-F699-4825-9BC3-A6AB8B513987}"/>
              </a:ext>
            </a:extLst>
          </p:cNvPr>
          <p:cNvSpPr/>
          <p:nvPr/>
        </p:nvSpPr>
        <p:spPr>
          <a:xfrm>
            <a:off x="6795952" y="3515664"/>
            <a:ext cx="21588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dirty="0">
                <a:cs typeface="Arial" panose="020B0604020202020204" pitchFamily="34" charset="0"/>
              </a:rPr>
              <a:t>Participation in Russian energy week (Young forum)</a:t>
            </a:r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4ECF48F5-246A-43CE-AD70-A856B8CBBF98}"/>
              </a:ext>
            </a:extLst>
          </p:cNvPr>
          <p:cNvSpPr/>
          <p:nvPr/>
        </p:nvSpPr>
        <p:spPr>
          <a:xfrm>
            <a:off x="6788332" y="4033383"/>
            <a:ext cx="403957" cy="354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id="{A1BDF216-4726-49B5-BD7C-A2FB382607DC}"/>
              </a:ext>
            </a:extLst>
          </p:cNvPr>
          <p:cNvSpPr/>
          <p:nvPr/>
        </p:nvSpPr>
        <p:spPr>
          <a:xfrm>
            <a:off x="7677278" y="4101276"/>
            <a:ext cx="7954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>
                <a:solidFill>
                  <a:srgbClr val="FF0000"/>
                </a:solidFill>
                <a:latin typeface="ArbatDi" panose="03000000000000000000" pitchFamily="66" charset="0"/>
                <a:cs typeface="Arial" panose="020B0604020202020204" pitchFamily="34" charset="0"/>
              </a:rPr>
              <a:t>October</a:t>
            </a:r>
          </a:p>
        </p:txBody>
      </p:sp>
      <p:sp>
        <p:nvSpPr>
          <p:cNvPr id="72" name="Прямоугольник: скругленные углы 71">
            <a:extLst>
              <a:ext uri="{FF2B5EF4-FFF2-40B4-BE49-F238E27FC236}">
                <a16:creationId xmlns:a16="http://schemas.microsoft.com/office/drawing/2014/main" id="{E03DB96C-4685-4753-99BB-7A4027B97C2E}"/>
              </a:ext>
            </a:extLst>
          </p:cNvPr>
          <p:cNvSpPr/>
          <p:nvPr/>
        </p:nvSpPr>
        <p:spPr>
          <a:xfrm>
            <a:off x="6788332" y="5486031"/>
            <a:ext cx="2158843" cy="871844"/>
          </a:xfrm>
          <a:prstGeom prst="roundRect">
            <a:avLst>
              <a:gd name="adj" fmla="val 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C2ABD1A9-C5C4-47DF-B2B5-7C6B9FEB3CDF}"/>
              </a:ext>
            </a:extLst>
          </p:cNvPr>
          <p:cNvSpPr/>
          <p:nvPr/>
        </p:nvSpPr>
        <p:spPr>
          <a:xfrm>
            <a:off x="6795952" y="5486030"/>
            <a:ext cx="21588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dirty="0">
                <a:cs typeface="Arial" panose="020B0604020202020204" pitchFamily="34" charset="0"/>
              </a:rPr>
              <a:t>School of Power Engineering Leaders</a:t>
            </a:r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607EA132-D3CB-4822-BB79-08FC662E2EE2}"/>
              </a:ext>
            </a:extLst>
          </p:cNvPr>
          <p:cNvSpPr/>
          <p:nvPr/>
        </p:nvSpPr>
        <p:spPr>
          <a:xfrm>
            <a:off x="6788332" y="6003749"/>
            <a:ext cx="403957" cy="354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68334F00-39CF-4695-8EED-28DBA8B979F5}"/>
              </a:ext>
            </a:extLst>
          </p:cNvPr>
          <p:cNvSpPr/>
          <p:nvPr/>
        </p:nvSpPr>
        <p:spPr>
          <a:xfrm>
            <a:off x="7677278" y="6071642"/>
            <a:ext cx="9412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>
                <a:solidFill>
                  <a:srgbClr val="FF0000"/>
                </a:solidFill>
                <a:latin typeface="ArbatDi" panose="03000000000000000000" pitchFamily="66" charset="0"/>
                <a:cs typeface="Arial" panose="020B0604020202020204" pitchFamily="34" charset="0"/>
              </a:rPr>
              <a:t>December</a:t>
            </a:r>
          </a:p>
        </p:txBody>
      </p:sp>
      <p:sp>
        <p:nvSpPr>
          <p:cNvPr id="78" name="Прямоугольник: скругленные углы 77">
            <a:extLst>
              <a:ext uri="{FF2B5EF4-FFF2-40B4-BE49-F238E27FC236}">
                <a16:creationId xmlns:a16="http://schemas.microsoft.com/office/drawing/2014/main" id="{82CBBAF2-9CDF-4BD4-AA4F-F0EF2B21228F}"/>
              </a:ext>
            </a:extLst>
          </p:cNvPr>
          <p:cNvSpPr/>
          <p:nvPr/>
        </p:nvSpPr>
        <p:spPr>
          <a:xfrm>
            <a:off x="6792280" y="4497612"/>
            <a:ext cx="2158843" cy="871844"/>
          </a:xfrm>
          <a:prstGeom prst="roundRect">
            <a:avLst>
              <a:gd name="adj" fmla="val 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A3422470-77B0-47A3-A908-8C9102A5D02A}"/>
              </a:ext>
            </a:extLst>
          </p:cNvPr>
          <p:cNvSpPr/>
          <p:nvPr/>
        </p:nvSpPr>
        <p:spPr>
          <a:xfrm>
            <a:off x="6799900" y="4497611"/>
            <a:ext cx="21588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dirty="0">
                <a:cs typeface="Arial" panose="020B0604020202020204" pitchFamily="34" charset="0"/>
              </a:rPr>
              <a:t>Conference «Power Industry: Viewpoint</a:t>
            </a:r>
            <a:br>
              <a:rPr lang="en-US" dirty="0">
                <a:cs typeface="Arial" panose="020B0604020202020204" pitchFamily="34" charset="0"/>
              </a:rPr>
            </a:br>
            <a:r>
              <a:rPr lang="en-US" dirty="0">
                <a:cs typeface="Arial" panose="020B0604020202020204" pitchFamily="34" charset="0"/>
              </a:rPr>
              <a:t>of the Youth</a:t>
            </a:r>
          </a:p>
        </p:txBody>
      </p:sp>
      <p:sp>
        <p:nvSpPr>
          <p:cNvPr id="80" name="Прямоугольник 79">
            <a:extLst>
              <a:ext uri="{FF2B5EF4-FFF2-40B4-BE49-F238E27FC236}">
                <a16:creationId xmlns:a16="http://schemas.microsoft.com/office/drawing/2014/main" id="{BEAC3735-6BC5-465E-BB43-F8A9DB99DF19}"/>
              </a:ext>
            </a:extLst>
          </p:cNvPr>
          <p:cNvSpPr/>
          <p:nvPr/>
        </p:nvSpPr>
        <p:spPr>
          <a:xfrm>
            <a:off x="6792280" y="5015330"/>
            <a:ext cx="403957" cy="354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>
            <a:extLst>
              <a:ext uri="{FF2B5EF4-FFF2-40B4-BE49-F238E27FC236}">
                <a16:creationId xmlns:a16="http://schemas.microsoft.com/office/drawing/2014/main" id="{F39F3240-EE99-474D-9AB0-9FA8524687F1}"/>
              </a:ext>
            </a:extLst>
          </p:cNvPr>
          <p:cNvSpPr/>
          <p:nvPr/>
        </p:nvSpPr>
        <p:spPr>
          <a:xfrm>
            <a:off x="7673606" y="5083223"/>
            <a:ext cx="7954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>
                <a:solidFill>
                  <a:srgbClr val="FF0000"/>
                </a:solidFill>
                <a:latin typeface="ArbatDi" panose="03000000000000000000" pitchFamily="66" charset="0"/>
                <a:cs typeface="Arial" panose="020B0604020202020204" pitchFamily="34" charset="0"/>
              </a:rPr>
              <a:t>October</a:t>
            </a:r>
          </a:p>
        </p:txBody>
      </p:sp>
      <p:pic>
        <p:nvPicPr>
          <p:cNvPr id="1042" name="Picture 18" descr="ÐÐ°ÑÑÐ¸Ð½ÐºÐ¸ Ð¿Ð¾ Ð·Ð°Ð¿ÑÐ¾ÑÑ ÑÐ»ÐµÐºÑÑÐ¾ÑÐ½ÐµÑÐ³ÐµÑÐ¸ÐºÐ° Ð³Ð»Ð°Ð·Ð°Ð¼Ð¸ Ð¼Ð¾Ð»Ð¾Ð´ÐµÐ¶Ð¸ 2018">
            <a:extLst>
              <a:ext uri="{FF2B5EF4-FFF2-40B4-BE49-F238E27FC236}">
                <a16:creationId xmlns:a16="http://schemas.microsoft.com/office/drawing/2014/main" id="{7C8CFB6A-0F82-4B2A-8183-95C9A7F059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702" y="5064249"/>
            <a:ext cx="287303" cy="26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Полилиния: фигура 38">
            <a:extLst>
              <a:ext uri="{FF2B5EF4-FFF2-40B4-BE49-F238E27FC236}">
                <a16:creationId xmlns:a16="http://schemas.microsoft.com/office/drawing/2014/main" id="{706C6293-6B7D-4EB7-91DC-8035AC38BBBC}"/>
              </a:ext>
            </a:extLst>
          </p:cNvPr>
          <p:cNvSpPr/>
          <p:nvPr/>
        </p:nvSpPr>
        <p:spPr>
          <a:xfrm>
            <a:off x="45720" y="3710940"/>
            <a:ext cx="8900160" cy="3055620"/>
          </a:xfrm>
          <a:custGeom>
            <a:avLst/>
            <a:gdLst>
              <a:gd name="connsiteX0" fmla="*/ 0 w 8900160"/>
              <a:gd name="connsiteY0" fmla="*/ 3040380 h 3055620"/>
              <a:gd name="connsiteX1" fmla="*/ 0 w 8900160"/>
              <a:gd name="connsiteY1" fmla="*/ 0 h 3055620"/>
              <a:gd name="connsiteX2" fmla="*/ 2118360 w 8900160"/>
              <a:gd name="connsiteY2" fmla="*/ 0 h 3055620"/>
              <a:gd name="connsiteX3" fmla="*/ 2118360 w 8900160"/>
              <a:gd name="connsiteY3" fmla="*/ 876300 h 3055620"/>
              <a:gd name="connsiteX4" fmla="*/ 4358640 w 8900160"/>
              <a:gd name="connsiteY4" fmla="*/ 876300 h 3055620"/>
              <a:gd name="connsiteX5" fmla="*/ 4358640 w 8900160"/>
              <a:gd name="connsiteY5" fmla="*/ 1866900 h 3055620"/>
              <a:gd name="connsiteX6" fmla="*/ 6576060 w 8900160"/>
              <a:gd name="connsiteY6" fmla="*/ 1866900 h 3055620"/>
              <a:gd name="connsiteX7" fmla="*/ 6576060 w 8900160"/>
              <a:gd name="connsiteY7" fmla="*/ 2743200 h 3055620"/>
              <a:gd name="connsiteX8" fmla="*/ 8900160 w 8900160"/>
              <a:gd name="connsiteY8" fmla="*/ 2743200 h 3055620"/>
              <a:gd name="connsiteX9" fmla="*/ 8900160 w 8900160"/>
              <a:gd name="connsiteY9" fmla="*/ 3055620 h 3055620"/>
              <a:gd name="connsiteX10" fmla="*/ 0 w 8900160"/>
              <a:gd name="connsiteY10" fmla="*/ 3040380 h 3055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900160" h="3055620">
                <a:moveTo>
                  <a:pt x="0" y="3040380"/>
                </a:moveTo>
                <a:lnTo>
                  <a:pt x="0" y="0"/>
                </a:lnTo>
                <a:lnTo>
                  <a:pt x="2118360" y="0"/>
                </a:lnTo>
                <a:lnTo>
                  <a:pt x="2118360" y="876300"/>
                </a:lnTo>
                <a:lnTo>
                  <a:pt x="4358640" y="876300"/>
                </a:lnTo>
                <a:lnTo>
                  <a:pt x="4358640" y="1866900"/>
                </a:lnTo>
                <a:lnTo>
                  <a:pt x="6576060" y="1866900"/>
                </a:lnTo>
                <a:lnTo>
                  <a:pt x="6576060" y="2743200"/>
                </a:lnTo>
                <a:lnTo>
                  <a:pt x="8900160" y="2743200"/>
                </a:lnTo>
                <a:lnTo>
                  <a:pt x="8900160" y="3055620"/>
                </a:lnTo>
                <a:lnTo>
                  <a:pt x="0" y="3040380"/>
                </a:lnTo>
                <a:close/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101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A9C31-2C51-4A04-AEEE-89EA0BECB59B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1624" y="128201"/>
            <a:ext cx="6816595" cy="7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6600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800" dirty="0">
                <a:solidFill>
                  <a:schemeClr val="bg1"/>
                </a:solidFill>
                <a:ea typeface="+mj-ea"/>
                <a:cs typeface="+mj-cs"/>
              </a:rPr>
              <a:t>Coordination aims and tasks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EFF9D9C-6172-4704-A229-73D7517F14BD}"/>
              </a:ext>
            </a:extLst>
          </p:cNvPr>
          <p:cNvSpPr/>
          <p:nvPr/>
        </p:nvSpPr>
        <p:spPr>
          <a:xfrm>
            <a:off x="3845254" y="2119972"/>
            <a:ext cx="1945483" cy="1015735"/>
          </a:xfrm>
          <a:prstGeom prst="rect">
            <a:avLst/>
          </a:prstGeom>
          <a:solidFill>
            <a:srgbClr val="DAFAD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0000"/>
                </a:solidFill>
              </a:rPr>
              <a:t>Local CIGRE Youth Section Coordinator</a:t>
            </a:r>
            <a:endParaRPr lang="ru-RU" sz="1600" dirty="0">
              <a:solidFill>
                <a:srgbClr val="00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F395AEB-BEBE-4C93-A5C8-5F3667AB6636}"/>
              </a:ext>
            </a:extLst>
          </p:cNvPr>
          <p:cNvSpPr/>
          <p:nvPr/>
        </p:nvSpPr>
        <p:spPr>
          <a:xfrm>
            <a:off x="1742025" y="2934231"/>
            <a:ext cx="2047877" cy="646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0000"/>
                </a:solidFill>
              </a:rPr>
              <a:t>Technical assignment</a:t>
            </a:r>
            <a:endParaRPr lang="ru-RU" sz="1600" dirty="0">
              <a:solidFill>
                <a:srgbClr val="00000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B17F868-9263-452C-9938-29D3F382C5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797" y="4127895"/>
            <a:ext cx="1584497" cy="19966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926586D8-8D1F-4D03-A882-405399BB6BB3}"/>
              </a:ext>
            </a:extLst>
          </p:cNvPr>
          <p:cNvSpPr/>
          <p:nvPr/>
        </p:nvSpPr>
        <p:spPr>
          <a:xfrm>
            <a:off x="2252552" y="2709332"/>
            <a:ext cx="966286" cy="394758"/>
          </a:xfrm>
          <a:prstGeom prst="rightArrow">
            <a:avLst/>
          </a:prstGeom>
          <a:solidFill>
            <a:srgbClr val="5AB2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: вправо 16">
            <a:extLst>
              <a:ext uri="{FF2B5EF4-FFF2-40B4-BE49-F238E27FC236}">
                <a16:creationId xmlns:a16="http://schemas.microsoft.com/office/drawing/2014/main" id="{4215F37E-E5A0-4CD0-A101-0B2FA29659F5}"/>
              </a:ext>
            </a:extLst>
          </p:cNvPr>
          <p:cNvSpPr/>
          <p:nvPr/>
        </p:nvSpPr>
        <p:spPr>
          <a:xfrm rot="10800000">
            <a:off x="2470510" y="2158874"/>
            <a:ext cx="966286" cy="394758"/>
          </a:xfrm>
          <a:prstGeom prst="rightArrow">
            <a:avLst/>
          </a:prstGeom>
          <a:solidFill>
            <a:srgbClr val="5AB2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3F45581A-69B9-4248-963F-B0EE223C0FE2}"/>
              </a:ext>
            </a:extLst>
          </p:cNvPr>
          <p:cNvSpPr/>
          <p:nvPr/>
        </p:nvSpPr>
        <p:spPr>
          <a:xfrm>
            <a:off x="1714352" y="1627323"/>
            <a:ext cx="2047877" cy="646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0000"/>
                </a:solidFill>
              </a:rPr>
              <a:t>Reporting documents</a:t>
            </a:r>
            <a:endParaRPr lang="ru-RU" sz="1600" dirty="0">
              <a:solidFill>
                <a:srgbClr val="000000"/>
              </a:solidFill>
            </a:endParaRPr>
          </a:p>
        </p:txBody>
      </p:sp>
      <p:sp>
        <p:nvSpPr>
          <p:cNvPr id="19" name="Стрелка: шеврон 18">
            <a:extLst>
              <a:ext uri="{FF2B5EF4-FFF2-40B4-BE49-F238E27FC236}">
                <a16:creationId xmlns:a16="http://schemas.microsoft.com/office/drawing/2014/main" id="{157B3CA6-B746-4DD1-991C-4AAA254CEA1E}"/>
              </a:ext>
            </a:extLst>
          </p:cNvPr>
          <p:cNvSpPr/>
          <p:nvPr/>
        </p:nvSpPr>
        <p:spPr>
          <a:xfrm rot="5400000">
            <a:off x="2753442" y="3433518"/>
            <a:ext cx="215541" cy="487237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C5FA390-FEFC-4D83-80EE-35B1C4C7E40C}"/>
              </a:ext>
            </a:extLst>
          </p:cNvPr>
          <p:cNvSpPr/>
          <p:nvPr/>
        </p:nvSpPr>
        <p:spPr>
          <a:xfrm>
            <a:off x="1884901" y="4075779"/>
            <a:ext cx="2953800" cy="2085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US" sz="1400" dirty="0">
                <a:latin typeface="+mn-lt"/>
                <a:cs typeface="Arial" panose="020B0604020202020204" pitchFamily="34" charset="0"/>
              </a:rPr>
              <a:t>Aims and tasks of the activity</a:t>
            </a:r>
          </a:p>
          <a:p>
            <a:pPr marL="171450" indent="-1714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US" sz="1400" dirty="0">
                <a:latin typeface="+mn-lt"/>
                <a:cs typeface="Arial" panose="020B0604020202020204" pitchFamily="34" charset="0"/>
              </a:rPr>
              <a:t>Preparation requirements</a:t>
            </a:r>
          </a:p>
          <a:p>
            <a:pPr marL="171450" indent="-1714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US" sz="1400" dirty="0">
                <a:latin typeface="+mn-lt"/>
                <a:cs typeface="Arial" panose="020B0604020202020204" pitchFamily="34" charset="0"/>
              </a:rPr>
              <a:t>Advertising and mass media</a:t>
            </a:r>
          </a:p>
          <a:p>
            <a:pPr marL="171450" indent="-1714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US" sz="1400" dirty="0">
                <a:latin typeface="+mn-lt"/>
                <a:cs typeface="Arial" panose="020B0604020202020204" pitchFamily="34" charset="0"/>
              </a:rPr>
              <a:t>Attraction of industrial partners</a:t>
            </a:r>
          </a:p>
          <a:p>
            <a:pPr marL="171450" indent="-1714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US" sz="1400" dirty="0">
                <a:latin typeface="+mn-lt"/>
                <a:cs typeface="Arial" panose="020B0604020202020204" pitchFamily="34" charset="0"/>
              </a:rPr>
              <a:t>Event scenario approval</a:t>
            </a:r>
          </a:p>
          <a:p>
            <a:pPr marL="171450" indent="-1714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US" sz="1400" dirty="0">
                <a:latin typeface="+mn-lt"/>
                <a:cs typeface="Arial" panose="020B0604020202020204" pitchFamily="34" charset="0"/>
              </a:rPr>
              <a:t>Technical provision requirements</a:t>
            </a:r>
          </a:p>
          <a:p>
            <a:pPr marL="171450" indent="-1714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US" sz="1400" dirty="0">
                <a:latin typeface="+mn-lt"/>
                <a:cs typeface="Arial" panose="020B0604020202020204" pitchFamily="34" charset="0"/>
              </a:rPr>
              <a:t>Human resources</a:t>
            </a:r>
          </a:p>
          <a:p>
            <a:pPr marL="171450" indent="-1714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en-US" sz="1400" u="sng" dirty="0">
                <a:latin typeface="+mn-lt"/>
                <a:cs typeface="Arial" panose="020B0604020202020204" pitchFamily="34" charset="0"/>
              </a:rPr>
              <a:t>Check-list!</a:t>
            </a:r>
            <a:endParaRPr lang="ru-RU" sz="1400" u="sng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BF21691-EC2A-4C0C-A2DF-24A442D3B6A2}"/>
              </a:ext>
            </a:extLst>
          </p:cNvPr>
          <p:cNvSpPr/>
          <p:nvPr/>
        </p:nvSpPr>
        <p:spPr>
          <a:xfrm>
            <a:off x="51158" y="1052645"/>
            <a:ext cx="9092842" cy="646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rgbClr val="000000"/>
                </a:solidFill>
              </a:rPr>
              <a:t>Coordinator – </a:t>
            </a:r>
            <a:r>
              <a:rPr lang="en-US" sz="1600" i="1" u="sng" dirty="0">
                <a:solidFill>
                  <a:srgbClr val="000000"/>
                </a:solidFill>
              </a:rPr>
              <a:t>a point of contact </a:t>
            </a:r>
            <a:r>
              <a:rPr lang="en-US" sz="1600" dirty="0">
                <a:solidFill>
                  <a:srgbClr val="000000"/>
                </a:solidFill>
              </a:rPr>
              <a:t>between Russian National Committee and Higher educational Institution</a:t>
            </a:r>
            <a:endParaRPr lang="ru-RU" sz="1600" dirty="0">
              <a:solidFill>
                <a:srgbClr val="000000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1C37C274-4EF4-44F9-B4C2-2B170397153C}"/>
              </a:ext>
            </a:extLst>
          </p:cNvPr>
          <p:cNvSpPr/>
          <p:nvPr/>
        </p:nvSpPr>
        <p:spPr>
          <a:xfrm>
            <a:off x="5675850" y="3029481"/>
            <a:ext cx="2047877" cy="646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0000"/>
                </a:solidFill>
              </a:rPr>
              <a:t>Organization, justification</a:t>
            </a:r>
            <a:endParaRPr lang="ru-RU" sz="1600" dirty="0">
              <a:solidFill>
                <a:srgbClr val="000000"/>
              </a:solidFill>
            </a:endParaRPr>
          </a:p>
        </p:txBody>
      </p:sp>
      <p:sp>
        <p:nvSpPr>
          <p:cNvPr id="23" name="Стрелка: вправо 22">
            <a:extLst>
              <a:ext uri="{FF2B5EF4-FFF2-40B4-BE49-F238E27FC236}">
                <a16:creationId xmlns:a16="http://schemas.microsoft.com/office/drawing/2014/main" id="{8625BE98-0F34-4420-A383-C8E91C422445}"/>
              </a:ext>
            </a:extLst>
          </p:cNvPr>
          <p:cNvSpPr/>
          <p:nvPr/>
        </p:nvSpPr>
        <p:spPr>
          <a:xfrm>
            <a:off x="6091127" y="2709332"/>
            <a:ext cx="966286" cy="394758"/>
          </a:xfrm>
          <a:prstGeom prst="rightArrow">
            <a:avLst/>
          </a:prstGeom>
          <a:solidFill>
            <a:srgbClr val="5AB2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: вправо 23">
            <a:extLst>
              <a:ext uri="{FF2B5EF4-FFF2-40B4-BE49-F238E27FC236}">
                <a16:creationId xmlns:a16="http://schemas.microsoft.com/office/drawing/2014/main" id="{00FEFD72-5388-4FC9-8A21-8CCFA6D6304C}"/>
              </a:ext>
            </a:extLst>
          </p:cNvPr>
          <p:cNvSpPr/>
          <p:nvPr/>
        </p:nvSpPr>
        <p:spPr>
          <a:xfrm rot="10800000">
            <a:off x="6337660" y="2158874"/>
            <a:ext cx="966286" cy="394758"/>
          </a:xfrm>
          <a:prstGeom prst="rightArrow">
            <a:avLst/>
          </a:prstGeom>
          <a:solidFill>
            <a:srgbClr val="5AB2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9249ECD5-2635-4330-9C11-C74A65F0D8F4}"/>
              </a:ext>
            </a:extLst>
          </p:cNvPr>
          <p:cNvSpPr/>
          <p:nvPr/>
        </p:nvSpPr>
        <p:spPr>
          <a:xfrm>
            <a:off x="5627703" y="1494216"/>
            <a:ext cx="2371873" cy="646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0000"/>
                </a:solidFill>
              </a:rPr>
              <a:t>Resource allocation</a:t>
            </a:r>
            <a:r>
              <a:rPr lang="ru-RU" sz="1600" dirty="0">
                <a:solidFill>
                  <a:srgbClr val="000000"/>
                </a:solidFill>
              </a:rPr>
              <a:t>, </a:t>
            </a:r>
            <a:r>
              <a:rPr lang="en-US" sz="1600" dirty="0">
                <a:solidFill>
                  <a:srgbClr val="000000"/>
                </a:solidFill>
              </a:rPr>
              <a:t>event hosting</a:t>
            </a:r>
            <a:endParaRPr lang="ru-RU" sz="1600" dirty="0">
              <a:solidFill>
                <a:srgbClr val="000000"/>
              </a:solidFill>
            </a:endParaRPr>
          </a:p>
        </p:txBody>
      </p:sp>
      <p:pic>
        <p:nvPicPr>
          <p:cNvPr id="2050" name="Picture 2" descr="ÐÐ°ÑÑÐ¸Ð½ÐºÐ¸ Ð¿Ð¾ Ð·Ð°Ð¿ÑÐ¾ÑÑ ural federal university">
            <a:extLst>
              <a:ext uri="{FF2B5EF4-FFF2-40B4-BE49-F238E27FC236}">
                <a16:creationId xmlns:a16="http://schemas.microsoft.com/office/drawing/2014/main" id="{89962BB4-AC8D-4A2D-8C76-4BA2C8D6F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693" y="2162444"/>
            <a:ext cx="1710649" cy="964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id="{AAE093F5-4738-4E35-9C70-071040BEDA13}"/>
              </a:ext>
            </a:extLst>
          </p:cNvPr>
          <p:cNvSpPr/>
          <p:nvPr/>
        </p:nvSpPr>
        <p:spPr>
          <a:xfrm>
            <a:off x="3733800" y="1733550"/>
            <a:ext cx="1400175" cy="1952625"/>
          </a:xfrm>
          <a:custGeom>
            <a:avLst/>
            <a:gdLst>
              <a:gd name="connsiteX0" fmla="*/ 1381125 w 1400175"/>
              <a:gd name="connsiteY0" fmla="*/ 0 h 1952625"/>
              <a:gd name="connsiteX1" fmla="*/ 0 w 1400175"/>
              <a:gd name="connsiteY1" fmla="*/ 0 h 1952625"/>
              <a:gd name="connsiteX2" fmla="*/ 0 w 1400175"/>
              <a:gd name="connsiteY2" fmla="*/ 1952625 h 1952625"/>
              <a:gd name="connsiteX3" fmla="*/ 1400175 w 1400175"/>
              <a:gd name="connsiteY3" fmla="*/ 1952625 h 195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0175" h="1952625">
                <a:moveTo>
                  <a:pt x="1381125" y="0"/>
                </a:moveTo>
                <a:lnTo>
                  <a:pt x="0" y="0"/>
                </a:lnTo>
                <a:lnTo>
                  <a:pt x="0" y="1952625"/>
                </a:lnTo>
                <a:lnTo>
                  <a:pt x="1400175" y="1952625"/>
                </a:lnTo>
              </a:path>
            </a:pathLst>
          </a:custGeom>
          <a:noFill/>
          <a:ln w="381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9A4717B-D7C1-4CA8-95E5-D87964A0BA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230" y="4015334"/>
            <a:ext cx="3278995" cy="21859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Picture 2" descr="ÐÐ°ÑÑÐ¸Ð½ÐºÐ¸ Ð¿Ð¾ Ð·Ð°Ð¿ÑÐ¾ÑÑ Russian National Committee Youth Section">
            <a:extLst>
              <a:ext uri="{FF2B5EF4-FFF2-40B4-BE49-F238E27FC236}">
                <a16:creationId xmlns:a16="http://schemas.microsoft.com/office/drawing/2014/main" id="{09FEEC2D-7E47-46B4-A562-8CD6C8E91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38" y="2042622"/>
            <a:ext cx="1380982" cy="100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710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id="{BD75D305-45C6-43D6-9DB0-24884DA94302}"/>
              </a:ext>
            </a:extLst>
          </p:cNvPr>
          <p:cNvSpPr/>
          <p:nvPr/>
        </p:nvSpPr>
        <p:spPr>
          <a:xfrm>
            <a:off x="5618576" y="3287463"/>
            <a:ext cx="1435457" cy="46993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Local mass media department</a:t>
            </a:r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47F5405E-44E1-4A2A-A5D1-52F8804EDEF1}"/>
              </a:ext>
            </a:extLst>
          </p:cNvPr>
          <p:cNvSpPr/>
          <p:nvPr/>
        </p:nvSpPr>
        <p:spPr>
          <a:xfrm>
            <a:off x="2045396" y="2486025"/>
            <a:ext cx="5475074" cy="4127500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459890" y="6356350"/>
            <a:ext cx="2133600" cy="365125"/>
          </a:xfrm>
        </p:spPr>
        <p:txBody>
          <a:bodyPr/>
          <a:lstStyle/>
          <a:p>
            <a:fld id="{73EA9C31-2C51-4A04-AEEE-89EA0BECB59B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1625" y="128201"/>
            <a:ext cx="6648450" cy="7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6600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800" dirty="0">
                <a:solidFill>
                  <a:schemeClr val="bg1"/>
                </a:solidFill>
                <a:ea typeface="+mj-ea"/>
                <a:cs typeface="+mj-cs"/>
              </a:rPr>
              <a:t>Interaction diagram</a:t>
            </a:r>
            <a:endParaRPr lang="ru-RU" sz="2800" dirty="0">
              <a:solidFill>
                <a:schemeClr val="bg1"/>
              </a:solidFill>
              <a:ea typeface="+mj-ea"/>
              <a:cs typeface="+mj-cs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4C8D8E6-BB02-4738-8E24-CAFD74BC245F}"/>
              </a:ext>
            </a:extLst>
          </p:cNvPr>
          <p:cNvSpPr/>
          <p:nvPr/>
        </p:nvSpPr>
        <p:spPr>
          <a:xfrm>
            <a:off x="3653010" y="4046286"/>
            <a:ext cx="1945483" cy="646113"/>
          </a:xfrm>
          <a:prstGeom prst="rect">
            <a:avLst/>
          </a:prstGeom>
          <a:solidFill>
            <a:srgbClr val="DAFAD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rgbClr val="000000"/>
                </a:solidFill>
              </a:rPr>
              <a:t>Local CIGRE Youth Section Coordinator</a:t>
            </a:r>
            <a:endParaRPr lang="ru-RU" sz="1600" dirty="0">
              <a:solidFill>
                <a:srgbClr val="00000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19F0520-F055-4E8E-8757-F6CCA7AECA6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86"/>
          <a:stretch/>
        </p:blipFill>
        <p:spPr>
          <a:xfrm>
            <a:off x="2129511" y="105370"/>
            <a:ext cx="6105525" cy="280647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6282504-329E-415C-9933-7BBD56E7DC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641" y="1257020"/>
            <a:ext cx="1325118" cy="382444"/>
          </a:xfrm>
          <a:prstGeom prst="rect">
            <a:avLst/>
          </a:prstGeom>
        </p:spPr>
      </p:pic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6DE9931D-4E4B-4473-B9B7-2C350616E5E5}"/>
              </a:ext>
            </a:extLst>
          </p:cNvPr>
          <p:cNvSpPr/>
          <p:nvPr/>
        </p:nvSpPr>
        <p:spPr>
          <a:xfrm>
            <a:off x="2355393" y="4845041"/>
            <a:ext cx="4519268" cy="342001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800" dirty="0"/>
              <a:t>Ural Power Engineering Institute</a:t>
            </a:r>
            <a:endParaRPr lang="ru-RU" sz="1800" dirty="0"/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409A0495-0E0B-4F84-9A76-D6FA82388DD1}"/>
              </a:ext>
            </a:extLst>
          </p:cNvPr>
          <p:cNvSpPr/>
          <p:nvPr/>
        </p:nvSpPr>
        <p:spPr>
          <a:xfrm>
            <a:off x="2353010" y="5315052"/>
            <a:ext cx="1581149" cy="46993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Director, Deputy directors board</a:t>
            </a:r>
            <a:endParaRPr lang="ru-RU" dirty="0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0E16BD17-8BF6-4F3D-B3C6-E09B8FC784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158" y="4877609"/>
            <a:ext cx="194054" cy="290383"/>
          </a:xfrm>
          <a:prstGeom prst="rect">
            <a:avLst/>
          </a:prstGeom>
        </p:spPr>
      </p:pic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BF7CAEC3-31F6-4BBA-B137-A24C03A3DF41}"/>
              </a:ext>
            </a:extLst>
          </p:cNvPr>
          <p:cNvSpPr/>
          <p:nvPr/>
        </p:nvSpPr>
        <p:spPr>
          <a:xfrm>
            <a:off x="5293511" y="5324577"/>
            <a:ext cx="1581149" cy="46993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Head of the department</a:t>
            </a:r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03D6531F-4149-45D1-A531-C59DF2CCE226}"/>
              </a:ext>
            </a:extLst>
          </p:cNvPr>
          <p:cNvSpPr/>
          <p:nvPr/>
        </p:nvSpPr>
        <p:spPr>
          <a:xfrm>
            <a:off x="2260141" y="5797459"/>
            <a:ext cx="20226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400" b="0" dirty="0">
                <a:latin typeface="+mn-lt"/>
                <a:cs typeface="Arial" panose="020B0604020202020204" pitchFamily="34" charset="0"/>
              </a:rPr>
              <a:t>Action plan approval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400" b="0" dirty="0">
                <a:latin typeface="+mn-lt"/>
                <a:cs typeface="Arial" panose="020B0604020202020204" pitchFamily="34" charset="0"/>
              </a:rPr>
              <a:t>Administrative support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en-US" sz="1400" b="0" dirty="0">
                <a:latin typeface="+mn-lt"/>
                <a:cs typeface="Arial" panose="020B0604020202020204" pitchFamily="34" charset="0"/>
              </a:rPr>
              <a:t>Financial support</a:t>
            </a:r>
            <a:endParaRPr lang="ru-RU" sz="1400" b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71E7D2B0-3F05-42D8-BF8F-4233F4EFD7D5}"/>
              </a:ext>
            </a:extLst>
          </p:cNvPr>
          <p:cNvSpPr/>
          <p:nvPr/>
        </p:nvSpPr>
        <p:spPr>
          <a:xfrm>
            <a:off x="4907896" y="6058984"/>
            <a:ext cx="2499676" cy="388984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Academic staff &amp; Students</a:t>
            </a:r>
            <a:endParaRPr lang="ru-RU" sz="1400" dirty="0"/>
          </a:p>
        </p:txBody>
      </p:sp>
      <p:sp>
        <p:nvSpPr>
          <p:cNvPr id="30" name="Стрелка: вниз 29">
            <a:extLst>
              <a:ext uri="{FF2B5EF4-FFF2-40B4-BE49-F238E27FC236}">
                <a16:creationId xmlns:a16="http://schemas.microsoft.com/office/drawing/2014/main" id="{2357BA9B-DBE8-4C2C-8764-EA6CB36DC939}"/>
              </a:ext>
            </a:extLst>
          </p:cNvPr>
          <p:cNvSpPr/>
          <p:nvPr/>
        </p:nvSpPr>
        <p:spPr>
          <a:xfrm>
            <a:off x="5610794" y="5844569"/>
            <a:ext cx="164654" cy="1736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: вниз 30">
            <a:extLst>
              <a:ext uri="{FF2B5EF4-FFF2-40B4-BE49-F238E27FC236}">
                <a16:creationId xmlns:a16="http://schemas.microsoft.com/office/drawing/2014/main" id="{41134B66-3813-4978-A4E7-5E7972E88819}"/>
              </a:ext>
            </a:extLst>
          </p:cNvPr>
          <p:cNvSpPr/>
          <p:nvPr/>
        </p:nvSpPr>
        <p:spPr>
          <a:xfrm>
            <a:off x="6425666" y="5838345"/>
            <a:ext cx="164654" cy="1736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: влево-вправо 31">
            <a:extLst>
              <a:ext uri="{FF2B5EF4-FFF2-40B4-BE49-F238E27FC236}">
                <a16:creationId xmlns:a16="http://schemas.microsoft.com/office/drawing/2014/main" id="{21284C8A-DB00-4F91-B28E-952739F95277}"/>
              </a:ext>
            </a:extLst>
          </p:cNvPr>
          <p:cNvSpPr/>
          <p:nvPr/>
        </p:nvSpPr>
        <p:spPr>
          <a:xfrm>
            <a:off x="4030819" y="5448916"/>
            <a:ext cx="1176191" cy="22235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: влево-вверх 32">
            <a:extLst>
              <a:ext uri="{FF2B5EF4-FFF2-40B4-BE49-F238E27FC236}">
                <a16:creationId xmlns:a16="http://schemas.microsoft.com/office/drawing/2014/main" id="{643CF8B7-CCF3-4431-9039-A7FF1352854E}"/>
              </a:ext>
            </a:extLst>
          </p:cNvPr>
          <p:cNvSpPr/>
          <p:nvPr/>
        </p:nvSpPr>
        <p:spPr>
          <a:xfrm rot="16200000">
            <a:off x="5571107" y="4515410"/>
            <a:ext cx="836358" cy="762925"/>
          </a:xfrm>
          <a:prstGeom prst="leftUpArrow">
            <a:avLst>
              <a:gd name="adj1" fmla="val 9705"/>
              <a:gd name="adj2" fmla="val 9705"/>
              <a:gd name="adj3" fmla="val 11405"/>
            </a:avLst>
          </a:prstGeom>
          <a:solidFill>
            <a:srgbClr val="5AB25A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: влево-вверх 33">
            <a:extLst>
              <a:ext uri="{FF2B5EF4-FFF2-40B4-BE49-F238E27FC236}">
                <a16:creationId xmlns:a16="http://schemas.microsoft.com/office/drawing/2014/main" id="{2ACCEE8D-0A7D-444E-9F29-9B92BBDDB34A}"/>
              </a:ext>
            </a:extLst>
          </p:cNvPr>
          <p:cNvSpPr/>
          <p:nvPr/>
        </p:nvSpPr>
        <p:spPr>
          <a:xfrm rot="5400000" flipH="1">
            <a:off x="2830139" y="4520172"/>
            <a:ext cx="845884" cy="762923"/>
          </a:xfrm>
          <a:prstGeom prst="leftUpArrow">
            <a:avLst>
              <a:gd name="adj1" fmla="val 9705"/>
              <a:gd name="adj2" fmla="val 9705"/>
              <a:gd name="adj3" fmla="val 11405"/>
            </a:avLst>
          </a:prstGeom>
          <a:solidFill>
            <a:srgbClr val="5AB25A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: влево-вверх 35">
            <a:extLst>
              <a:ext uri="{FF2B5EF4-FFF2-40B4-BE49-F238E27FC236}">
                <a16:creationId xmlns:a16="http://schemas.microsoft.com/office/drawing/2014/main" id="{6297D9DA-169B-40D8-9B37-F29DA18611CF}"/>
              </a:ext>
            </a:extLst>
          </p:cNvPr>
          <p:cNvSpPr/>
          <p:nvPr/>
        </p:nvSpPr>
        <p:spPr>
          <a:xfrm rot="16200000">
            <a:off x="5533225" y="4353470"/>
            <a:ext cx="1733160" cy="1583964"/>
          </a:xfrm>
          <a:prstGeom prst="leftUpArrow">
            <a:avLst>
              <a:gd name="adj1" fmla="val 4992"/>
              <a:gd name="adj2" fmla="val 4992"/>
              <a:gd name="adj3" fmla="val 6103"/>
            </a:avLst>
          </a:prstGeom>
          <a:solidFill>
            <a:srgbClr val="DAFADE"/>
          </a:solidFill>
          <a:ln w="95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FC485460-5814-4BE1-AA37-B21EA133029A}"/>
              </a:ext>
            </a:extLst>
          </p:cNvPr>
          <p:cNvSpPr/>
          <p:nvPr/>
        </p:nvSpPr>
        <p:spPr>
          <a:xfrm>
            <a:off x="2129511" y="3293684"/>
            <a:ext cx="1435457" cy="46993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Administrative departments</a:t>
            </a:r>
            <a:endParaRPr lang="ru-RU" dirty="0"/>
          </a:p>
        </p:txBody>
      </p:sp>
      <p:sp>
        <p:nvSpPr>
          <p:cNvPr id="38" name="Прямоугольник: скругленные углы 37">
            <a:extLst>
              <a:ext uri="{FF2B5EF4-FFF2-40B4-BE49-F238E27FC236}">
                <a16:creationId xmlns:a16="http://schemas.microsoft.com/office/drawing/2014/main" id="{E7C2EC6A-9353-4EA3-A3DB-96C51624EC96}"/>
              </a:ext>
            </a:extLst>
          </p:cNvPr>
          <p:cNvSpPr/>
          <p:nvPr/>
        </p:nvSpPr>
        <p:spPr>
          <a:xfrm>
            <a:off x="3793075" y="3134328"/>
            <a:ext cx="1623175" cy="46993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Rector’s office</a:t>
            </a:r>
          </a:p>
        </p:txBody>
      </p:sp>
      <p:sp>
        <p:nvSpPr>
          <p:cNvPr id="40" name="Стрелка: вправо 39">
            <a:extLst>
              <a:ext uri="{FF2B5EF4-FFF2-40B4-BE49-F238E27FC236}">
                <a16:creationId xmlns:a16="http://schemas.microsoft.com/office/drawing/2014/main" id="{07FE3D86-4A85-40DF-9DA4-1E9D72BF1C66}"/>
              </a:ext>
            </a:extLst>
          </p:cNvPr>
          <p:cNvSpPr/>
          <p:nvPr/>
        </p:nvSpPr>
        <p:spPr>
          <a:xfrm rot="13500000">
            <a:off x="3451809" y="3873079"/>
            <a:ext cx="171450" cy="102936"/>
          </a:xfrm>
          <a:prstGeom prst="rightArrow">
            <a:avLst/>
          </a:prstGeom>
          <a:solidFill>
            <a:srgbClr val="5AB25A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: вправо 40">
            <a:extLst>
              <a:ext uri="{FF2B5EF4-FFF2-40B4-BE49-F238E27FC236}">
                <a16:creationId xmlns:a16="http://schemas.microsoft.com/office/drawing/2014/main" id="{3ECC4DAD-55F3-4D01-A415-7C0AA545E6B2}"/>
              </a:ext>
            </a:extLst>
          </p:cNvPr>
          <p:cNvSpPr/>
          <p:nvPr/>
        </p:nvSpPr>
        <p:spPr>
          <a:xfrm rot="16200000">
            <a:off x="4471313" y="3793629"/>
            <a:ext cx="171450" cy="102936"/>
          </a:xfrm>
          <a:prstGeom prst="rightArrow">
            <a:avLst/>
          </a:prstGeom>
          <a:solidFill>
            <a:srgbClr val="5AB25A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: вправо 41">
            <a:extLst>
              <a:ext uri="{FF2B5EF4-FFF2-40B4-BE49-F238E27FC236}">
                <a16:creationId xmlns:a16="http://schemas.microsoft.com/office/drawing/2014/main" id="{9C852975-10E5-4A91-9CE8-261863987BFD}"/>
              </a:ext>
            </a:extLst>
          </p:cNvPr>
          <p:cNvSpPr/>
          <p:nvPr/>
        </p:nvSpPr>
        <p:spPr>
          <a:xfrm rot="18900000">
            <a:off x="5579717" y="3850460"/>
            <a:ext cx="171450" cy="102936"/>
          </a:xfrm>
          <a:prstGeom prst="rightArrow">
            <a:avLst/>
          </a:prstGeom>
          <a:solidFill>
            <a:srgbClr val="5AB25A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трелка: влево-вправо 42">
            <a:extLst>
              <a:ext uri="{FF2B5EF4-FFF2-40B4-BE49-F238E27FC236}">
                <a16:creationId xmlns:a16="http://schemas.microsoft.com/office/drawing/2014/main" id="{D4652A60-64ED-4181-9957-37A03F7A615B}"/>
              </a:ext>
            </a:extLst>
          </p:cNvPr>
          <p:cNvSpPr/>
          <p:nvPr/>
        </p:nvSpPr>
        <p:spPr>
          <a:xfrm>
            <a:off x="1761248" y="4046286"/>
            <a:ext cx="1832295" cy="380015"/>
          </a:xfrm>
          <a:prstGeom prst="leftRightArrow">
            <a:avLst/>
          </a:prstGeom>
          <a:solidFill>
            <a:srgbClr val="5AB2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: влево-вправо 43">
            <a:extLst>
              <a:ext uri="{FF2B5EF4-FFF2-40B4-BE49-F238E27FC236}">
                <a16:creationId xmlns:a16="http://schemas.microsoft.com/office/drawing/2014/main" id="{9F708181-02B2-41CF-9A30-405FE6771CA3}"/>
              </a:ext>
            </a:extLst>
          </p:cNvPr>
          <p:cNvSpPr/>
          <p:nvPr/>
        </p:nvSpPr>
        <p:spPr>
          <a:xfrm>
            <a:off x="5622077" y="4074861"/>
            <a:ext cx="2133600" cy="163282"/>
          </a:xfrm>
          <a:prstGeom prst="leftRightArrow">
            <a:avLst/>
          </a:prstGeom>
          <a:solidFill>
            <a:srgbClr val="5AB25A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: скругленные углы 44">
            <a:extLst>
              <a:ext uri="{FF2B5EF4-FFF2-40B4-BE49-F238E27FC236}">
                <a16:creationId xmlns:a16="http://schemas.microsoft.com/office/drawing/2014/main" id="{5131D22B-41DF-42A0-98EF-98BC8904111C}"/>
              </a:ext>
            </a:extLst>
          </p:cNvPr>
          <p:cNvSpPr/>
          <p:nvPr/>
        </p:nvSpPr>
        <p:spPr>
          <a:xfrm>
            <a:off x="5640929" y="3783789"/>
            <a:ext cx="1945483" cy="469933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External communications</a:t>
            </a:r>
            <a:endParaRPr lang="ru-RU" dirty="0"/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6DCED286-C43E-40F2-9B36-22E74C05178B}"/>
              </a:ext>
            </a:extLst>
          </p:cNvPr>
          <p:cNvSpPr/>
          <p:nvPr/>
        </p:nvSpPr>
        <p:spPr>
          <a:xfrm>
            <a:off x="7918762" y="4021558"/>
            <a:ext cx="9533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+mn-lt"/>
                <a:cs typeface="Arial" panose="020B0604020202020204" pitchFamily="34" charset="0"/>
              </a:rPr>
              <a:t>Industrial partners</a:t>
            </a: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FB5828BE-BFDE-47EB-9773-98F24A7203E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1441" t="41524" r="50568" b="32734"/>
          <a:stretch/>
        </p:blipFill>
        <p:spPr>
          <a:xfrm>
            <a:off x="7651240" y="3730288"/>
            <a:ext cx="1325118" cy="986946"/>
          </a:xfrm>
          <a:prstGeom prst="rect">
            <a:avLst/>
          </a:prstGeom>
        </p:spPr>
      </p:pic>
      <p:pic>
        <p:nvPicPr>
          <p:cNvPr id="1026" name="Picture 2" descr="ÐÐ°ÑÑÐ¸Ð½ÐºÐ¸ Ð¿Ð¾ Ð·Ð°Ð¿ÑÐ¾ÑÑ Russian National Committee Youth Section">
            <a:extLst>
              <a:ext uri="{FF2B5EF4-FFF2-40B4-BE49-F238E27FC236}">
                <a16:creationId xmlns:a16="http://schemas.microsoft.com/office/drawing/2014/main" id="{82818461-6418-40D0-84D0-CA58044C13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46" y="3667861"/>
            <a:ext cx="1435984" cy="104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671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ÐÐ°ÑÑÐ¸Ð½ÐºÐ¸ Ð¿Ð¾ Ð·Ð°Ð¿ÑÐ¾ÑÑ ÑÐ°Ð³Ð°ÑÑÐ¸Ð¹ ÑÐµÐ»Ð¾Ð²ÐµÑÐµÐº">
            <a:extLst>
              <a:ext uri="{FF2B5EF4-FFF2-40B4-BE49-F238E27FC236}">
                <a16:creationId xmlns:a16="http://schemas.microsoft.com/office/drawing/2014/main" id="{A2BD9F33-8671-46CB-8101-EB214A8C0B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67"/>
          <a:stretch/>
        </p:blipFill>
        <p:spPr bwMode="auto">
          <a:xfrm>
            <a:off x="517122" y="1880353"/>
            <a:ext cx="793309" cy="125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459890" y="6356350"/>
            <a:ext cx="2133600" cy="365125"/>
          </a:xfrm>
        </p:spPr>
        <p:txBody>
          <a:bodyPr/>
          <a:lstStyle/>
          <a:p>
            <a:fld id="{73EA9C31-2C51-4A04-AEEE-89EA0BECB59B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71625" y="128201"/>
            <a:ext cx="6648450" cy="7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6600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800" dirty="0">
                <a:solidFill>
                  <a:schemeClr val="bg1"/>
                </a:solidFill>
                <a:ea typeface="+mj-ea"/>
                <a:cs typeface="+mj-cs"/>
              </a:rPr>
              <a:t>Real story: step-by-step with CIGRE</a:t>
            </a:r>
            <a:endParaRPr lang="ru-RU" sz="2800" dirty="0">
              <a:solidFill>
                <a:schemeClr val="bg1"/>
              </a:solidFill>
              <a:ea typeface="+mj-ea"/>
              <a:cs typeface="+mj-cs"/>
            </a:endParaRP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D7A0D85D-14B8-4261-94A6-B159B8259C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8149475"/>
              </p:ext>
            </p:extLst>
          </p:nvPr>
        </p:nvGraphicFramePr>
        <p:xfrm>
          <a:off x="228600" y="1118388"/>
          <a:ext cx="8667750" cy="3622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6F57E70D-6AD6-43E0-A10A-531BD041D787}"/>
              </a:ext>
            </a:extLst>
          </p:cNvPr>
          <p:cNvSpPr/>
          <p:nvPr/>
        </p:nvSpPr>
        <p:spPr>
          <a:xfrm>
            <a:off x="2580477" y="4688578"/>
            <a:ext cx="2229648" cy="1587750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A8617CC-9298-4780-B5EC-6C56C275680C}"/>
              </a:ext>
            </a:extLst>
          </p:cNvPr>
          <p:cNvSpPr txBox="1"/>
          <p:nvPr/>
        </p:nvSpPr>
        <p:spPr>
          <a:xfrm>
            <a:off x="2247001" y="4714726"/>
            <a:ext cx="2229648" cy="15877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 kern="1200" dirty="0"/>
              <a:t>IEEE Conferences</a:t>
            </a:r>
            <a:endParaRPr lang="ru-RU" sz="1400" kern="1200" dirty="0"/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 kern="1200" dirty="0"/>
              <a:t>CIGRE Colloquium</a:t>
            </a:r>
          </a:p>
          <a:p>
            <a:pPr marL="171450" lvl="1" indent="-171450" defTabSz="711200">
              <a:lnSpc>
                <a:spcPct val="90000"/>
              </a:lnSpc>
              <a:spcAft>
                <a:spcPct val="15000"/>
              </a:spcAft>
              <a:buFontTx/>
              <a:buChar char="•"/>
            </a:pPr>
            <a:r>
              <a:rPr lang="en-US" sz="1400" u="sng" dirty="0">
                <a:solidFill>
                  <a:srgbClr val="0070C0"/>
                </a:solidFill>
              </a:rPr>
              <a:t>CIGRE 46</a:t>
            </a:r>
            <a:r>
              <a:rPr lang="en-US" sz="1400" u="sng" baseline="30000" dirty="0">
                <a:solidFill>
                  <a:srgbClr val="0070C0"/>
                </a:solidFill>
              </a:rPr>
              <a:t>th</a:t>
            </a:r>
            <a:r>
              <a:rPr lang="en-US" sz="1400" u="sng" dirty="0">
                <a:solidFill>
                  <a:srgbClr val="0070C0"/>
                </a:solidFill>
              </a:rPr>
              <a:t> Session</a:t>
            </a:r>
          </a:p>
          <a:p>
            <a:pPr marL="360000" lvl="2" indent="-285750" defTabSz="711200">
              <a:lnSpc>
                <a:spcPct val="90000"/>
              </a:lnSpc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en-US" sz="1400" u="sng" dirty="0">
                <a:solidFill>
                  <a:schemeClr val="tx1"/>
                </a:solidFill>
              </a:rPr>
              <a:t>Youth Forum</a:t>
            </a:r>
          </a:p>
          <a:p>
            <a:pPr marL="360000" lvl="2" indent="-285750" defTabSz="711200">
              <a:lnSpc>
                <a:spcPct val="90000"/>
              </a:lnSpc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en-US" sz="1400" u="sng" dirty="0">
                <a:solidFill>
                  <a:schemeClr val="tx1"/>
                </a:solidFill>
              </a:rPr>
              <a:t>GDM C6</a:t>
            </a:r>
            <a:endParaRPr lang="ru-RU" sz="1400" u="sng" dirty="0">
              <a:solidFill>
                <a:schemeClr val="tx1"/>
              </a:solidFill>
            </a:endParaRPr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1400" kern="1200" dirty="0"/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ru-RU" sz="1400" kern="12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FDEDA9E-560B-4B8E-9193-403486DE0FA8}"/>
              </a:ext>
            </a:extLst>
          </p:cNvPr>
          <p:cNvSpPr txBox="1"/>
          <p:nvPr/>
        </p:nvSpPr>
        <p:spPr>
          <a:xfrm>
            <a:off x="308731" y="5190626"/>
            <a:ext cx="2229648" cy="11118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 kern="1200" dirty="0"/>
              <a:t>Local conferences</a:t>
            </a:r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 u="sng" kern="1200" dirty="0">
                <a:solidFill>
                  <a:srgbClr val="0070C0"/>
                </a:solidFill>
              </a:rPr>
              <a:t>CIGRE youth activities</a:t>
            </a:r>
          </a:p>
          <a:p>
            <a:pPr marL="360000" lvl="2" indent="-285750" defTabSz="711200">
              <a:lnSpc>
                <a:spcPct val="90000"/>
              </a:lnSpc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en-US" sz="1400" kern="1200" dirty="0">
                <a:solidFill>
                  <a:schemeClr val="tx1"/>
                </a:solidFill>
              </a:rPr>
              <a:t>Competitions</a:t>
            </a:r>
            <a:endParaRPr lang="en-US" sz="1400" dirty="0">
              <a:solidFill>
                <a:schemeClr val="tx1"/>
              </a:solidFill>
            </a:endParaRPr>
          </a:p>
          <a:p>
            <a:pPr marL="360000" lvl="2" indent="-285750" defTabSz="711200">
              <a:lnSpc>
                <a:spcPct val="90000"/>
              </a:lnSpc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en-US" sz="1400" kern="1200" dirty="0">
                <a:solidFill>
                  <a:schemeClr val="tx1"/>
                </a:solidFill>
              </a:rPr>
              <a:t>Trivia</a:t>
            </a:r>
            <a:endParaRPr lang="en-US" sz="1400" dirty="0">
              <a:solidFill>
                <a:schemeClr val="tx1"/>
              </a:solidFill>
            </a:endParaRPr>
          </a:p>
          <a:p>
            <a:pPr marL="360000" lvl="2" indent="-285750" defTabSz="711200">
              <a:lnSpc>
                <a:spcPct val="90000"/>
              </a:lnSpc>
              <a:spcAft>
                <a:spcPct val="15000"/>
              </a:spcAft>
              <a:buFont typeface="Wingdings" panose="05000000000000000000" pitchFamily="2" charset="2"/>
              <a:buChar char="ü"/>
            </a:pPr>
            <a:r>
              <a:rPr lang="en-US" sz="1400" kern="1200" dirty="0">
                <a:solidFill>
                  <a:schemeClr val="tx1"/>
                </a:solidFill>
              </a:rPr>
              <a:t>Cups</a:t>
            </a:r>
          </a:p>
          <a:p>
            <a:pPr marL="0" lvl="1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ru-RU" sz="1400" kern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62CF93-B216-4D15-8877-AD8561AE5FEE}"/>
              </a:ext>
            </a:extLst>
          </p:cNvPr>
          <p:cNvSpPr txBox="1"/>
          <p:nvPr/>
        </p:nvSpPr>
        <p:spPr>
          <a:xfrm>
            <a:off x="3956776" y="4265889"/>
            <a:ext cx="2453752" cy="15877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 u="sng" kern="1200" dirty="0">
                <a:solidFill>
                  <a:srgbClr val="0070C0"/>
                </a:solidFill>
              </a:rPr>
              <a:t>CIGRE 47</a:t>
            </a:r>
            <a:r>
              <a:rPr lang="en-US" sz="1400" u="sng" kern="1200" baseline="30000" dirty="0">
                <a:solidFill>
                  <a:srgbClr val="0070C0"/>
                </a:solidFill>
              </a:rPr>
              <a:t>th</a:t>
            </a:r>
            <a:r>
              <a:rPr lang="en-US" sz="1400" u="sng" kern="1200" dirty="0">
                <a:solidFill>
                  <a:srgbClr val="0070C0"/>
                </a:solidFill>
              </a:rPr>
              <a:t> Session</a:t>
            </a:r>
            <a:endParaRPr lang="ru-RU" sz="1400" u="sng" kern="1200" dirty="0">
              <a:solidFill>
                <a:srgbClr val="0070C0"/>
              </a:solidFill>
            </a:endParaRPr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 kern="1200" dirty="0"/>
              <a:t>CIGRE collaboration</a:t>
            </a:r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 kern="1200" dirty="0"/>
              <a:t>Project management</a:t>
            </a:r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 kern="1200" dirty="0"/>
              <a:t>Succession planning</a:t>
            </a:r>
          </a:p>
          <a:p>
            <a:pPr marL="171450" lvl="1" indent="-171450" defTabSz="711200">
              <a:lnSpc>
                <a:spcPct val="90000"/>
              </a:lnSpc>
              <a:spcAft>
                <a:spcPct val="15000"/>
              </a:spcAft>
              <a:buFontTx/>
              <a:buChar char="•"/>
            </a:pPr>
            <a:r>
              <a:rPr lang="en-US" sz="1400" dirty="0"/>
              <a:t>Future engineers training</a:t>
            </a:r>
            <a:endParaRPr lang="ru-RU" sz="1400" kern="12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ED887AD-E27E-42AC-BFAB-42F5F7F7031F}"/>
              </a:ext>
            </a:extLst>
          </p:cNvPr>
          <p:cNvSpPr/>
          <p:nvPr/>
        </p:nvSpPr>
        <p:spPr>
          <a:xfrm>
            <a:off x="5663782" y="3660015"/>
            <a:ext cx="3227853" cy="119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1" indent="-171450" defTabSz="711200">
              <a:lnSpc>
                <a:spcPct val="90000"/>
              </a:lnSpc>
              <a:spcAft>
                <a:spcPct val="15000"/>
              </a:spcAft>
              <a:buFontTx/>
              <a:buChar char="•"/>
            </a:pPr>
            <a:r>
              <a:rPr lang="en-US" sz="1400" dirty="0">
                <a:latin typeface="+mn-lt"/>
              </a:rPr>
              <a:t>CIGRE WGs</a:t>
            </a:r>
          </a:p>
          <a:p>
            <a:pPr marL="171450" lvl="1" indent="-171450" defTabSz="711200">
              <a:lnSpc>
                <a:spcPct val="90000"/>
              </a:lnSpc>
              <a:spcAft>
                <a:spcPct val="15000"/>
              </a:spcAft>
              <a:buChar char="•"/>
            </a:pPr>
            <a:r>
              <a:rPr lang="en-US" sz="1400" dirty="0">
                <a:latin typeface="+mn-lt"/>
              </a:rPr>
              <a:t>Active research</a:t>
            </a:r>
            <a:endParaRPr lang="ru-RU" sz="1400" dirty="0">
              <a:latin typeface="+mn-lt"/>
            </a:endParaRPr>
          </a:p>
          <a:p>
            <a:pPr marL="171450" lvl="1" indent="-171450" defTabSz="711200">
              <a:lnSpc>
                <a:spcPct val="90000"/>
              </a:lnSpc>
              <a:spcAft>
                <a:spcPct val="15000"/>
              </a:spcAft>
              <a:buChar char="•"/>
            </a:pPr>
            <a:r>
              <a:rPr lang="en-US" sz="1400" dirty="0">
                <a:latin typeface="+mn-lt"/>
              </a:rPr>
              <a:t>National Representative</a:t>
            </a:r>
            <a:endParaRPr lang="ru-RU" sz="1400" dirty="0">
              <a:latin typeface="+mn-lt"/>
            </a:endParaRPr>
          </a:p>
          <a:p>
            <a:pPr marL="171450" lvl="1" indent="-171450" defTabSz="711200">
              <a:lnSpc>
                <a:spcPct val="90000"/>
              </a:lnSpc>
              <a:spcAft>
                <a:spcPct val="15000"/>
              </a:spcAft>
              <a:buChar char="•"/>
            </a:pPr>
            <a:r>
              <a:rPr lang="en-US" sz="1400" dirty="0">
                <a:latin typeface="+mn-lt"/>
              </a:rPr>
              <a:t>Access to the best world practices</a:t>
            </a:r>
          </a:p>
          <a:p>
            <a:pPr marL="171450" lvl="1" indent="-171450" defTabSz="711200">
              <a:lnSpc>
                <a:spcPct val="90000"/>
              </a:lnSpc>
              <a:spcAft>
                <a:spcPct val="15000"/>
              </a:spcAft>
              <a:buChar char="•"/>
            </a:pPr>
            <a:r>
              <a:rPr lang="en-US" sz="1400" u="sng" dirty="0">
                <a:solidFill>
                  <a:srgbClr val="0070C0"/>
                </a:solidFill>
                <a:latin typeface="+mn-lt"/>
              </a:rPr>
              <a:t>Assisting development of the industry</a:t>
            </a: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90F0A563-B953-4E85-8EDB-7EA5C871A4EF}"/>
              </a:ext>
            </a:extLst>
          </p:cNvPr>
          <p:cNvSpPr/>
          <p:nvPr/>
        </p:nvSpPr>
        <p:spPr>
          <a:xfrm rot="20761060">
            <a:off x="663635" y="3698441"/>
            <a:ext cx="7795606" cy="225572"/>
          </a:xfrm>
          <a:prstGeom prst="rightArrow">
            <a:avLst/>
          </a:prstGeom>
          <a:solidFill>
            <a:srgbClr val="5AB25A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04CEED-AD6F-49D2-8C77-2888702999C7}"/>
              </a:ext>
            </a:extLst>
          </p:cNvPr>
          <p:cNvSpPr txBox="1"/>
          <p:nvPr/>
        </p:nvSpPr>
        <p:spPr>
          <a:xfrm>
            <a:off x="7275974" y="3275690"/>
            <a:ext cx="2229648" cy="11118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0960" tIns="60960" rIns="60960" bIns="60960" numCol="1" spcCol="1270" anchor="t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 kern="1200" dirty="0"/>
              <a:t>RNC CIGRE D2 WG</a:t>
            </a:r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1400" dirty="0"/>
              <a:t>RNC CIGREJWG C6/C5</a:t>
            </a:r>
            <a:endParaRPr lang="en-US" sz="1400" kern="1200" dirty="0"/>
          </a:p>
          <a:p>
            <a:pPr marL="0" lvl="1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ru-RU" sz="1400" kern="1200" dirty="0"/>
          </a:p>
        </p:txBody>
      </p:sp>
    </p:spTree>
    <p:extLst>
      <p:ext uri="{BB962C8B-B14F-4D97-AF65-F5344CB8AC3E}">
        <p14:creationId xmlns:p14="http://schemas.microsoft.com/office/powerpoint/2010/main" val="229985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7520" y="4838740"/>
            <a:ext cx="7684965" cy="1343097"/>
          </a:xfrm>
          <a:prstGeom prst="rect">
            <a:avLst/>
          </a:prstGeom>
          <a:noFill/>
        </p:spPr>
        <p:txBody>
          <a:bodyPr wrap="square" lIns="85489" tIns="42754" rIns="85489" bIns="42754" rtlCol="0">
            <a:spAutoFit/>
          </a:bodyPr>
          <a:lstStyle/>
          <a:p>
            <a:pPr defTabSz="914057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b="0" dirty="0"/>
              <a:t>To go into more details about our youth section refer to</a:t>
            </a:r>
          </a:p>
          <a:p>
            <a:pPr defTabSz="914057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</a:t>
            </a:r>
          </a:p>
          <a:p>
            <a:pPr defTabSz="914057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Web </a:t>
            </a:r>
            <a:r>
              <a:rPr lang="en-US" b="0" dirty="0">
                <a:solidFill>
                  <a:srgbClr val="004990">
                    <a:lumMod val="75000"/>
                  </a:srgbClr>
                </a:solidFill>
                <a:latin typeface="Calibri" pitchFamily="34" charset="0"/>
                <a:cs typeface="Calibri" pitchFamily="34" charset="0"/>
                <a:hlinkClick r:id="rId2"/>
              </a:rPr>
              <a:t>http://cigre.ru/rnk/youth/</a:t>
            </a:r>
            <a:r>
              <a:rPr lang="en-US" b="0" dirty="0">
                <a:solidFill>
                  <a:srgbClr val="004990">
                    <a:lumMod val="75000"/>
                  </a:srgbClr>
                </a:solidFill>
                <a:latin typeface="Calibri" pitchFamily="34" charset="0"/>
                <a:cs typeface="Calibri" pitchFamily="34" charset="0"/>
              </a:rPr>
              <a:t>  </a:t>
            </a:r>
          </a:p>
          <a:p>
            <a:pPr defTabSz="914057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</a:t>
            </a:r>
          </a:p>
          <a:p>
            <a:pPr defTabSz="914057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Social networks </a:t>
            </a:r>
          </a:p>
          <a:p>
            <a:pPr defTabSz="914057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0" dirty="0">
                <a:solidFill>
                  <a:srgbClr val="004990">
                    <a:lumMod val="75000"/>
                  </a:srgbClr>
                </a:solidFill>
                <a:latin typeface="Calibri" pitchFamily="34" charset="0"/>
                <a:cs typeface="Calibri" pitchFamily="34" charset="0"/>
                <a:hlinkClick r:id="rId3"/>
              </a:rPr>
              <a:t>https://vk.com/ys_rnk_cigre</a:t>
            </a:r>
            <a:r>
              <a:rPr lang="en-US" b="0" dirty="0">
                <a:solidFill>
                  <a:srgbClr val="004990">
                    <a:lumMod val="75000"/>
                  </a:srgbClr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defTabSz="914057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0" dirty="0">
                <a:solidFill>
                  <a:srgbClr val="004990">
                    <a:lumMod val="75000"/>
                  </a:srgbClr>
                </a:solidFill>
                <a:latin typeface="Calibri" pitchFamily="34" charset="0"/>
                <a:cs typeface="Calibri" pitchFamily="34" charset="0"/>
                <a:hlinkClick r:id="rId4"/>
              </a:rPr>
              <a:t>https://www.facebook.com/ysrnccigre/</a:t>
            </a:r>
            <a:r>
              <a:rPr lang="en-US" b="0" dirty="0">
                <a:solidFill>
                  <a:srgbClr val="004990">
                    <a:lumMod val="75000"/>
                  </a:srgbClr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b="0" dirty="0">
              <a:solidFill>
                <a:srgbClr val="004990">
                  <a:lumMod val="75000"/>
                </a:srgb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-3270" y="2883375"/>
            <a:ext cx="9147270" cy="52238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23000">
                <a:srgbClr val="008000"/>
              </a:gs>
              <a:gs pos="100000">
                <a:srgbClr val="156B13"/>
              </a:gs>
            </a:gsLst>
            <a:lin ang="0" scaled="1"/>
            <a:tileRect/>
          </a:gradFill>
          <a:ln>
            <a:noFill/>
          </a:ln>
          <a:extLst/>
        </p:spPr>
        <p:txBody>
          <a:bodyPr wrap="square" lIns="90624" tIns="45306" rIns="90624" bIns="45306">
            <a:spAutoFit/>
          </a:bodyPr>
          <a:lstStyle>
            <a:lvl1pPr marL="450850" indent="-45085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algn="ctr" defTabSz="914057" fontAlgn="auto">
              <a:spcBef>
                <a:spcPct val="50000"/>
              </a:spcBef>
              <a:spcAft>
                <a:spcPts val="0"/>
              </a:spcAft>
            </a:pPr>
            <a:r>
              <a:rPr lang="en-US" sz="2800" dirty="0">
                <a:solidFill>
                  <a:schemeClr val="bg1"/>
                </a:solidFill>
                <a:latin typeface="Arial" pitchFamily="34" charset="0"/>
                <a:ea typeface="+mj-ea"/>
                <a:cs typeface="+mj-cs"/>
              </a:rPr>
              <a:t>Thank you for your attention!</a:t>
            </a:r>
            <a:endParaRPr lang="ru-RU" sz="2800" dirty="0">
              <a:solidFill>
                <a:schemeClr val="bg1"/>
              </a:solidFill>
              <a:latin typeface="Arial" pitchFamily="34" charset="0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20" y="261495"/>
            <a:ext cx="1296005" cy="9470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410" y="261495"/>
            <a:ext cx="1368671" cy="103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224572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Слайд 1 - &amp;quot;Российский национальный комитет &amp;#x0D;&amp;#x0A;Международного Совета по большим электрическим системам высокого напряжения (РНК С&quot;/&gt;&lt;property id=&quot;20307&quot; value=&quot;256&quot;/&gt;&lt;/object&gt;&lt;object type=&quot;3&quot; unique_id=&quot;11935&quot;&gt;&lt;property id=&quot;20148&quot; value=&quot;5&quot;/&gt;&lt;property id=&quot;20300&quot; value=&quot;Слайд 2 - &amp;quot;1. Основные результаты деятельности СИГРЭ за 2009-2011 гг.&amp;quot;&quot;/&gt;&lt;property id=&quot;20307&quot; value=&quot;257&quot;/&gt;&lt;/object&gt;&lt;object type=&quot;3&quot; unique_id=&quot;11937&quot;&gt;&lt;property id=&quot;20148&quot; value=&quot;5&quot;/&gt;&lt;property id=&quot;20300&quot; value=&quot;Слайд 4 - &amp;quot;1.2. Структура СИГРЭ&amp;quot;&quot;/&gt;&lt;property id=&quot;20307&quot; value=&quot;259&quot;/&gt;&lt;/object&gt;&lt;object type=&quot;3&quot; unique_id=&quot;11938&quot;&gt;&lt;property id=&quot;20148&quot; value=&quot;5&quot;/&gt;&lt;property id=&quot;20300&quot; value=&quot;Слайд 5 - &amp;quot;1.3. Деятельность административных органов СИГРЭ  &amp;quot;&quot;/&gt;&lt;property id=&quot;20307&quot; value=&quot;260&quot;/&gt;&lt;/object&gt;&lt;object type=&quot;3&quot; unique_id=&quot;11939&quot;&gt;&lt;property id=&quot;20148&quot; value=&quot;5&quot;/&gt;&lt;property id=&quot;20300&quot; value=&quot;Слайд 6 - &amp;quot;1.4. Финансово-бюджетное состояние СИГРЭ&amp;quot;&quot;/&gt;&lt;property id=&quot;20307&quot; value=&quot;261&quot;/&gt;&lt;/object&gt;&lt;object type=&quot;3&quot; unique_id=&quot;11940&quot;&gt;&lt;property id=&quot;20148&quot; value=&quot;5&quot;/&gt;&lt;property id=&quot;20300&quot; value=&quot;Слайд 7 - &amp;quot;1.5. Мероприятия СИГРЭ по сокращению бюджетного дефицита&amp;quot;&quot;/&gt;&lt;property id=&quot;20307&quot; value=&quot;262&quot;/&gt;&lt;/object&gt;&lt;object type=&quot;3&quot; unique_id=&quot;11941&quot;&gt;&lt;property id=&quot;20148&quot; value=&quot;5&quot;/&gt;&lt;property id=&quot;20300&quot; value=&quot;Слайд 8 - &amp;quot;1.6. Научно-исследовательская деятельность СИГРЭ&amp;quot;&quot;/&gt;&lt;property id=&quot;20307&quot; value=&quot;263&quot;/&gt;&lt;/object&gt;&lt;object type=&quot;3&quot; unique_id=&quot;11942&quot;&gt;&lt;property id=&quot;20148&quot; value=&quot;5&quot;/&gt;&lt;property id=&quot;20300&quot; value=&quot;Слайд 9 - &amp;quot;1.7. Научно-исследовательские мероприятия СИГРЭ&amp;quot;&quot;/&gt;&lt;property id=&quot;20307&quot; value=&quot;264&quot;/&gt;&lt;/object&gt;&lt;object type=&quot;3&quot; unique_id=&quot;11943&quot;&gt;&lt;property id=&quot;20148&quot; value=&quot;5&quot;/&gt;&lt;property id=&quot;20300&quot; value=&quot;Слайд 10 - &amp;quot;1.8. Итоги 43-й сессии СИГРЭ &amp;#x0D;&amp;#x0A;(22-27 августа 2010 г., Париж)&amp;quot;&quot;/&gt;&lt;property id=&quot;20307&quot; value=&quot;265&quot;/&gt;&lt;/object&gt;&lt;object type=&quot;3&quot; unique_id=&quot;11944&quot;&gt;&lt;property id=&quot;20148&quot; value=&quot;5&quot;/&gt;&lt;property id=&quot;20300&quot; value=&quot;Слайд 11 - &amp;quot;1.9. Информационная деятельность СИГРЭ&amp;quot;&quot;/&gt;&lt;property id=&quot;20307&quot; value=&quot;266&quot;/&gt;&lt;/object&gt;&lt;object type=&quot;3&quot; unique_id=&quot;11945&quot;&gt;&lt;property id=&quot;20148&quot; value=&quot;5&quot;/&gt;&lt;property id=&quot;20300&quot; value=&quot;Слайд 12 - &amp;quot;1.10. Стратегия СИГРЭ на 2010-2012 гг. (утвержденная на Генеральной Ассамблее 23 августа 2010 г.)&amp;quot;&quot;/&gt;&lt;property id=&quot;20307&quot; value=&quot;267&quot;/&gt;&lt;/object&gt;&lt;object type=&quot;3&quot; unique_id=&quot;11947&quot;&gt;&lt;property id=&quot;20148&quot; value=&quot;5&quot;/&gt;&lt;property id=&quot;20300&quot; value=&quot;Слайд 13 - &amp;quot;2. Основные результаты деятельности &amp;#x0D;&amp;#x0A;РНК СИГРЭ за 2009-2011 гг.&amp;quot;&quot;/&gt;&lt;property id=&quot;20307&quot; value=&quot;269&quot;/&gt;&lt;/object&gt;&lt;object type=&quot;3&quot; unique_id=&quot;11948&quot;&gt;&lt;property id=&quot;20148&quot; value=&quot;5&quot;/&gt;&lt;property id=&quot;20300&quot; value=&quot;Слайд 14 - &amp;quot;2.1. Финансово-бюджетное состояние &amp;#x0D;&amp;#x0A;РНК СИГРЭ&amp;quot;&quot;/&gt;&lt;property id=&quot;20307&quot; value=&quot;270&quot;/&gt;&lt;/object&gt;&lt;object type=&quot;3&quot; unique_id=&quot;11949&quot;&gt;&lt;property id=&quot;20148&quot; value=&quot;5&quot;/&gt;&lt;property id=&quot;20300&quot; value=&quot;Слайд 15 - &amp;quot;2.2. Научно-исследовательская деятельность РНК СИГРЭ&amp;quot;&quot;/&gt;&lt;property id=&quot;20307&quot; value=&quot;271&quot;/&gt;&lt;/object&gt;&lt;object type=&quot;3&quot; unique_id=&quot;11950&quot;&gt;&lt;property id=&quot;20148&quot; value=&quot;5&quot;/&gt;&lt;property id=&quot;20300&quot; value=&quot;Слайд 16 - &amp;quot;2.3. Мероприятия, организованные &amp;#x0D;&amp;#x0A;РНК СИГРЭ в 2009-2011 гг. &amp;quot;&quot;/&gt;&lt;property id=&quot;20307&quot; value=&quot;272&quot;/&gt;&lt;/object&gt;&lt;object type=&quot;3&quot; unique_id=&quot;11951&quot;&gt;&lt;property id=&quot;20148&quot; value=&quot;5&quot;/&gt;&lt;property id=&quot;20300&quot; value=&quot;Слайд 17 - &amp;quot;2.4. Мероприятия, поддержанные&amp;#x0D;&amp;#x0A;РНК СИГРЭ в 2009-2011 гг.&amp;quot;&quot;/&gt;&lt;property id=&quot;20307&quot; value=&quot;273&quot;/&gt;&lt;/object&gt;&lt;object type=&quot;3&quot; unique_id=&quot;11952&quot;&gt;&lt;property id=&quot;20148&quot; value=&quot;5&quot;/&gt;&lt;property id=&quot;20300&quot; value=&quot;Слайд 18 - &amp;quot;2.5. Подготовка к 44-й сессии СИГРЭ в 2012 г.&amp;quot;&quot;/&gt;&lt;property id=&quot;20307&quot; value=&quot;274&quot;/&gt;&lt;/object&gt;&lt;object type=&quot;3&quot; unique_id=&quot;11953&quot;&gt;&lt;property id=&quot;20148&quot; value=&quot;5&quot;/&gt;&lt;property id=&quot;20300&quot; value=&quot;Слайд 19 - &amp;quot;2.6. Информационная деятельность &amp;#x0D;&amp;#x0A;РНК СИГРЭ&amp;quot;&quot;/&gt;&lt;property id=&quot;20307&quot; value=&quot;275&quot;/&gt;&lt;/object&gt;&lt;object type=&quot;3&quot; unique_id=&quot;11954&quot;&gt;&lt;property id=&quot;20148&quot; value=&quot;5&quot;/&gt;&lt;property id=&quot;20300&quot; value=&quot;Слайд 20 - &amp;quot;3.1. Задачи РНК СИГРЭ на 2011-2012 гг.&amp;quot;&quot;/&gt;&lt;property id=&quot;20307&quot; value=&quot;276&quot;/&gt;&lt;/object&gt;&lt;object type=&quot;3&quot; unique_id=&quot;11955&quot;&gt;&lt;property id=&quot;20148&quot; value=&quot;5&quot;/&gt;&lt;property id=&quot;20300&quot; value=&quot;Слайд 21 - &amp;quot;3.2. Задачи РНК СИГРЭ на 2011-2012 гг.&amp;quot;&quot;/&gt;&lt;property id=&quot;20307&quot; value=&quot;277&quot;/&gt;&lt;/object&gt;&lt;object type=&quot;3&quot; unique_id=&quot;11957&quot;&gt;&lt;property id=&quot;20148&quot; value=&quot;5&quot;/&gt;&lt;property id=&quot;20300&quot; value=&quot;Слайд 25 - &amp;quot;Структура РНК СИГРЭ&amp;quot;&quot;/&gt;&lt;property id=&quot;20307&quot; value=&quot;279&quot;/&gt;&lt;/object&gt;&lt;object type=&quot;3&quot; unique_id=&quot;11958&quot;&gt;&lt;property id=&quot;20148&quot; value=&quot;5&quot;/&gt;&lt;property id=&quot;20300&quot; value=&quot;Слайд 26 - &amp;quot;Состав Президиума РНК СИГРЭ&amp;quot;&quot;/&gt;&lt;property id=&quot;20307&quot; value=&quot;280&quot;/&gt;&lt;/object&gt;&lt;object type=&quot;3&quot; unique_id=&quot;11959&quot;&gt;&lt;property id=&quot;20148&quot; value=&quot;5&quot;/&gt;&lt;property id=&quot;20300&quot; value=&quot;Слайд 27 - &amp;quot;Исследовательские комитеты СИГРЭ&amp;quot;&quot;/&gt;&lt;property id=&quot;20307&quot; value=&quot;281&quot;/&gt;&lt;/object&gt;&lt;object type=&quot;3&quot; unique_id=&quot;12062&quot;&gt;&lt;property id=&quot;20148&quot; value=&quot;5&quot;/&gt;&lt;property id=&quot;20300&quot; value=&quot;Слайд 3 - &amp;quot;1.1. Организационное развитие СИГРЭ&amp;#x0D;&amp;#x0A;(по состоянию на 27.04.2011 г.) &amp;quot;&quot;/&gt;&lt;property id=&quot;20307&quot; value=&quot;282&quot;/&gt;&lt;/object&gt;&lt;object type=&quot;3&quot; unique_id=&quot;12511&quot;&gt;&lt;property id=&quot;20148&quot; value=&quot;5&quot;/&gt;&lt;property id=&quot;20300&quot; value=&quot;Слайд 22 - &amp;quot;3.3. Наиболее важные международные мероприятия СИГРЭ в 2011-2012 гг.&amp;quot;&quot;/&gt;&lt;property id=&quot;20307&quot; value=&quot;283&quot;/&gt;&lt;/object&gt;&lt;object type=&quot;3&quot; unique_id=&quot;12701&quot;&gt;&lt;property id=&quot;20148&quot; value=&quot;5&quot;/&gt;&lt;property id=&quot;20300&quot; value=&quot;Слайд 24 - &amp;quot;Спасибо за внимание!&amp;quot;&quot;/&gt;&lt;property id=&quot;20307&quot; value=&quot;284&quot;/&gt;&lt;/object&gt;&lt;object type=&quot;3&quot; unique_id=&quot;13038&quot;&gt;&lt;property id=&quot;20148&quot; value=&quot;5&quot;/&gt;&lt;property id=&quot;20300&quot; value=&quot;Слайд 23 - &amp;quot;3.3. Наиболее важные международные мероприятия СИГРЭ в 2011-2012 гг.&amp;quot;&quot;/&gt;&lt;property id=&quot;20307&quot; value=&quot;28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3_Office Theme">
  <a:themeElements>
    <a:clrScheme name="FGC - Blu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499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938953"/>
      </a:accent6>
      <a:hlink>
        <a:srgbClr val="0000FF"/>
      </a:hlink>
      <a:folHlink>
        <a:srgbClr val="800080"/>
      </a:folHlink>
    </a:clrScheme>
    <a:fontScheme name="FGC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12443</TotalTime>
  <Words>492</Words>
  <Application>Microsoft Office PowerPoint</Application>
  <PresentationFormat>Экран (4:3)</PresentationFormat>
  <Paragraphs>143</Paragraphs>
  <Slides>8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ArbatDi</vt:lpstr>
      <vt:lpstr>Arial</vt:lpstr>
      <vt:lpstr>Calibri</vt:lpstr>
      <vt:lpstr>Wingdings</vt:lpstr>
      <vt:lpstr>3_Office Theme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Conseil International des Grands Réseaux Électriques - CIGRE</dc:title>
  <dc:creator>Коновалов Михаил В. - админ</dc:creator>
  <cp:lastModifiedBy>Станислав Ерошенко</cp:lastModifiedBy>
  <cp:revision>572</cp:revision>
  <cp:lastPrinted>2017-12-12T09:50:23Z</cp:lastPrinted>
  <dcterms:created xsi:type="dcterms:W3CDTF">2010-09-29T09:16:49Z</dcterms:created>
  <dcterms:modified xsi:type="dcterms:W3CDTF">2018-08-28T19:01:52Z</dcterms:modified>
</cp:coreProperties>
</file>