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5" r:id="rId1"/>
    <p:sldMasterId id="2147483688" r:id="rId2"/>
  </p:sldMasterIdLst>
  <p:notesMasterIdLst>
    <p:notesMasterId r:id="rId21"/>
  </p:notesMasterIdLst>
  <p:sldIdLst>
    <p:sldId id="286" r:id="rId3"/>
    <p:sldId id="328" r:id="rId4"/>
    <p:sldId id="366" r:id="rId5"/>
    <p:sldId id="379" r:id="rId6"/>
    <p:sldId id="338" r:id="rId7"/>
    <p:sldId id="357" r:id="rId8"/>
    <p:sldId id="331" r:id="rId9"/>
    <p:sldId id="367" r:id="rId10"/>
    <p:sldId id="368" r:id="rId11"/>
    <p:sldId id="388" r:id="rId12"/>
    <p:sldId id="390" r:id="rId13"/>
    <p:sldId id="385" r:id="rId14"/>
    <p:sldId id="382" r:id="rId15"/>
    <p:sldId id="381" r:id="rId16"/>
    <p:sldId id="380" r:id="rId17"/>
    <p:sldId id="387" r:id="rId18"/>
    <p:sldId id="389" r:id="rId19"/>
    <p:sldId id="377" r:id="rId20"/>
  </p:sldIdLst>
  <p:sldSz cx="9144000" cy="6858000" type="screen4x3"/>
  <p:notesSz cx="6797675" cy="9874250"/>
  <p:custDataLst>
    <p:tags r:id="rId22"/>
  </p:custDataLst>
  <p:defaultTextStyle>
    <a:defPPr>
      <a:defRPr lang="ru-RU"/>
    </a:defPPr>
    <a:lvl1pPr algn="l" rtl="0" fontAlgn="base">
      <a:spcBef>
        <a:spcPct val="0"/>
      </a:spcBef>
      <a:spcAft>
        <a:spcPct val="0"/>
      </a:spcAft>
      <a:defRPr sz="1200" b="1" kern="1200">
        <a:solidFill>
          <a:schemeClr val="tx1"/>
        </a:solidFill>
        <a:latin typeface="Arial" charset="0"/>
        <a:ea typeface="+mn-ea"/>
        <a:cs typeface="Arial" charset="0"/>
      </a:defRPr>
    </a:lvl1pPr>
    <a:lvl2pPr marL="457200" algn="l" rtl="0" fontAlgn="base">
      <a:spcBef>
        <a:spcPct val="0"/>
      </a:spcBef>
      <a:spcAft>
        <a:spcPct val="0"/>
      </a:spcAft>
      <a:defRPr sz="1200" b="1" kern="1200">
        <a:solidFill>
          <a:schemeClr val="tx1"/>
        </a:solidFill>
        <a:latin typeface="Arial" charset="0"/>
        <a:ea typeface="+mn-ea"/>
        <a:cs typeface="Arial" charset="0"/>
      </a:defRPr>
    </a:lvl2pPr>
    <a:lvl3pPr marL="914400" algn="l" rtl="0" fontAlgn="base">
      <a:spcBef>
        <a:spcPct val="0"/>
      </a:spcBef>
      <a:spcAft>
        <a:spcPct val="0"/>
      </a:spcAft>
      <a:defRPr sz="1200" b="1" kern="1200">
        <a:solidFill>
          <a:schemeClr val="tx1"/>
        </a:solidFill>
        <a:latin typeface="Arial" charset="0"/>
        <a:ea typeface="+mn-ea"/>
        <a:cs typeface="Arial" charset="0"/>
      </a:defRPr>
    </a:lvl3pPr>
    <a:lvl4pPr marL="1371600" algn="l" rtl="0" fontAlgn="base">
      <a:spcBef>
        <a:spcPct val="0"/>
      </a:spcBef>
      <a:spcAft>
        <a:spcPct val="0"/>
      </a:spcAft>
      <a:defRPr sz="1200" b="1" kern="1200">
        <a:solidFill>
          <a:schemeClr val="tx1"/>
        </a:solidFill>
        <a:latin typeface="Arial" charset="0"/>
        <a:ea typeface="+mn-ea"/>
        <a:cs typeface="Arial" charset="0"/>
      </a:defRPr>
    </a:lvl4pPr>
    <a:lvl5pPr marL="1828800" algn="l" rtl="0" fontAlgn="base">
      <a:spcBef>
        <a:spcPct val="0"/>
      </a:spcBef>
      <a:spcAft>
        <a:spcPct val="0"/>
      </a:spcAft>
      <a:defRPr sz="1200" b="1" kern="1200">
        <a:solidFill>
          <a:schemeClr val="tx1"/>
        </a:solidFill>
        <a:latin typeface="Arial" charset="0"/>
        <a:ea typeface="+mn-ea"/>
        <a:cs typeface="Arial" charset="0"/>
      </a:defRPr>
    </a:lvl5pPr>
    <a:lvl6pPr marL="2286000" algn="l" defTabSz="914400" rtl="0" eaLnBrk="1" latinLnBrk="0" hangingPunct="1">
      <a:defRPr sz="1200" b="1" kern="1200">
        <a:solidFill>
          <a:schemeClr val="tx1"/>
        </a:solidFill>
        <a:latin typeface="Arial" charset="0"/>
        <a:ea typeface="+mn-ea"/>
        <a:cs typeface="Arial" charset="0"/>
      </a:defRPr>
    </a:lvl6pPr>
    <a:lvl7pPr marL="2743200" algn="l" defTabSz="914400" rtl="0" eaLnBrk="1" latinLnBrk="0" hangingPunct="1">
      <a:defRPr sz="1200" b="1" kern="1200">
        <a:solidFill>
          <a:schemeClr val="tx1"/>
        </a:solidFill>
        <a:latin typeface="Arial" charset="0"/>
        <a:ea typeface="+mn-ea"/>
        <a:cs typeface="Arial" charset="0"/>
      </a:defRPr>
    </a:lvl7pPr>
    <a:lvl8pPr marL="3200400" algn="l" defTabSz="914400" rtl="0" eaLnBrk="1" latinLnBrk="0" hangingPunct="1">
      <a:defRPr sz="1200" b="1" kern="1200">
        <a:solidFill>
          <a:schemeClr val="tx1"/>
        </a:solidFill>
        <a:latin typeface="Arial" charset="0"/>
        <a:ea typeface="+mn-ea"/>
        <a:cs typeface="Arial" charset="0"/>
      </a:defRPr>
    </a:lvl8pPr>
    <a:lvl9pPr marL="3657600" algn="l" defTabSz="914400" rtl="0" eaLnBrk="1" latinLnBrk="0" hangingPunct="1">
      <a:defRPr sz="1200" b="1"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641"/>
    <a:srgbClr val="007E50"/>
    <a:srgbClr val="00FDA7"/>
    <a:srgbClr val="006600"/>
    <a:srgbClr val="000000"/>
    <a:srgbClr val="DAFADE"/>
    <a:srgbClr val="E5FBE8"/>
    <a:srgbClr val="CC0000"/>
    <a:srgbClr val="EDFDEF"/>
    <a:srgbClr val="FFC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41405A-1D62-49D5-9C72-50AEF4804F29}" v="727" dt="2018-08-01T07:00:31.033"/>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Средний стиль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E9639D4-E3E2-4D34-9284-5A2195B3D0D7}" styleName="Светлый стиль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89866" autoAdjust="0"/>
  </p:normalViewPr>
  <p:slideViewPr>
    <p:cSldViewPr snapToGrid="0">
      <p:cViewPr>
        <p:scale>
          <a:sx n="100" d="100"/>
          <a:sy n="100" d="100"/>
        </p:scale>
        <p:origin x="-39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2"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b="0" smtClean="0"/>
            </a:lvl1pPr>
          </a:lstStyle>
          <a:p>
            <a:pPr>
              <a:defRPr/>
            </a:pPr>
            <a:endParaRPr lang="ru-RU" dirty="0"/>
          </a:p>
        </p:txBody>
      </p:sp>
      <p:sp>
        <p:nvSpPr>
          <p:cNvPr id="30723" name="Rectangle 3"/>
          <p:cNvSpPr>
            <a:spLocks noGrp="1" noChangeArrowheads="1"/>
          </p:cNvSpPr>
          <p:nvPr>
            <p:ph type="dt" idx="1"/>
          </p:nvPr>
        </p:nvSpPr>
        <p:spPr bwMode="auto">
          <a:xfrm>
            <a:off x="3850445" y="0"/>
            <a:ext cx="2945659"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b="0" smtClean="0"/>
            </a:lvl1pPr>
          </a:lstStyle>
          <a:p>
            <a:pPr>
              <a:defRPr/>
            </a:pPr>
            <a:fld id="{5FB12BDD-E519-4332-B640-8FF218CDB8DB}" type="datetimeFigureOut">
              <a:rPr lang="ru-RU"/>
              <a:pPr>
                <a:defRPr/>
              </a:pPr>
              <a:t>06.11.2018</a:t>
            </a:fld>
            <a:endParaRPr lang="ru-RU" dirty="0"/>
          </a:p>
        </p:txBody>
      </p:sp>
      <p:sp>
        <p:nvSpPr>
          <p:cNvPr id="28676" name="Rectangle 4"/>
          <p:cNvSpPr>
            <a:spLocks noGrp="1" noRot="1" noChangeAspect="1" noChangeArrowheads="1" noTextEdit="1"/>
          </p:cNvSpPr>
          <p:nvPr>
            <p:ph type="sldImg" idx="2"/>
          </p:nvPr>
        </p:nvSpPr>
        <p:spPr bwMode="auto">
          <a:xfrm>
            <a:off x="928688" y="739775"/>
            <a:ext cx="4940300" cy="3705225"/>
          </a:xfrm>
          <a:prstGeom prst="rect">
            <a:avLst/>
          </a:prstGeom>
          <a:noFill/>
          <a:ln w="9525">
            <a:solidFill>
              <a:srgbClr val="000000"/>
            </a:solidFill>
            <a:miter lim="800000"/>
            <a:headEnd/>
            <a:tailEnd/>
          </a:ln>
        </p:spPr>
      </p:sp>
      <p:sp>
        <p:nvSpPr>
          <p:cNvPr id="30725" name="Rectangle 5"/>
          <p:cNvSpPr>
            <a:spLocks noGrp="1" noChangeArrowheads="1"/>
          </p:cNvSpPr>
          <p:nvPr>
            <p:ph type="body" sz="quarter" idx="3"/>
          </p:nvPr>
        </p:nvSpPr>
        <p:spPr bwMode="auto">
          <a:xfrm>
            <a:off x="679768" y="4690269"/>
            <a:ext cx="5438140" cy="4443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30726" name="Rectangle 6"/>
          <p:cNvSpPr>
            <a:spLocks noGrp="1" noChangeArrowheads="1"/>
          </p:cNvSpPr>
          <p:nvPr>
            <p:ph type="ftr" sz="quarter" idx="4"/>
          </p:nvPr>
        </p:nvSpPr>
        <p:spPr bwMode="auto">
          <a:xfrm>
            <a:off x="2" y="9378823"/>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b="0" smtClean="0"/>
            </a:lvl1pPr>
          </a:lstStyle>
          <a:p>
            <a:pPr>
              <a:defRPr/>
            </a:pPr>
            <a:endParaRPr lang="ru-RU" dirty="0"/>
          </a:p>
        </p:txBody>
      </p:sp>
      <p:sp>
        <p:nvSpPr>
          <p:cNvPr id="30727" name="Rectangle 7"/>
          <p:cNvSpPr>
            <a:spLocks noGrp="1" noChangeArrowheads="1"/>
          </p:cNvSpPr>
          <p:nvPr>
            <p:ph type="sldNum" sz="quarter" idx="5"/>
          </p:nvPr>
        </p:nvSpPr>
        <p:spPr bwMode="auto">
          <a:xfrm>
            <a:off x="3850445" y="9378823"/>
            <a:ext cx="2945659"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b="0" smtClean="0"/>
            </a:lvl1pPr>
          </a:lstStyle>
          <a:p>
            <a:pPr>
              <a:defRPr/>
            </a:pPr>
            <a:fld id="{840D1601-3F8C-4D52-9307-D4E389159858}" type="slidenum">
              <a:rPr lang="ru-RU"/>
              <a:pPr>
                <a:defRPr/>
              </a:pPr>
              <a:t>‹#›</a:t>
            </a:fld>
            <a:endParaRPr lang="ru-RU" dirty="0"/>
          </a:p>
        </p:txBody>
      </p:sp>
    </p:spTree>
    <p:extLst>
      <p:ext uri="{BB962C8B-B14F-4D97-AF65-F5344CB8AC3E}">
        <p14:creationId xmlns:p14="http://schemas.microsoft.com/office/powerpoint/2010/main" val="29987755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8688" y="739775"/>
            <a:ext cx="4940300" cy="3705225"/>
          </a:xfrm>
        </p:spPr>
      </p:sp>
      <p:sp>
        <p:nvSpPr>
          <p:cNvPr id="3" name="Заметки 2"/>
          <p:cNvSpPr>
            <a:spLocks noGrp="1"/>
          </p:cNvSpPr>
          <p:nvPr>
            <p:ph type="body" idx="1"/>
          </p:nvPr>
        </p:nvSpPr>
        <p:spPr/>
        <p:txBody>
          <a:bodyPr/>
          <a:lstStyle/>
          <a:p>
            <a:endParaRPr lang="ru-RU" sz="1200" kern="1200" dirty="0">
              <a:solidFill>
                <a:schemeClr val="tx1"/>
              </a:solidFill>
              <a:effectLst/>
              <a:latin typeface="Calibri" pitchFamily="34" charset="0"/>
              <a:ea typeface="+mn-ea"/>
              <a:cs typeface="+mn-cs"/>
            </a:endParaRPr>
          </a:p>
        </p:txBody>
      </p:sp>
      <p:sp>
        <p:nvSpPr>
          <p:cNvPr id="4" name="Номер слайда 3"/>
          <p:cNvSpPr>
            <a:spLocks noGrp="1"/>
          </p:cNvSpPr>
          <p:nvPr>
            <p:ph type="sldNum" sz="quarter" idx="10"/>
          </p:nvPr>
        </p:nvSpPr>
        <p:spPr/>
        <p:txBody>
          <a:bodyPr/>
          <a:lstStyle/>
          <a:p>
            <a:pPr>
              <a:defRPr/>
            </a:pPr>
            <a:fld id="{840D1601-3F8C-4D52-9307-D4E389159858}" type="slidenum">
              <a:rPr lang="ru-RU" smtClean="0"/>
              <a:pPr>
                <a:defRPr/>
              </a:pPr>
              <a:t>2</a:t>
            </a:fld>
            <a:endParaRPr lang="ru-RU" dirty="0"/>
          </a:p>
        </p:txBody>
      </p:sp>
    </p:spTree>
    <p:extLst>
      <p:ext uri="{BB962C8B-B14F-4D97-AF65-F5344CB8AC3E}">
        <p14:creationId xmlns:p14="http://schemas.microsoft.com/office/powerpoint/2010/main" val="1162758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8688" y="739775"/>
            <a:ext cx="4940300" cy="3705225"/>
          </a:xfrm>
        </p:spPr>
      </p:sp>
      <p:sp>
        <p:nvSpPr>
          <p:cNvPr id="3" name="Заметки 2"/>
          <p:cNvSpPr>
            <a:spLocks noGrp="1"/>
          </p:cNvSpPr>
          <p:nvPr>
            <p:ph type="body" idx="1"/>
          </p:nvPr>
        </p:nvSpPr>
        <p:spPr/>
        <p:txBody>
          <a:bodyPr/>
          <a:lstStyle/>
          <a:p>
            <a:endParaRPr lang="ru-RU" sz="1200" kern="1200" dirty="0">
              <a:solidFill>
                <a:schemeClr val="tx1"/>
              </a:solidFill>
              <a:effectLst/>
              <a:latin typeface="Calibri" pitchFamily="34" charset="0"/>
              <a:ea typeface="+mn-ea"/>
              <a:cs typeface="+mn-cs"/>
            </a:endParaRPr>
          </a:p>
        </p:txBody>
      </p:sp>
      <p:sp>
        <p:nvSpPr>
          <p:cNvPr id="4" name="Номер слайда 3"/>
          <p:cNvSpPr>
            <a:spLocks noGrp="1"/>
          </p:cNvSpPr>
          <p:nvPr>
            <p:ph type="sldNum" sz="quarter" idx="10"/>
          </p:nvPr>
        </p:nvSpPr>
        <p:spPr/>
        <p:txBody>
          <a:bodyPr/>
          <a:lstStyle/>
          <a:p>
            <a:pPr>
              <a:defRPr/>
            </a:pPr>
            <a:fld id="{840D1601-3F8C-4D52-9307-D4E389159858}" type="slidenum">
              <a:rPr lang="ru-RU" smtClean="0"/>
              <a:pPr>
                <a:defRPr/>
              </a:pPr>
              <a:t>5</a:t>
            </a:fld>
            <a:endParaRPr lang="ru-RU"/>
          </a:p>
        </p:txBody>
      </p:sp>
    </p:spTree>
    <p:extLst>
      <p:ext uri="{BB962C8B-B14F-4D97-AF65-F5344CB8AC3E}">
        <p14:creationId xmlns:p14="http://schemas.microsoft.com/office/powerpoint/2010/main" val="3353051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8688" y="739775"/>
            <a:ext cx="4940300" cy="3705225"/>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840D1601-3F8C-4D52-9307-D4E389159858}" type="slidenum">
              <a:rPr lang="ru-RU" smtClean="0"/>
              <a:pPr>
                <a:defRPr/>
              </a:pPr>
              <a:t>6</a:t>
            </a:fld>
            <a:endParaRPr lang="ru-RU"/>
          </a:p>
        </p:txBody>
      </p:sp>
    </p:spTree>
    <p:extLst>
      <p:ext uri="{BB962C8B-B14F-4D97-AF65-F5344CB8AC3E}">
        <p14:creationId xmlns:p14="http://schemas.microsoft.com/office/powerpoint/2010/main" val="2462095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928688" y="739775"/>
            <a:ext cx="4940300" cy="3705225"/>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840D1601-3F8C-4D52-9307-D4E389159858}" type="slidenum">
              <a:rPr lang="ru-RU" smtClean="0"/>
              <a:pPr>
                <a:defRPr/>
              </a:pPr>
              <a:t>7</a:t>
            </a:fld>
            <a:endParaRPr lang="ru-RU"/>
          </a:p>
        </p:txBody>
      </p:sp>
    </p:spTree>
    <p:extLst>
      <p:ext uri="{BB962C8B-B14F-4D97-AF65-F5344CB8AC3E}">
        <p14:creationId xmlns:p14="http://schemas.microsoft.com/office/powerpoint/2010/main" val="40946793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4_Title Slide">
    <p:bg>
      <p:bgPr>
        <a:solidFill>
          <a:schemeClr val="tx1"/>
        </a:solidFill>
        <a:effectLst/>
      </p:bgPr>
    </p:bg>
    <p:spTree>
      <p:nvGrpSpPr>
        <p:cNvPr id="1" name=""/>
        <p:cNvGrpSpPr/>
        <p:nvPr/>
      </p:nvGrpSpPr>
      <p:grpSpPr>
        <a:xfrm>
          <a:off x="0" y="0"/>
          <a:ext cx="0" cy="0"/>
          <a:chOff x="0" y="0"/>
          <a:chExt cx="0" cy="0"/>
        </a:xfrm>
      </p:grpSpPr>
      <p:pic>
        <p:nvPicPr>
          <p:cNvPr id="4" name="Picture 12" descr="FGC-Bkgrd.jp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p:spPr>
      </p:pic>
      <p:grpSp>
        <p:nvGrpSpPr>
          <p:cNvPr id="5" name="Group 12"/>
          <p:cNvGrpSpPr>
            <a:grpSpLocks/>
          </p:cNvGrpSpPr>
          <p:nvPr userDrawn="1"/>
        </p:nvGrpSpPr>
        <p:grpSpPr bwMode="auto">
          <a:xfrm>
            <a:off x="857258" y="5125649"/>
            <a:ext cx="7432477" cy="1223367"/>
            <a:chOff x="1805761" y="5524743"/>
            <a:chExt cx="7918450" cy="1303096"/>
          </a:xfrm>
        </p:grpSpPr>
        <p:sp>
          <p:nvSpPr>
            <p:cNvPr id="6" name="Rectangle 25"/>
            <p:cNvSpPr/>
            <p:nvPr userDrawn="1"/>
          </p:nvSpPr>
          <p:spPr bwMode="auto">
            <a:xfrm>
              <a:off x="1805761" y="5524743"/>
              <a:ext cx="1783792" cy="1303096"/>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00" fontAlgn="auto">
                <a:spcBef>
                  <a:spcPts val="0"/>
                </a:spcBef>
                <a:spcAft>
                  <a:spcPts val="0"/>
                </a:spcAft>
                <a:defRPr/>
              </a:pPr>
              <a:endParaRPr lang="en-US" sz="1800" b="0" dirty="0">
                <a:solidFill>
                  <a:prstClr val="white"/>
                </a:solidFill>
              </a:endParaRPr>
            </a:p>
          </p:txBody>
        </p:sp>
        <p:sp>
          <p:nvSpPr>
            <p:cNvPr id="7" name="Rectangle 26"/>
            <p:cNvSpPr/>
            <p:nvPr userDrawn="1"/>
          </p:nvSpPr>
          <p:spPr bwMode="auto">
            <a:xfrm>
              <a:off x="3849591" y="5524743"/>
              <a:ext cx="1783791" cy="1301511"/>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00" fontAlgn="auto">
                <a:spcBef>
                  <a:spcPts val="0"/>
                </a:spcBef>
                <a:spcAft>
                  <a:spcPts val="0"/>
                </a:spcAft>
                <a:defRPr/>
              </a:pPr>
              <a:endParaRPr lang="en-US" sz="1800" b="0" dirty="0">
                <a:solidFill>
                  <a:prstClr val="white"/>
                </a:solidFill>
              </a:endParaRPr>
            </a:p>
          </p:txBody>
        </p:sp>
        <p:sp>
          <p:nvSpPr>
            <p:cNvPr id="8" name="Rectangle 27"/>
            <p:cNvSpPr/>
            <p:nvPr userDrawn="1"/>
          </p:nvSpPr>
          <p:spPr bwMode="auto">
            <a:xfrm>
              <a:off x="5896590" y="5524743"/>
              <a:ext cx="1783792" cy="1301511"/>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00" fontAlgn="auto">
                <a:spcBef>
                  <a:spcPts val="0"/>
                </a:spcBef>
                <a:spcAft>
                  <a:spcPts val="0"/>
                </a:spcAft>
                <a:defRPr/>
              </a:pPr>
              <a:endParaRPr lang="en-US" sz="1800" b="0" dirty="0">
                <a:solidFill>
                  <a:prstClr val="white"/>
                </a:solidFill>
              </a:endParaRPr>
            </a:p>
          </p:txBody>
        </p:sp>
        <p:sp>
          <p:nvSpPr>
            <p:cNvPr id="9" name="Rectangle 28"/>
            <p:cNvSpPr/>
            <p:nvPr userDrawn="1"/>
          </p:nvSpPr>
          <p:spPr bwMode="auto">
            <a:xfrm>
              <a:off x="7940420" y="5524743"/>
              <a:ext cx="1783791" cy="1303096"/>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w="381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000" fontAlgn="auto">
                <a:spcBef>
                  <a:spcPts val="0"/>
                </a:spcBef>
                <a:spcAft>
                  <a:spcPts val="0"/>
                </a:spcAft>
                <a:defRPr/>
              </a:pPr>
              <a:endParaRPr lang="en-US" sz="1800" b="0" dirty="0">
                <a:solidFill>
                  <a:prstClr val="white"/>
                </a:solidFill>
              </a:endParaRPr>
            </a:p>
          </p:txBody>
        </p:sp>
      </p:grpSp>
      <p:pic>
        <p:nvPicPr>
          <p:cNvPr id="10" name="Picture 23" descr="FGC-logo-ON-BLUE.png"/>
          <p:cNvPicPr>
            <a:picLocks noChangeAspect="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739678" y="1351359"/>
            <a:ext cx="1559719" cy="1291828"/>
          </a:xfrm>
          <a:prstGeom prst="rect">
            <a:avLst/>
          </a:prstGeom>
          <a:noFill/>
          <a:ln w="9525">
            <a:noFill/>
            <a:miter lim="800000"/>
            <a:headEnd/>
            <a:tailEnd/>
          </a:ln>
        </p:spPr>
      </p:pic>
      <p:sp>
        <p:nvSpPr>
          <p:cNvPr id="2" name="Title 1"/>
          <p:cNvSpPr>
            <a:spLocks noGrp="1"/>
          </p:cNvSpPr>
          <p:nvPr>
            <p:ph type="ctrTitle"/>
          </p:nvPr>
        </p:nvSpPr>
        <p:spPr>
          <a:xfrm>
            <a:off x="747122" y="3090243"/>
            <a:ext cx="4698130" cy="538569"/>
          </a:xfrm>
          <a:noFill/>
          <a:ln w="9525">
            <a:noFill/>
            <a:miter lim="800000"/>
            <a:headEnd/>
            <a:tailEnd/>
          </a:ln>
        </p:spPr>
        <p:txBody>
          <a:bodyPr wrap="none" anchor="t">
            <a:spAutoFit/>
          </a:bodyPr>
          <a:lstStyle>
            <a:lvl1pPr algn="l" defTabSz="913463" rtl="0" fontAlgn="base">
              <a:spcBef>
                <a:spcPct val="0"/>
              </a:spcBef>
              <a:spcAft>
                <a:spcPct val="0"/>
              </a:spcAft>
              <a:tabLst>
                <a:tab pos="0" algn="l"/>
                <a:tab pos="419538" algn="l"/>
                <a:tab pos="840564" algn="l"/>
                <a:tab pos="1261590" algn="l"/>
                <a:tab pos="1682617" algn="l"/>
                <a:tab pos="2103640" algn="l"/>
                <a:tab pos="2524666" algn="l"/>
                <a:tab pos="2945692" algn="l"/>
                <a:tab pos="3366721" algn="l"/>
                <a:tab pos="3787743" algn="l"/>
                <a:tab pos="4208770" algn="l"/>
                <a:tab pos="4629795" algn="l"/>
                <a:tab pos="5050823" algn="l"/>
                <a:tab pos="5471846" algn="l"/>
                <a:tab pos="5892874" algn="l"/>
                <a:tab pos="6313898" algn="l"/>
                <a:tab pos="6734924" algn="l"/>
                <a:tab pos="7155949" algn="l"/>
                <a:tab pos="7576975" algn="l"/>
                <a:tab pos="7998000" algn="l"/>
                <a:tab pos="8419025" algn="l"/>
              </a:tabLst>
              <a:defRPr lang="en-US" sz="2900" b="1" kern="1200">
                <a:solidFill>
                  <a:srgbClr val="FFFFFF"/>
                </a:solidFill>
                <a:latin typeface="+mj-lt"/>
                <a:ea typeface="+mn-ea"/>
                <a:cs typeface="+mn-cs"/>
              </a:defRPr>
            </a:lvl1pPr>
          </a:lstStyle>
          <a:p>
            <a:r>
              <a:rPr lang="en-US" dirty="0"/>
              <a:t>Click to edit Master title style</a:t>
            </a:r>
          </a:p>
        </p:txBody>
      </p:sp>
      <p:sp>
        <p:nvSpPr>
          <p:cNvPr id="3" name="Subtitle 2"/>
          <p:cNvSpPr>
            <a:spLocks noGrp="1"/>
          </p:cNvSpPr>
          <p:nvPr>
            <p:ph type="subTitle" idx="1"/>
          </p:nvPr>
        </p:nvSpPr>
        <p:spPr>
          <a:xfrm>
            <a:off x="747123" y="3725642"/>
            <a:ext cx="4205047" cy="446236"/>
          </a:xfrm>
          <a:noFill/>
          <a:ln w="9525">
            <a:noFill/>
            <a:miter lim="800000"/>
            <a:headEnd/>
            <a:tailEnd/>
          </a:ln>
        </p:spPr>
        <p:txBody>
          <a:bodyPr wrap="none">
            <a:spAutoFit/>
          </a:bodyPr>
          <a:lstStyle>
            <a:lvl1pPr marL="0" indent="0" algn="l" defTabSz="913463" rtl="0" fontAlgn="base">
              <a:spcBef>
                <a:spcPct val="50000"/>
              </a:spcBef>
              <a:spcAft>
                <a:spcPct val="0"/>
              </a:spcAft>
              <a:buNone/>
              <a:defRPr lang="en-US" sz="2300" b="1" kern="1200">
                <a:solidFill>
                  <a:srgbClr val="FFFFFF"/>
                </a:solidFill>
                <a:latin typeface="+mj-lt"/>
                <a:ea typeface="+mn-ea"/>
                <a:cs typeface="+mn-cs"/>
              </a:defRPr>
            </a:lvl1pPr>
            <a:lvl2pPr marL="457001" indent="0" algn="ctr">
              <a:buNone/>
              <a:defRPr>
                <a:solidFill>
                  <a:schemeClr val="tx1">
                    <a:tint val="75000"/>
                  </a:schemeClr>
                </a:solidFill>
              </a:defRPr>
            </a:lvl2pPr>
            <a:lvl3pPr marL="914000" indent="0" algn="ctr">
              <a:buNone/>
              <a:defRPr>
                <a:solidFill>
                  <a:schemeClr val="tx1">
                    <a:tint val="75000"/>
                  </a:schemeClr>
                </a:solidFill>
              </a:defRPr>
            </a:lvl3pPr>
            <a:lvl4pPr marL="1371000" indent="0" algn="ctr">
              <a:buNone/>
              <a:defRPr>
                <a:solidFill>
                  <a:schemeClr val="tx1">
                    <a:tint val="75000"/>
                  </a:schemeClr>
                </a:solidFill>
              </a:defRPr>
            </a:lvl4pPr>
            <a:lvl5pPr marL="1828000" indent="0" algn="ctr">
              <a:buNone/>
              <a:defRPr>
                <a:solidFill>
                  <a:schemeClr val="tx1">
                    <a:tint val="75000"/>
                  </a:schemeClr>
                </a:solidFill>
              </a:defRPr>
            </a:lvl5pPr>
            <a:lvl6pPr marL="2285003" indent="0" algn="ctr">
              <a:buNone/>
              <a:defRPr>
                <a:solidFill>
                  <a:schemeClr val="tx1">
                    <a:tint val="75000"/>
                  </a:schemeClr>
                </a:solidFill>
              </a:defRPr>
            </a:lvl6pPr>
            <a:lvl7pPr marL="2742000" indent="0" algn="ctr">
              <a:buNone/>
              <a:defRPr>
                <a:solidFill>
                  <a:schemeClr val="tx1">
                    <a:tint val="75000"/>
                  </a:schemeClr>
                </a:solidFill>
              </a:defRPr>
            </a:lvl7pPr>
            <a:lvl8pPr marL="3199000" indent="0" algn="ctr">
              <a:buNone/>
              <a:defRPr>
                <a:solidFill>
                  <a:schemeClr val="tx1">
                    <a:tint val="75000"/>
                  </a:schemeClr>
                </a:solidFill>
              </a:defRPr>
            </a:lvl8pPr>
            <a:lvl9pPr marL="3656001"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485073460"/>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4"/>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001" indent="0">
              <a:buNone/>
              <a:defRPr sz="2800"/>
            </a:lvl2pPr>
            <a:lvl3pPr marL="914000" indent="0">
              <a:buNone/>
              <a:defRPr sz="2400"/>
            </a:lvl3pPr>
            <a:lvl4pPr marL="1371000" indent="0">
              <a:buNone/>
              <a:defRPr sz="2000"/>
            </a:lvl4pPr>
            <a:lvl5pPr marL="1828000" indent="0">
              <a:buNone/>
              <a:defRPr sz="2000"/>
            </a:lvl5pPr>
            <a:lvl6pPr marL="2285003" indent="0">
              <a:buNone/>
              <a:defRPr sz="2000"/>
            </a:lvl6pPr>
            <a:lvl7pPr marL="2742000" indent="0">
              <a:buNone/>
              <a:defRPr sz="2000"/>
            </a:lvl7pPr>
            <a:lvl8pPr marL="3199000" indent="0">
              <a:buNone/>
              <a:defRPr sz="2000"/>
            </a:lvl8pPr>
            <a:lvl9pPr marL="3656001" indent="0">
              <a:buNone/>
              <a:defRPr sz="2000"/>
            </a:lvl9pPr>
          </a:lstStyle>
          <a:p>
            <a:pPr lvl="0"/>
            <a:endParaRPr lang="en-US" noProof="0" dirty="0"/>
          </a:p>
        </p:txBody>
      </p:sp>
      <p:sp>
        <p:nvSpPr>
          <p:cNvPr id="4" name="Text Placeholder 3"/>
          <p:cNvSpPr>
            <a:spLocks noGrp="1"/>
          </p:cNvSpPr>
          <p:nvPr>
            <p:ph type="body" sz="half" idx="2"/>
          </p:nvPr>
        </p:nvSpPr>
        <p:spPr>
          <a:xfrm>
            <a:off x="1792288" y="5367342"/>
            <a:ext cx="5486400" cy="804863"/>
          </a:xfrm>
        </p:spPr>
        <p:txBody>
          <a:bodyPr/>
          <a:lstStyle>
            <a:lvl1pPr marL="0" indent="0">
              <a:buNone/>
              <a:defRPr sz="1400"/>
            </a:lvl1pPr>
            <a:lvl2pPr marL="457001" indent="0">
              <a:buNone/>
              <a:defRPr sz="1200"/>
            </a:lvl2pPr>
            <a:lvl3pPr marL="914000" indent="0">
              <a:buNone/>
              <a:defRPr sz="1000"/>
            </a:lvl3pPr>
            <a:lvl4pPr marL="1371000" indent="0">
              <a:buNone/>
              <a:defRPr sz="900"/>
            </a:lvl4pPr>
            <a:lvl5pPr marL="1828000" indent="0">
              <a:buNone/>
              <a:defRPr sz="900"/>
            </a:lvl5pPr>
            <a:lvl6pPr marL="2285003" indent="0">
              <a:buNone/>
              <a:defRPr sz="900"/>
            </a:lvl6pPr>
            <a:lvl7pPr marL="2742000" indent="0">
              <a:buNone/>
              <a:defRPr sz="900"/>
            </a:lvl7pPr>
            <a:lvl8pPr marL="3199000" indent="0">
              <a:buNone/>
              <a:defRPr sz="900"/>
            </a:lvl8pPr>
            <a:lvl9pPr marL="3656001"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6BDEEA01-67BB-4218-B239-9117C9D7CF33}" type="slidenum">
              <a:rPr lang="en-US"/>
              <a:pPr>
                <a:defRPr/>
              </a:pPr>
              <a:t>‹#›</a:t>
            </a:fld>
            <a:endParaRPr lang="en-US" dirty="0"/>
          </a:p>
        </p:txBody>
      </p:sp>
    </p:spTree>
    <p:extLst>
      <p:ext uri="{BB962C8B-B14F-4D97-AF65-F5344CB8AC3E}">
        <p14:creationId xmlns:p14="http://schemas.microsoft.com/office/powerpoint/2010/main" val="1125121457"/>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F2278B3-BEB0-4D13-8DCC-2D2B3014A362}" type="slidenum">
              <a:rPr lang="en-US"/>
              <a:pPr>
                <a:defRPr/>
              </a:pPr>
              <a:t>‹#›</a:t>
            </a:fld>
            <a:endParaRPr lang="en-US" dirty="0"/>
          </a:p>
        </p:txBody>
      </p:sp>
    </p:spTree>
    <p:extLst>
      <p:ext uri="{BB962C8B-B14F-4D97-AF65-F5344CB8AC3E}">
        <p14:creationId xmlns:p14="http://schemas.microsoft.com/office/powerpoint/2010/main" val="1311581618"/>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72322" y="293689"/>
            <a:ext cx="2193925" cy="62404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87367" y="293689"/>
            <a:ext cx="6432550" cy="62404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E32D1A78-83B7-408B-B185-108D8AF4E236}" type="slidenum">
              <a:rPr lang="en-US"/>
              <a:pPr>
                <a:defRPr/>
              </a:pPr>
              <a:t>‹#›</a:t>
            </a:fld>
            <a:endParaRPr lang="en-US" dirty="0"/>
          </a:p>
        </p:txBody>
      </p:sp>
    </p:spTree>
    <p:extLst>
      <p:ext uri="{BB962C8B-B14F-4D97-AF65-F5344CB8AC3E}">
        <p14:creationId xmlns:p14="http://schemas.microsoft.com/office/powerpoint/2010/main" val="264363087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pPr>
              <a:defRPr/>
            </a:pPr>
            <a:fld id="{862206D0-300C-4BBC-98E2-3BEB3DC745FD}" type="datetime1">
              <a:rPr lang="ru-RU" smtClean="0"/>
              <a:pPr>
                <a:defRPr/>
              </a:pPr>
              <a:t>06.11.2018</a:t>
            </a:fld>
            <a:endParaRPr lang="ru-RU" dirty="0"/>
          </a:p>
        </p:txBody>
      </p:sp>
      <p:sp>
        <p:nvSpPr>
          <p:cNvPr id="5" name="Нижний колонтитул 4"/>
          <p:cNvSpPr>
            <a:spLocks noGrp="1"/>
          </p:cNvSpPr>
          <p:nvPr>
            <p:ph type="ftr" sz="quarter" idx="11"/>
          </p:nvPr>
        </p:nvSpPr>
        <p:spPr/>
        <p:txBody>
          <a:bodyPr/>
          <a:lstStyle/>
          <a:p>
            <a:pPr>
              <a:defRPr/>
            </a:pPr>
            <a:endParaRPr lang="ru-RU" dirty="0"/>
          </a:p>
        </p:txBody>
      </p:sp>
      <p:sp>
        <p:nvSpPr>
          <p:cNvPr id="6" name="Номер слайда 5"/>
          <p:cNvSpPr>
            <a:spLocks noGrp="1"/>
          </p:cNvSpPr>
          <p:nvPr>
            <p:ph type="sldNum" sz="quarter" idx="12"/>
          </p:nvPr>
        </p:nvSpPr>
        <p:spPr/>
        <p:txBody>
          <a:bodyPr/>
          <a:lstStyle/>
          <a:p>
            <a:pPr>
              <a:defRPr/>
            </a:pPr>
            <a:fld id="{D4AB557F-B93A-4765-A14E-FB6F222B1CAA}" type="slidenum">
              <a:rPr lang="ru-RU" smtClean="0"/>
              <a:pPr>
                <a:defRPr/>
              </a:pPr>
              <a:t>‹#›</a:t>
            </a:fld>
            <a:endParaRPr lang="ru-RU" dirty="0"/>
          </a:p>
        </p:txBody>
      </p:sp>
    </p:spTree>
    <p:extLst>
      <p:ext uri="{BB962C8B-B14F-4D97-AF65-F5344CB8AC3E}">
        <p14:creationId xmlns:p14="http://schemas.microsoft.com/office/powerpoint/2010/main" val="156463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pPr>
              <a:defRPr/>
            </a:pPr>
            <a:fld id="{AADEEDAC-0F36-4EEF-BBE3-32EDB700F10B}" type="datetime1">
              <a:rPr lang="ru-RU" smtClean="0"/>
              <a:pPr>
                <a:defRPr/>
              </a:pPr>
              <a:t>06.11.2018</a:t>
            </a:fld>
            <a:endParaRPr lang="ru-RU" dirty="0"/>
          </a:p>
        </p:txBody>
      </p:sp>
      <p:sp>
        <p:nvSpPr>
          <p:cNvPr id="5" name="Нижний колонтитул 4"/>
          <p:cNvSpPr>
            <a:spLocks noGrp="1"/>
          </p:cNvSpPr>
          <p:nvPr>
            <p:ph type="ftr" sz="quarter" idx="11"/>
          </p:nvPr>
        </p:nvSpPr>
        <p:spPr/>
        <p:txBody>
          <a:bodyPr/>
          <a:lstStyle/>
          <a:p>
            <a:pPr>
              <a:defRPr/>
            </a:pPr>
            <a:endParaRPr lang="ru-RU" dirty="0"/>
          </a:p>
        </p:txBody>
      </p:sp>
      <p:sp>
        <p:nvSpPr>
          <p:cNvPr id="6" name="Номер слайда 5"/>
          <p:cNvSpPr>
            <a:spLocks noGrp="1"/>
          </p:cNvSpPr>
          <p:nvPr>
            <p:ph type="sldNum" sz="quarter" idx="12"/>
          </p:nvPr>
        </p:nvSpPr>
        <p:spPr/>
        <p:txBody>
          <a:bodyPr/>
          <a:lstStyle/>
          <a:p>
            <a:pPr>
              <a:defRPr/>
            </a:pPr>
            <a:fld id="{18930D5A-C7A9-449F-8E6B-2D4EF386C414}" type="slidenum">
              <a:rPr lang="ru-RU" smtClean="0"/>
              <a:pPr>
                <a:defRPr/>
              </a:pPr>
              <a:t>‹#›</a:t>
            </a:fld>
            <a:endParaRPr lang="ru-RU" dirty="0"/>
          </a:p>
        </p:txBody>
      </p:sp>
    </p:spTree>
    <p:extLst>
      <p:ext uri="{BB962C8B-B14F-4D97-AF65-F5344CB8AC3E}">
        <p14:creationId xmlns:p14="http://schemas.microsoft.com/office/powerpoint/2010/main" val="16201396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pPr>
              <a:defRPr/>
            </a:pPr>
            <a:fld id="{986AF4AA-A930-463C-AEBF-0BD9EB62846D}" type="datetime1">
              <a:rPr lang="ru-RU" smtClean="0"/>
              <a:pPr>
                <a:defRPr/>
              </a:pPr>
              <a:t>06.11.2018</a:t>
            </a:fld>
            <a:endParaRPr lang="ru-RU" dirty="0"/>
          </a:p>
        </p:txBody>
      </p:sp>
      <p:sp>
        <p:nvSpPr>
          <p:cNvPr id="5" name="Нижний колонтитул 4"/>
          <p:cNvSpPr>
            <a:spLocks noGrp="1"/>
          </p:cNvSpPr>
          <p:nvPr>
            <p:ph type="ftr" sz="quarter" idx="11"/>
          </p:nvPr>
        </p:nvSpPr>
        <p:spPr/>
        <p:txBody>
          <a:bodyPr/>
          <a:lstStyle/>
          <a:p>
            <a:pPr>
              <a:defRPr/>
            </a:pPr>
            <a:endParaRPr lang="ru-RU" dirty="0"/>
          </a:p>
        </p:txBody>
      </p:sp>
      <p:sp>
        <p:nvSpPr>
          <p:cNvPr id="6" name="Номер слайда 5"/>
          <p:cNvSpPr>
            <a:spLocks noGrp="1"/>
          </p:cNvSpPr>
          <p:nvPr>
            <p:ph type="sldNum" sz="quarter" idx="12"/>
          </p:nvPr>
        </p:nvSpPr>
        <p:spPr/>
        <p:txBody>
          <a:bodyPr/>
          <a:lstStyle/>
          <a:p>
            <a:pPr>
              <a:defRPr/>
            </a:pPr>
            <a:fld id="{01FDB242-C164-40C4-80C8-49AC101E30CA}" type="slidenum">
              <a:rPr lang="ru-RU" smtClean="0"/>
              <a:pPr>
                <a:defRPr/>
              </a:pPr>
              <a:t>‹#›</a:t>
            </a:fld>
            <a:endParaRPr lang="ru-RU" dirty="0"/>
          </a:p>
        </p:txBody>
      </p:sp>
    </p:spTree>
    <p:extLst>
      <p:ext uri="{BB962C8B-B14F-4D97-AF65-F5344CB8AC3E}">
        <p14:creationId xmlns:p14="http://schemas.microsoft.com/office/powerpoint/2010/main" val="2774317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pPr>
              <a:defRPr/>
            </a:pPr>
            <a:fld id="{0163CDFD-BF71-4115-BF70-F7690B2C62E7}" type="datetime1">
              <a:rPr lang="ru-RU" smtClean="0"/>
              <a:pPr>
                <a:defRPr/>
              </a:pPr>
              <a:t>06.11.2018</a:t>
            </a:fld>
            <a:endParaRPr lang="ru-RU" dirty="0"/>
          </a:p>
        </p:txBody>
      </p:sp>
      <p:sp>
        <p:nvSpPr>
          <p:cNvPr id="6" name="Нижний колонтитул 5"/>
          <p:cNvSpPr>
            <a:spLocks noGrp="1"/>
          </p:cNvSpPr>
          <p:nvPr>
            <p:ph type="ftr" sz="quarter" idx="11"/>
          </p:nvPr>
        </p:nvSpPr>
        <p:spPr/>
        <p:txBody>
          <a:bodyPr/>
          <a:lstStyle/>
          <a:p>
            <a:pPr>
              <a:defRPr/>
            </a:pPr>
            <a:endParaRPr lang="ru-RU" dirty="0"/>
          </a:p>
        </p:txBody>
      </p:sp>
      <p:sp>
        <p:nvSpPr>
          <p:cNvPr id="7" name="Номер слайда 6"/>
          <p:cNvSpPr>
            <a:spLocks noGrp="1"/>
          </p:cNvSpPr>
          <p:nvPr>
            <p:ph type="sldNum" sz="quarter" idx="12"/>
          </p:nvPr>
        </p:nvSpPr>
        <p:spPr/>
        <p:txBody>
          <a:bodyPr/>
          <a:lstStyle/>
          <a:p>
            <a:pPr>
              <a:defRPr/>
            </a:pPr>
            <a:fld id="{A0FEC858-9A5C-4770-9043-86F2B34E4116}" type="slidenum">
              <a:rPr lang="ru-RU" smtClean="0"/>
              <a:pPr>
                <a:defRPr/>
              </a:pPr>
              <a:t>‹#›</a:t>
            </a:fld>
            <a:endParaRPr lang="ru-RU" dirty="0"/>
          </a:p>
        </p:txBody>
      </p:sp>
    </p:spTree>
    <p:extLst>
      <p:ext uri="{BB962C8B-B14F-4D97-AF65-F5344CB8AC3E}">
        <p14:creationId xmlns:p14="http://schemas.microsoft.com/office/powerpoint/2010/main" val="33481811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pPr>
              <a:defRPr/>
            </a:pPr>
            <a:fld id="{7781EF9E-40FE-4DE4-B02A-C5B79A5F9D82}" type="datetime1">
              <a:rPr lang="ru-RU" smtClean="0"/>
              <a:pPr>
                <a:defRPr/>
              </a:pPr>
              <a:t>06.11.2018</a:t>
            </a:fld>
            <a:endParaRPr lang="ru-RU" dirty="0"/>
          </a:p>
        </p:txBody>
      </p:sp>
      <p:sp>
        <p:nvSpPr>
          <p:cNvPr id="8" name="Нижний колонтитул 7"/>
          <p:cNvSpPr>
            <a:spLocks noGrp="1"/>
          </p:cNvSpPr>
          <p:nvPr>
            <p:ph type="ftr" sz="quarter" idx="11"/>
          </p:nvPr>
        </p:nvSpPr>
        <p:spPr/>
        <p:txBody>
          <a:bodyPr/>
          <a:lstStyle/>
          <a:p>
            <a:pPr>
              <a:defRPr/>
            </a:pPr>
            <a:endParaRPr lang="ru-RU" dirty="0"/>
          </a:p>
        </p:txBody>
      </p:sp>
      <p:sp>
        <p:nvSpPr>
          <p:cNvPr id="9" name="Номер слайда 8"/>
          <p:cNvSpPr>
            <a:spLocks noGrp="1"/>
          </p:cNvSpPr>
          <p:nvPr>
            <p:ph type="sldNum" sz="quarter" idx="12"/>
          </p:nvPr>
        </p:nvSpPr>
        <p:spPr/>
        <p:txBody>
          <a:bodyPr/>
          <a:lstStyle/>
          <a:p>
            <a:pPr>
              <a:defRPr/>
            </a:pPr>
            <a:fld id="{F0E2029C-D7A9-492D-81F0-EC3025CA2FDE}" type="slidenum">
              <a:rPr lang="ru-RU" smtClean="0"/>
              <a:pPr>
                <a:defRPr/>
              </a:pPr>
              <a:t>‹#›</a:t>
            </a:fld>
            <a:endParaRPr lang="ru-RU" dirty="0"/>
          </a:p>
        </p:txBody>
      </p:sp>
    </p:spTree>
    <p:extLst>
      <p:ext uri="{BB962C8B-B14F-4D97-AF65-F5344CB8AC3E}">
        <p14:creationId xmlns:p14="http://schemas.microsoft.com/office/powerpoint/2010/main" val="32663834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pPr>
              <a:defRPr/>
            </a:pPr>
            <a:fld id="{429D38D3-76C6-4964-8ADF-35B4F0DEA958}" type="datetime1">
              <a:rPr lang="ru-RU" smtClean="0"/>
              <a:pPr>
                <a:defRPr/>
              </a:pPr>
              <a:t>06.11.2018</a:t>
            </a:fld>
            <a:endParaRPr lang="ru-RU" dirty="0"/>
          </a:p>
        </p:txBody>
      </p:sp>
      <p:sp>
        <p:nvSpPr>
          <p:cNvPr id="4" name="Нижний колонтитул 3"/>
          <p:cNvSpPr>
            <a:spLocks noGrp="1"/>
          </p:cNvSpPr>
          <p:nvPr>
            <p:ph type="ftr" sz="quarter" idx="11"/>
          </p:nvPr>
        </p:nvSpPr>
        <p:spPr/>
        <p:txBody>
          <a:bodyPr/>
          <a:lstStyle/>
          <a:p>
            <a:pPr>
              <a:defRPr/>
            </a:pPr>
            <a:endParaRPr lang="ru-RU" dirty="0"/>
          </a:p>
        </p:txBody>
      </p:sp>
      <p:sp>
        <p:nvSpPr>
          <p:cNvPr id="5" name="Номер слайда 4"/>
          <p:cNvSpPr>
            <a:spLocks noGrp="1"/>
          </p:cNvSpPr>
          <p:nvPr>
            <p:ph type="sldNum" sz="quarter" idx="12"/>
          </p:nvPr>
        </p:nvSpPr>
        <p:spPr/>
        <p:txBody>
          <a:bodyPr/>
          <a:lstStyle/>
          <a:p>
            <a:pPr>
              <a:defRPr/>
            </a:pPr>
            <a:fld id="{57FA05BF-F001-48A2-ACEA-1D2DD47938E1}" type="slidenum">
              <a:rPr lang="ru-RU" smtClean="0"/>
              <a:pPr>
                <a:defRPr/>
              </a:pPr>
              <a:t>‹#›</a:t>
            </a:fld>
            <a:endParaRPr lang="ru-RU" dirty="0"/>
          </a:p>
        </p:txBody>
      </p:sp>
    </p:spTree>
    <p:extLst>
      <p:ext uri="{BB962C8B-B14F-4D97-AF65-F5344CB8AC3E}">
        <p14:creationId xmlns:p14="http://schemas.microsoft.com/office/powerpoint/2010/main" val="40159298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19B3C91C-59BF-4B9F-A6CC-A3A579518306}" type="datetime1">
              <a:rPr lang="ru-RU" smtClean="0"/>
              <a:pPr>
                <a:defRPr/>
              </a:pPr>
              <a:t>06.11.2018</a:t>
            </a:fld>
            <a:endParaRPr lang="ru-RU" dirty="0"/>
          </a:p>
        </p:txBody>
      </p:sp>
      <p:sp>
        <p:nvSpPr>
          <p:cNvPr id="3" name="Нижний колонтитул 2"/>
          <p:cNvSpPr>
            <a:spLocks noGrp="1"/>
          </p:cNvSpPr>
          <p:nvPr>
            <p:ph type="ftr" sz="quarter" idx="11"/>
          </p:nvPr>
        </p:nvSpPr>
        <p:spPr/>
        <p:txBody>
          <a:bodyPr/>
          <a:lstStyle/>
          <a:p>
            <a:pPr>
              <a:defRPr/>
            </a:pPr>
            <a:endParaRPr lang="ru-RU" dirty="0"/>
          </a:p>
        </p:txBody>
      </p:sp>
      <p:sp>
        <p:nvSpPr>
          <p:cNvPr id="4" name="Номер слайда 3"/>
          <p:cNvSpPr>
            <a:spLocks noGrp="1"/>
          </p:cNvSpPr>
          <p:nvPr>
            <p:ph type="sldNum" sz="quarter" idx="12"/>
          </p:nvPr>
        </p:nvSpPr>
        <p:spPr/>
        <p:txBody>
          <a:bodyPr/>
          <a:lstStyle/>
          <a:p>
            <a:pPr>
              <a:defRPr/>
            </a:pPr>
            <a:fld id="{73EA9C31-2C51-4A04-AEEE-89EA0BECB59B}" type="slidenum">
              <a:rPr lang="ru-RU" smtClean="0"/>
              <a:pPr>
                <a:defRPr/>
              </a:pPr>
              <a:t>‹#›</a:t>
            </a:fld>
            <a:endParaRPr lang="ru-RU" dirty="0"/>
          </a:p>
        </p:txBody>
      </p:sp>
    </p:spTree>
    <p:extLst>
      <p:ext uri="{BB962C8B-B14F-4D97-AF65-F5344CB8AC3E}">
        <p14:creationId xmlns:p14="http://schemas.microsoft.com/office/powerpoint/2010/main" val="2227991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Freeform 5"/>
          <p:cNvSpPr>
            <a:spLocks noEditPoints="1"/>
          </p:cNvSpPr>
          <p:nvPr userDrawn="1"/>
        </p:nvSpPr>
        <p:spPr bwMode="auto">
          <a:xfrm>
            <a:off x="-5947" y="5954"/>
            <a:ext cx="9149953" cy="6776145"/>
          </a:xfrm>
          <a:custGeom>
            <a:avLst/>
            <a:gdLst/>
            <a:ahLst/>
            <a:cxnLst>
              <a:cxn ang="0">
                <a:pos x="715" y="279"/>
              </a:cxn>
              <a:cxn ang="0">
                <a:pos x="907" y="349"/>
              </a:cxn>
              <a:cxn ang="0">
                <a:pos x="1000" y="689"/>
              </a:cxn>
              <a:cxn ang="0">
                <a:pos x="1012" y="1004"/>
              </a:cxn>
              <a:cxn ang="0">
                <a:pos x="1142" y="801"/>
              </a:cxn>
              <a:cxn ang="0">
                <a:pos x="1250" y="911"/>
              </a:cxn>
              <a:cxn ang="0">
                <a:pos x="1329" y="948"/>
              </a:cxn>
              <a:cxn ang="0">
                <a:pos x="1135" y="1044"/>
              </a:cxn>
              <a:cxn ang="0">
                <a:pos x="710" y="1042"/>
              </a:cxn>
              <a:cxn ang="0">
                <a:pos x="673" y="1009"/>
              </a:cxn>
              <a:cxn ang="0">
                <a:pos x="783" y="1008"/>
              </a:cxn>
              <a:cxn ang="0">
                <a:pos x="814" y="1003"/>
              </a:cxn>
              <a:cxn ang="0">
                <a:pos x="768" y="519"/>
              </a:cxn>
              <a:cxn ang="0">
                <a:pos x="505" y="346"/>
              </a:cxn>
              <a:cxn ang="0">
                <a:pos x="825" y="236"/>
              </a:cxn>
              <a:cxn ang="0">
                <a:pos x="862" y="282"/>
              </a:cxn>
              <a:cxn ang="0">
                <a:pos x="804" y="333"/>
              </a:cxn>
              <a:cxn ang="0">
                <a:pos x="831" y="333"/>
              </a:cxn>
              <a:cxn ang="0">
                <a:pos x="825" y="379"/>
              </a:cxn>
              <a:cxn ang="0">
                <a:pos x="812" y="407"/>
              </a:cxn>
              <a:cxn ang="0">
                <a:pos x="921" y="417"/>
              </a:cxn>
              <a:cxn ang="0">
                <a:pos x="825" y="422"/>
              </a:cxn>
              <a:cxn ang="0">
                <a:pos x="820" y="457"/>
              </a:cxn>
              <a:cxn ang="0">
                <a:pos x="816" y="480"/>
              </a:cxn>
              <a:cxn ang="0">
                <a:pos x="835" y="521"/>
              </a:cxn>
              <a:cxn ang="0">
                <a:pos x="809" y="527"/>
              </a:cxn>
              <a:cxn ang="0">
                <a:pos x="851" y="538"/>
              </a:cxn>
              <a:cxn ang="0">
                <a:pos x="842" y="558"/>
              </a:cxn>
              <a:cxn ang="0">
                <a:pos x="817" y="584"/>
              </a:cxn>
              <a:cxn ang="0">
                <a:pos x="799" y="602"/>
              </a:cxn>
              <a:cxn ang="0">
                <a:pos x="853" y="619"/>
              </a:cxn>
              <a:cxn ang="0">
                <a:pos x="818" y="645"/>
              </a:cxn>
              <a:cxn ang="0">
                <a:pos x="802" y="672"/>
              </a:cxn>
              <a:cxn ang="0">
                <a:pos x="780" y="687"/>
              </a:cxn>
              <a:cxn ang="0">
                <a:pos x="870" y="702"/>
              </a:cxn>
              <a:cxn ang="0">
                <a:pos x="811" y="722"/>
              </a:cxn>
              <a:cxn ang="0">
                <a:pos x="870" y="764"/>
              </a:cxn>
              <a:cxn ang="0">
                <a:pos x="1178" y="747"/>
              </a:cxn>
              <a:cxn ang="0">
                <a:pos x="779" y="764"/>
              </a:cxn>
              <a:cxn ang="0">
                <a:pos x="1167" y="795"/>
              </a:cxn>
              <a:cxn ang="0">
                <a:pos x="880" y="806"/>
              </a:cxn>
              <a:cxn ang="0">
                <a:pos x="898" y="815"/>
              </a:cxn>
              <a:cxn ang="0">
                <a:pos x="761" y="829"/>
              </a:cxn>
              <a:cxn ang="0">
                <a:pos x="1194" y="836"/>
              </a:cxn>
              <a:cxn ang="0">
                <a:pos x="900" y="845"/>
              </a:cxn>
              <a:cxn ang="0">
                <a:pos x="1193" y="857"/>
              </a:cxn>
              <a:cxn ang="0">
                <a:pos x="886" y="877"/>
              </a:cxn>
              <a:cxn ang="0">
                <a:pos x="1200" y="890"/>
              </a:cxn>
              <a:cxn ang="0">
                <a:pos x="913" y="901"/>
              </a:cxn>
              <a:cxn ang="0">
                <a:pos x="878" y="928"/>
              </a:cxn>
              <a:cxn ang="0">
                <a:pos x="881" y="930"/>
              </a:cxn>
              <a:cxn ang="0">
                <a:pos x="902" y="933"/>
              </a:cxn>
              <a:cxn ang="0">
                <a:pos x="1262" y="985"/>
              </a:cxn>
              <a:cxn ang="0">
                <a:pos x="889" y="957"/>
              </a:cxn>
              <a:cxn ang="0">
                <a:pos x="1211" y="965"/>
              </a:cxn>
              <a:cxn ang="0">
                <a:pos x="734" y="982"/>
              </a:cxn>
              <a:cxn ang="0">
                <a:pos x="768" y="990"/>
              </a:cxn>
              <a:cxn ang="0">
                <a:pos x="734" y="989"/>
              </a:cxn>
              <a:cxn ang="0">
                <a:pos x="1208" y="1006"/>
              </a:cxn>
              <a:cxn ang="0">
                <a:pos x="869" y="1016"/>
              </a:cxn>
              <a:cxn ang="0">
                <a:pos x="866" y="1024"/>
              </a:cxn>
              <a:cxn ang="0">
                <a:pos x="1220" y="1039"/>
              </a:cxn>
            </a:cxnLst>
            <a:rect l="0" t="0" r="r" b="b"/>
            <a:pathLst>
              <a:path w="1435" h="1062">
                <a:moveTo>
                  <a:pt x="0" y="0"/>
                </a:moveTo>
                <a:cubicBezTo>
                  <a:pt x="2" y="0"/>
                  <a:pt x="4" y="0"/>
                  <a:pt x="6" y="0"/>
                </a:cubicBezTo>
                <a:cubicBezTo>
                  <a:pt x="20" y="12"/>
                  <a:pt x="39" y="25"/>
                  <a:pt x="56" y="37"/>
                </a:cubicBezTo>
                <a:cubicBezTo>
                  <a:pt x="61" y="41"/>
                  <a:pt x="66" y="46"/>
                  <a:pt x="72" y="46"/>
                </a:cubicBezTo>
                <a:cubicBezTo>
                  <a:pt x="53" y="30"/>
                  <a:pt x="30" y="17"/>
                  <a:pt x="11" y="0"/>
                </a:cubicBezTo>
                <a:cubicBezTo>
                  <a:pt x="13" y="0"/>
                  <a:pt x="14" y="0"/>
                  <a:pt x="16" y="0"/>
                </a:cubicBezTo>
                <a:cubicBezTo>
                  <a:pt x="22" y="6"/>
                  <a:pt x="31" y="12"/>
                  <a:pt x="41" y="19"/>
                </a:cubicBezTo>
                <a:cubicBezTo>
                  <a:pt x="52" y="27"/>
                  <a:pt x="62" y="39"/>
                  <a:pt x="76" y="33"/>
                </a:cubicBezTo>
                <a:cubicBezTo>
                  <a:pt x="70" y="28"/>
                  <a:pt x="64" y="23"/>
                  <a:pt x="56" y="18"/>
                </a:cubicBezTo>
                <a:cubicBezTo>
                  <a:pt x="49" y="12"/>
                  <a:pt x="39" y="8"/>
                  <a:pt x="34" y="0"/>
                </a:cubicBezTo>
                <a:cubicBezTo>
                  <a:pt x="36" y="0"/>
                  <a:pt x="37" y="0"/>
                  <a:pt x="39" y="0"/>
                </a:cubicBezTo>
                <a:cubicBezTo>
                  <a:pt x="52" y="11"/>
                  <a:pt x="66" y="22"/>
                  <a:pt x="81" y="31"/>
                </a:cubicBezTo>
                <a:cubicBezTo>
                  <a:pt x="116" y="59"/>
                  <a:pt x="155" y="84"/>
                  <a:pt x="190" y="112"/>
                </a:cubicBezTo>
                <a:cubicBezTo>
                  <a:pt x="290" y="183"/>
                  <a:pt x="389" y="254"/>
                  <a:pt x="489" y="324"/>
                </a:cubicBezTo>
                <a:cubicBezTo>
                  <a:pt x="514" y="338"/>
                  <a:pt x="535" y="356"/>
                  <a:pt x="559" y="370"/>
                </a:cubicBezTo>
                <a:cubicBezTo>
                  <a:pt x="567" y="379"/>
                  <a:pt x="580" y="383"/>
                  <a:pt x="587" y="392"/>
                </a:cubicBezTo>
                <a:cubicBezTo>
                  <a:pt x="624" y="413"/>
                  <a:pt x="657" y="437"/>
                  <a:pt x="692" y="459"/>
                </a:cubicBezTo>
                <a:cubicBezTo>
                  <a:pt x="695" y="452"/>
                  <a:pt x="693" y="440"/>
                  <a:pt x="691" y="435"/>
                </a:cubicBezTo>
                <a:cubicBezTo>
                  <a:pt x="718" y="428"/>
                  <a:pt x="741" y="416"/>
                  <a:pt x="766" y="407"/>
                </a:cubicBezTo>
                <a:cubicBezTo>
                  <a:pt x="758" y="392"/>
                  <a:pt x="746" y="381"/>
                  <a:pt x="738" y="367"/>
                </a:cubicBezTo>
                <a:cubicBezTo>
                  <a:pt x="736" y="367"/>
                  <a:pt x="735" y="366"/>
                  <a:pt x="733" y="366"/>
                </a:cubicBezTo>
                <a:cubicBezTo>
                  <a:pt x="732" y="364"/>
                  <a:pt x="734" y="363"/>
                  <a:pt x="734" y="362"/>
                </a:cubicBezTo>
                <a:cubicBezTo>
                  <a:pt x="733" y="363"/>
                  <a:pt x="727" y="361"/>
                  <a:pt x="729" y="358"/>
                </a:cubicBezTo>
                <a:cubicBezTo>
                  <a:pt x="731" y="356"/>
                  <a:pt x="733" y="359"/>
                  <a:pt x="734" y="361"/>
                </a:cubicBezTo>
                <a:cubicBezTo>
                  <a:pt x="739" y="359"/>
                  <a:pt x="731" y="355"/>
                  <a:pt x="733" y="354"/>
                </a:cubicBezTo>
                <a:cubicBezTo>
                  <a:pt x="733" y="350"/>
                  <a:pt x="736" y="356"/>
                  <a:pt x="737" y="353"/>
                </a:cubicBezTo>
                <a:cubicBezTo>
                  <a:pt x="736" y="340"/>
                  <a:pt x="737" y="322"/>
                  <a:pt x="736" y="303"/>
                </a:cubicBezTo>
                <a:cubicBezTo>
                  <a:pt x="734" y="299"/>
                  <a:pt x="729" y="297"/>
                  <a:pt x="727" y="293"/>
                </a:cubicBezTo>
                <a:cubicBezTo>
                  <a:pt x="731" y="291"/>
                  <a:pt x="730" y="297"/>
                  <a:pt x="734" y="296"/>
                </a:cubicBezTo>
                <a:cubicBezTo>
                  <a:pt x="723" y="284"/>
                  <a:pt x="708" y="275"/>
                  <a:pt x="699" y="261"/>
                </a:cubicBezTo>
                <a:cubicBezTo>
                  <a:pt x="713" y="272"/>
                  <a:pt x="725" y="286"/>
                  <a:pt x="740" y="297"/>
                </a:cubicBezTo>
                <a:cubicBezTo>
                  <a:pt x="741" y="297"/>
                  <a:pt x="742" y="296"/>
                  <a:pt x="743" y="295"/>
                </a:cubicBezTo>
                <a:cubicBezTo>
                  <a:pt x="713" y="268"/>
                  <a:pt x="678" y="233"/>
                  <a:pt x="649" y="205"/>
                </a:cubicBezTo>
                <a:cubicBezTo>
                  <a:pt x="645" y="201"/>
                  <a:pt x="644" y="199"/>
                  <a:pt x="639" y="202"/>
                </a:cubicBezTo>
                <a:cubicBezTo>
                  <a:pt x="658" y="223"/>
                  <a:pt x="680" y="241"/>
                  <a:pt x="699" y="261"/>
                </a:cubicBezTo>
                <a:cubicBezTo>
                  <a:pt x="692" y="259"/>
                  <a:pt x="691" y="252"/>
                  <a:pt x="684" y="250"/>
                </a:cubicBezTo>
                <a:cubicBezTo>
                  <a:pt x="684" y="249"/>
                  <a:pt x="683" y="248"/>
                  <a:pt x="683" y="247"/>
                </a:cubicBezTo>
                <a:cubicBezTo>
                  <a:pt x="668" y="234"/>
                  <a:pt x="653" y="220"/>
                  <a:pt x="639" y="206"/>
                </a:cubicBezTo>
                <a:cubicBezTo>
                  <a:pt x="640" y="211"/>
                  <a:pt x="647" y="216"/>
                  <a:pt x="652" y="219"/>
                </a:cubicBezTo>
                <a:cubicBezTo>
                  <a:pt x="655" y="225"/>
                  <a:pt x="660" y="230"/>
                  <a:pt x="666" y="233"/>
                </a:cubicBezTo>
                <a:cubicBezTo>
                  <a:pt x="679" y="250"/>
                  <a:pt x="698" y="262"/>
                  <a:pt x="712" y="279"/>
                </a:cubicBezTo>
                <a:cubicBezTo>
                  <a:pt x="713" y="279"/>
                  <a:pt x="714" y="279"/>
                  <a:pt x="715" y="279"/>
                </a:cubicBezTo>
                <a:cubicBezTo>
                  <a:pt x="717" y="286"/>
                  <a:pt x="726" y="286"/>
                  <a:pt x="727" y="293"/>
                </a:cubicBezTo>
                <a:cubicBezTo>
                  <a:pt x="623" y="199"/>
                  <a:pt x="522" y="100"/>
                  <a:pt x="422" y="0"/>
                </a:cubicBezTo>
                <a:cubicBezTo>
                  <a:pt x="424" y="0"/>
                  <a:pt x="425" y="0"/>
                  <a:pt x="427" y="0"/>
                </a:cubicBezTo>
                <a:cubicBezTo>
                  <a:pt x="443" y="19"/>
                  <a:pt x="464" y="38"/>
                  <a:pt x="482" y="56"/>
                </a:cubicBezTo>
                <a:cubicBezTo>
                  <a:pt x="531" y="104"/>
                  <a:pt x="581" y="154"/>
                  <a:pt x="630" y="200"/>
                </a:cubicBezTo>
                <a:cubicBezTo>
                  <a:pt x="627" y="194"/>
                  <a:pt x="622" y="190"/>
                  <a:pt x="618" y="186"/>
                </a:cubicBezTo>
                <a:cubicBezTo>
                  <a:pt x="588" y="159"/>
                  <a:pt x="559" y="128"/>
                  <a:pt x="529" y="100"/>
                </a:cubicBezTo>
                <a:cubicBezTo>
                  <a:pt x="495" y="67"/>
                  <a:pt x="462" y="34"/>
                  <a:pt x="429" y="0"/>
                </a:cubicBezTo>
                <a:cubicBezTo>
                  <a:pt x="430" y="0"/>
                  <a:pt x="432" y="0"/>
                  <a:pt x="433" y="0"/>
                </a:cubicBezTo>
                <a:cubicBezTo>
                  <a:pt x="433" y="1"/>
                  <a:pt x="433" y="2"/>
                  <a:pt x="434" y="2"/>
                </a:cubicBezTo>
                <a:cubicBezTo>
                  <a:pt x="497" y="64"/>
                  <a:pt x="558" y="128"/>
                  <a:pt x="624" y="189"/>
                </a:cubicBezTo>
                <a:cubicBezTo>
                  <a:pt x="628" y="193"/>
                  <a:pt x="633" y="199"/>
                  <a:pt x="639" y="197"/>
                </a:cubicBezTo>
                <a:cubicBezTo>
                  <a:pt x="632" y="188"/>
                  <a:pt x="623" y="180"/>
                  <a:pt x="615" y="172"/>
                </a:cubicBezTo>
                <a:cubicBezTo>
                  <a:pt x="590" y="148"/>
                  <a:pt x="564" y="124"/>
                  <a:pt x="540" y="99"/>
                </a:cubicBezTo>
                <a:cubicBezTo>
                  <a:pt x="508" y="66"/>
                  <a:pt x="474" y="34"/>
                  <a:pt x="443" y="0"/>
                </a:cubicBezTo>
                <a:cubicBezTo>
                  <a:pt x="444" y="0"/>
                  <a:pt x="445" y="0"/>
                  <a:pt x="447" y="0"/>
                </a:cubicBezTo>
                <a:cubicBezTo>
                  <a:pt x="543" y="101"/>
                  <a:pt x="644" y="198"/>
                  <a:pt x="745" y="295"/>
                </a:cubicBezTo>
                <a:cubicBezTo>
                  <a:pt x="767" y="287"/>
                  <a:pt x="789" y="278"/>
                  <a:pt x="810" y="270"/>
                </a:cubicBezTo>
                <a:cubicBezTo>
                  <a:pt x="809" y="267"/>
                  <a:pt x="811" y="262"/>
                  <a:pt x="810" y="259"/>
                </a:cubicBezTo>
                <a:cubicBezTo>
                  <a:pt x="809" y="254"/>
                  <a:pt x="798" y="247"/>
                  <a:pt x="794" y="243"/>
                </a:cubicBezTo>
                <a:cubicBezTo>
                  <a:pt x="779" y="227"/>
                  <a:pt x="763" y="210"/>
                  <a:pt x="747" y="193"/>
                </a:cubicBezTo>
                <a:cubicBezTo>
                  <a:pt x="730" y="176"/>
                  <a:pt x="714" y="156"/>
                  <a:pt x="697" y="138"/>
                </a:cubicBezTo>
                <a:cubicBezTo>
                  <a:pt x="655" y="94"/>
                  <a:pt x="612" y="47"/>
                  <a:pt x="572" y="0"/>
                </a:cubicBezTo>
                <a:cubicBezTo>
                  <a:pt x="574" y="0"/>
                  <a:pt x="576" y="0"/>
                  <a:pt x="577" y="0"/>
                </a:cubicBezTo>
                <a:cubicBezTo>
                  <a:pt x="614" y="44"/>
                  <a:pt x="653" y="86"/>
                  <a:pt x="692" y="128"/>
                </a:cubicBezTo>
                <a:cubicBezTo>
                  <a:pt x="710" y="147"/>
                  <a:pt x="727" y="167"/>
                  <a:pt x="745" y="187"/>
                </a:cubicBezTo>
                <a:cubicBezTo>
                  <a:pt x="760" y="202"/>
                  <a:pt x="775" y="217"/>
                  <a:pt x="790" y="232"/>
                </a:cubicBezTo>
                <a:cubicBezTo>
                  <a:pt x="793" y="236"/>
                  <a:pt x="797" y="241"/>
                  <a:pt x="802" y="244"/>
                </a:cubicBezTo>
                <a:cubicBezTo>
                  <a:pt x="803" y="243"/>
                  <a:pt x="803" y="241"/>
                  <a:pt x="803" y="240"/>
                </a:cubicBezTo>
                <a:cubicBezTo>
                  <a:pt x="799" y="237"/>
                  <a:pt x="796" y="233"/>
                  <a:pt x="792" y="230"/>
                </a:cubicBezTo>
                <a:cubicBezTo>
                  <a:pt x="798" y="230"/>
                  <a:pt x="801" y="239"/>
                  <a:pt x="807" y="241"/>
                </a:cubicBezTo>
                <a:cubicBezTo>
                  <a:pt x="808" y="245"/>
                  <a:pt x="805" y="244"/>
                  <a:pt x="805" y="247"/>
                </a:cubicBezTo>
                <a:cubicBezTo>
                  <a:pt x="805" y="251"/>
                  <a:pt x="808" y="252"/>
                  <a:pt x="811" y="254"/>
                </a:cubicBezTo>
                <a:cubicBezTo>
                  <a:pt x="812" y="247"/>
                  <a:pt x="814" y="237"/>
                  <a:pt x="816" y="229"/>
                </a:cubicBezTo>
                <a:cubicBezTo>
                  <a:pt x="820" y="229"/>
                  <a:pt x="824" y="229"/>
                  <a:pt x="828" y="229"/>
                </a:cubicBezTo>
                <a:cubicBezTo>
                  <a:pt x="831" y="241"/>
                  <a:pt x="833" y="256"/>
                  <a:pt x="835" y="270"/>
                </a:cubicBezTo>
                <a:cubicBezTo>
                  <a:pt x="862" y="274"/>
                  <a:pt x="888" y="282"/>
                  <a:pt x="913" y="286"/>
                </a:cubicBezTo>
                <a:cubicBezTo>
                  <a:pt x="914" y="288"/>
                  <a:pt x="913" y="290"/>
                  <a:pt x="910" y="290"/>
                </a:cubicBezTo>
                <a:cubicBezTo>
                  <a:pt x="913" y="305"/>
                  <a:pt x="908" y="327"/>
                  <a:pt x="914" y="341"/>
                </a:cubicBezTo>
                <a:cubicBezTo>
                  <a:pt x="915" y="344"/>
                  <a:pt x="911" y="341"/>
                  <a:pt x="911" y="343"/>
                </a:cubicBezTo>
                <a:cubicBezTo>
                  <a:pt x="913" y="345"/>
                  <a:pt x="915" y="347"/>
                  <a:pt x="914" y="352"/>
                </a:cubicBezTo>
                <a:cubicBezTo>
                  <a:pt x="913" y="350"/>
                  <a:pt x="909" y="348"/>
                  <a:pt x="907" y="349"/>
                </a:cubicBezTo>
                <a:cubicBezTo>
                  <a:pt x="907" y="353"/>
                  <a:pt x="910" y="353"/>
                  <a:pt x="911" y="355"/>
                </a:cubicBezTo>
                <a:cubicBezTo>
                  <a:pt x="914" y="364"/>
                  <a:pt x="919" y="371"/>
                  <a:pt x="924" y="379"/>
                </a:cubicBezTo>
                <a:cubicBezTo>
                  <a:pt x="928" y="391"/>
                  <a:pt x="938" y="401"/>
                  <a:pt x="940" y="413"/>
                </a:cubicBezTo>
                <a:cubicBezTo>
                  <a:pt x="928" y="395"/>
                  <a:pt x="919" y="376"/>
                  <a:pt x="909" y="357"/>
                </a:cubicBezTo>
                <a:cubicBezTo>
                  <a:pt x="907" y="356"/>
                  <a:pt x="907" y="354"/>
                  <a:pt x="904" y="354"/>
                </a:cubicBezTo>
                <a:cubicBezTo>
                  <a:pt x="904" y="353"/>
                  <a:pt x="904" y="352"/>
                  <a:pt x="904" y="351"/>
                </a:cubicBezTo>
                <a:cubicBezTo>
                  <a:pt x="885" y="333"/>
                  <a:pt x="866" y="315"/>
                  <a:pt x="848" y="297"/>
                </a:cubicBezTo>
                <a:cubicBezTo>
                  <a:pt x="845" y="297"/>
                  <a:pt x="841" y="296"/>
                  <a:pt x="839" y="297"/>
                </a:cubicBezTo>
                <a:cubicBezTo>
                  <a:pt x="841" y="328"/>
                  <a:pt x="843" y="366"/>
                  <a:pt x="846" y="392"/>
                </a:cubicBezTo>
                <a:cubicBezTo>
                  <a:pt x="885" y="402"/>
                  <a:pt x="924" y="411"/>
                  <a:pt x="963" y="420"/>
                </a:cubicBezTo>
                <a:cubicBezTo>
                  <a:pt x="962" y="422"/>
                  <a:pt x="960" y="422"/>
                  <a:pt x="959" y="423"/>
                </a:cubicBezTo>
                <a:cubicBezTo>
                  <a:pt x="956" y="451"/>
                  <a:pt x="971" y="462"/>
                  <a:pt x="979" y="480"/>
                </a:cubicBezTo>
                <a:cubicBezTo>
                  <a:pt x="981" y="482"/>
                  <a:pt x="981" y="476"/>
                  <a:pt x="984" y="479"/>
                </a:cubicBezTo>
                <a:cubicBezTo>
                  <a:pt x="986" y="483"/>
                  <a:pt x="982" y="482"/>
                  <a:pt x="982" y="485"/>
                </a:cubicBezTo>
                <a:cubicBezTo>
                  <a:pt x="992" y="503"/>
                  <a:pt x="1002" y="520"/>
                  <a:pt x="1012" y="538"/>
                </a:cubicBezTo>
                <a:cubicBezTo>
                  <a:pt x="993" y="511"/>
                  <a:pt x="978" y="480"/>
                  <a:pt x="960" y="452"/>
                </a:cubicBezTo>
                <a:cubicBezTo>
                  <a:pt x="960" y="457"/>
                  <a:pt x="958" y="471"/>
                  <a:pt x="963" y="474"/>
                </a:cubicBezTo>
                <a:cubicBezTo>
                  <a:pt x="963" y="476"/>
                  <a:pt x="960" y="475"/>
                  <a:pt x="960" y="478"/>
                </a:cubicBezTo>
                <a:cubicBezTo>
                  <a:pt x="961" y="480"/>
                  <a:pt x="962" y="478"/>
                  <a:pt x="964" y="478"/>
                </a:cubicBezTo>
                <a:cubicBezTo>
                  <a:pt x="962" y="481"/>
                  <a:pt x="964" y="483"/>
                  <a:pt x="963" y="485"/>
                </a:cubicBezTo>
                <a:cubicBezTo>
                  <a:pt x="960" y="487"/>
                  <a:pt x="960" y="483"/>
                  <a:pt x="956" y="484"/>
                </a:cubicBezTo>
                <a:cubicBezTo>
                  <a:pt x="958" y="489"/>
                  <a:pt x="964" y="496"/>
                  <a:pt x="966" y="503"/>
                </a:cubicBezTo>
                <a:cubicBezTo>
                  <a:pt x="959" y="500"/>
                  <a:pt x="958" y="492"/>
                  <a:pt x="954" y="487"/>
                </a:cubicBezTo>
                <a:cubicBezTo>
                  <a:pt x="948" y="484"/>
                  <a:pt x="945" y="478"/>
                  <a:pt x="939" y="476"/>
                </a:cubicBezTo>
                <a:cubicBezTo>
                  <a:pt x="944" y="471"/>
                  <a:pt x="948" y="484"/>
                  <a:pt x="954" y="481"/>
                </a:cubicBezTo>
                <a:cubicBezTo>
                  <a:pt x="954" y="477"/>
                  <a:pt x="951" y="476"/>
                  <a:pt x="952" y="471"/>
                </a:cubicBezTo>
                <a:cubicBezTo>
                  <a:pt x="953" y="470"/>
                  <a:pt x="954" y="470"/>
                  <a:pt x="955" y="470"/>
                </a:cubicBezTo>
                <a:cubicBezTo>
                  <a:pt x="958" y="450"/>
                  <a:pt x="953" y="433"/>
                  <a:pt x="945" y="424"/>
                </a:cubicBezTo>
                <a:cubicBezTo>
                  <a:pt x="928" y="424"/>
                  <a:pt x="913" y="427"/>
                  <a:pt x="897" y="428"/>
                </a:cubicBezTo>
                <a:cubicBezTo>
                  <a:pt x="895" y="427"/>
                  <a:pt x="895" y="430"/>
                  <a:pt x="894" y="430"/>
                </a:cubicBezTo>
                <a:cubicBezTo>
                  <a:pt x="892" y="430"/>
                  <a:pt x="892" y="429"/>
                  <a:pt x="890" y="428"/>
                </a:cubicBezTo>
                <a:cubicBezTo>
                  <a:pt x="878" y="432"/>
                  <a:pt x="859" y="429"/>
                  <a:pt x="848" y="434"/>
                </a:cubicBezTo>
                <a:cubicBezTo>
                  <a:pt x="852" y="460"/>
                  <a:pt x="853" y="487"/>
                  <a:pt x="856" y="513"/>
                </a:cubicBezTo>
                <a:cubicBezTo>
                  <a:pt x="883" y="522"/>
                  <a:pt x="910" y="530"/>
                  <a:pt x="939" y="536"/>
                </a:cubicBezTo>
                <a:cubicBezTo>
                  <a:pt x="940" y="539"/>
                  <a:pt x="937" y="538"/>
                  <a:pt x="937" y="540"/>
                </a:cubicBezTo>
                <a:cubicBezTo>
                  <a:pt x="940" y="555"/>
                  <a:pt x="934" y="578"/>
                  <a:pt x="940" y="590"/>
                </a:cubicBezTo>
                <a:cubicBezTo>
                  <a:pt x="938" y="595"/>
                  <a:pt x="941" y="598"/>
                  <a:pt x="941" y="603"/>
                </a:cubicBezTo>
                <a:cubicBezTo>
                  <a:pt x="938" y="604"/>
                  <a:pt x="939" y="602"/>
                  <a:pt x="937" y="602"/>
                </a:cubicBezTo>
                <a:cubicBezTo>
                  <a:pt x="941" y="616"/>
                  <a:pt x="953" y="627"/>
                  <a:pt x="962" y="640"/>
                </a:cubicBezTo>
                <a:cubicBezTo>
                  <a:pt x="969" y="649"/>
                  <a:pt x="973" y="660"/>
                  <a:pt x="983" y="667"/>
                </a:cubicBezTo>
                <a:cubicBezTo>
                  <a:pt x="985" y="679"/>
                  <a:pt x="996" y="687"/>
                  <a:pt x="1003" y="696"/>
                </a:cubicBezTo>
                <a:cubicBezTo>
                  <a:pt x="1006" y="693"/>
                  <a:pt x="1002" y="692"/>
                  <a:pt x="1000" y="689"/>
                </a:cubicBezTo>
                <a:cubicBezTo>
                  <a:pt x="996" y="684"/>
                  <a:pt x="990" y="675"/>
                  <a:pt x="984" y="670"/>
                </a:cubicBezTo>
                <a:cubicBezTo>
                  <a:pt x="984" y="660"/>
                  <a:pt x="973" y="657"/>
                  <a:pt x="972" y="650"/>
                </a:cubicBezTo>
                <a:cubicBezTo>
                  <a:pt x="984" y="661"/>
                  <a:pt x="992" y="676"/>
                  <a:pt x="1003" y="689"/>
                </a:cubicBezTo>
                <a:cubicBezTo>
                  <a:pt x="1006" y="689"/>
                  <a:pt x="1007" y="689"/>
                  <a:pt x="1009" y="689"/>
                </a:cubicBezTo>
                <a:cubicBezTo>
                  <a:pt x="1009" y="692"/>
                  <a:pt x="1007" y="697"/>
                  <a:pt x="1004" y="698"/>
                </a:cubicBezTo>
                <a:cubicBezTo>
                  <a:pt x="1010" y="711"/>
                  <a:pt x="1021" y="718"/>
                  <a:pt x="1027" y="730"/>
                </a:cubicBezTo>
                <a:cubicBezTo>
                  <a:pt x="1016" y="723"/>
                  <a:pt x="1011" y="709"/>
                  <a:pt x="1001" y="701"/>
                </a:cubicBezTo>
                <a:cubicBezTo>
                  <a:pt x="987" y="679"/>
                  <a:pt x="972" y="659"/>
                  <a:pt x="956" y="640"/>
                </a:cubicBezTo>
                <a:cubicBezTo>
                  <a:pt x="956" y="638"/>
                  <a:pt x="956" y="637"/>
                  <a:pt x="955" y="636"/>
                </a:cubicBezTo>
                <a:cubicBezTo>
                  <a:pt x="949" y="628"/>
                  <a:pt x="944" y="620"/>
                  <a:pt x="937" y="614"/>
                </a:cubicBezTo>
                <a:cubicBezTo>
                  <a:pt x="937" y="610"/>
                  <a:pt x="935" y="607"/>
                  <a:pt x="932" y="609"/>
                </a:cubicBezTo>
                <a:cubicBezTo>
                  <a:pt x="934" y="617"/>
                  <a:pt x="942" y="620"/>
                  <a:pt x="945" y="628"/>
                </a:cubicBezTo>
                <a:cubicBezTo>
                  <a:pt x="935" y="618"/>
                  <a:pt x="928" y="606"/>
                  <a:pt x="916" y="599"/>
                </a:cubicBezTo>
                <a:cubicBezTo>
                  <a:pt x="917" y="594"/>
                  <a:pt x="912" y="592"/>
                  <a:pt x="909" y="590"/>
                </a:cubicBezTo>
                <a:cubicBezTo>
                  <a:pt x="911" y="587"/>
                  <a:pt x="904" y="587"/>
                  <a:pt x="904" y="583"/>
                </a:cubicBezTo>
                <a:cubicBezTo>
                  <a:pt x="908" y="583"/>
                  <a:pt x="913" y="587"/>
                  <a:pt x="915" y="590"/>
                </a:cubicBezTo>
                <a:cubicBezTo>
                  <a:pt x="922" y="588"/>
                  <a:pt x="924" y="598"/>
                  <a:pt x="930" y="599"/>
                </a:cubicBezTo>
                <a:cubicBezTo>
                  <a:pt x="932" y="596"/>
                  <a:pt x="932" y="593"/>
                  <a:pt x="934" y="590"/>
                </a:cubicBezTo>
                <a:cubicBezTo>
                  <a:pt x="934" y="588"/>
                  <a:pt x="931" y="590"/>
                  <a:pt x="932" y="591"/>
                </a:cubicBezTo>
                <a:cubicBezTo>
                  <a:pt x="929" y="589"/>
                  <a:pt x="934" y="587"/>
                  <a:pt x="934" y="585"/>
                </a:cubicBezTo>
                <a:cubicBezTo>
                  <a:pt x="934" y="571"/>
                  <a:pt x="931" y="554"/>
                  <a:pt x="934" y="541"/>
                </a:cubicBezTo>
                <a:cubicBezTo>
                  <a:pt x="916" y="539"/>
                  <a:pt x="896" y="544"/>
                  <a:pt x="877" y="545"/>
                </a:cubicBezTo>
                <a:cubicBezTo>
                  <a:pt x="885" y="558"/>
                  <a:pt x="897" y="568"/>
                  <a:pt x="905" y="581"/>
                </a:cubicBezTo>
                <a:cubicBezTo>
                  <a:pt x="894" y="571"/>
                  <a:pt x="885" y="557"/>
                  <a:pt x="874" y="545"/>
                </a:cubicBezTo>
                <a:cubicBezTo>
                  <a:pt x="869" y="546"/>
                  <a:pt x="862" y="545"/>
                  <a:pt x="859" y="548"/>
                </a:cubicBezTo>
                <a:cubicBezTo>
                  <a:pt x="861" y="552"/>
                  <a:pt x="859" y="561"/>
                  <a:pt x="863" y="562"/>
                </a:cubicBezTo>
                <a:cubicBezTo>
                  <a:pt x="863" y="563"/>
                  <a:pt x="861" y="563"/>
                  <a:pt x="861" y="564"/>
                </a:cubicBezTo>
                <a:cubicBezTo>
                  <a:pt x="879" y="707"/>
                  <a:pt x="908" y="843"/>
                  <a:pt x="933" y="980"/>
                </a:cubicBezTo>
                <a:cubicBezTo>
                  <a:pt x="935" y="982"/>
                  <a:pt x="935" y="976"/>
                  <a:pt x="938" y="978"/>
                </a:cubicBezTo>
                <a:cubicBezTo>
                  <a:pt x="939" y="983"/>
                  <a:pt x="940" y="989"/>
                  <a:pt x="938" y="993"/>
                </a:cubicBezTo>
                <a:cubicBezTo>
                  <a:pt x="939" y="995"/>
                  <a:pt x="941" y="993"/>
                  <a:pt x="942" y="994"/>
                </a:cubicBezTo>
                <a:cubicBezTo>
                  <a:pt x="942" y="1000"/>
                  <a:pt x="932" y="1000"/>
                  <a:pt x="930" y="995"/>
                </a:cubicBezTo>
                <a:cubicBezTo>
                  <a:pt x="928" y="995"/>
                  <a:pt x="930" y="998"/>
                  <a:pt x="928" y="999"/>
                </a:cubicBezTo>
                <a:cubicBezTo>
                  <a:pt x="930" y="999"/>
                  <a:pt x="931" y="1000"/>
                  <a:pt x="933" y="1000"/>
                </a:cubicBezTo>
                <a:cubicBezTo>
                  <a:pt x="931" y="1002"/>
                  <a:pt x="935" y="1004"/>
                  <a:pt x="937" y="1006"/>
                </a:cubicBezTo>
                <a:cubicBezTo>
                  <a:pt x="940" y="1003"/>
                  <a:pt x="941" y="1005"/>
                  <a:pt x="945" y="1006"/>
                </a:cubicBezTo>
                <a:cubicBezTo>
                  <a:pt x="950" y="1003"/>
                  <a:pt x="960" y="1004"/>
                  <a:pt x="964" y="1007"/>
                </a:cubicBezTo>
                <a:cubicBezTo>
                  <a:pt x="971" y="1005"/>
                  <a:pt x="976" y="1004"/>
                  <a:pt x="982" y="1004"/>
                </a:cubicBezTo>
                <a:cubicBezTo>
                  <a:pt x="982" y="1001"/>
                  <a:pt x="980" y="1001"/>
                  <a:pt x="982" y="998"/>
                </a:cubicBezTo>
                <a:cubicBezTo>
                  <a:pt x="987" y="1001"/>
                  <a:pt x="990" y="1005"/>
                  <a:pt x="997" y="1006"/>
                </a:cubicBezTo>
                <a:cubicBezTo>
                  <a:pt x="998" y="1005"/>
                  <a:pt x="996" y="1003"/>
                  <a:pt x="997" y="1001"/>
                </a:cubicBezTo>
                <a:cubicBezTo>
                  <a:pt x="999" y="1007"/>
                  <a:pt x="1008" y="1002"/>
                  <a:pt x="1012" y="1004"/>
                </a:cubicBezTo>
                <a:cubicBezTo>
                  <a:pt x="1012" y="1010"/>
                  <a:pt x="1005" y="1005"/>
                  <a:pt x="1004" y="1008"/>
                </a:cubicBezTo>
                <a:cubicBezTo>
                  <a:pt x="1007" y="1010"/>
                  <a:pt x="1010" y="1008"/>
                  <a:pt x="1014" y="1007"/>
                </a:cubicBezTo>
                <a:cubicBezTo>
                  <a:pt x="1015" y="1006"/>
                  <a:pt x="1014" y="1004"/>
                  <a:pt x="1014" y="1002"/>
                </a:cubicBezTo>
                <a:cubicBezTo>
                  <a:pt x="1018" y="1002"/>
                  <a:pt x="1019" y="1004"/>
                  <a:pt x="1021" y="1006"/>
                </a:cubicBezTo>
                <a:cubicBezTo>
                  <a:pt x="1024" y="1002"/>
                  <a:pt x="1032" y="998"/>
                  <a:pt x="1035" y="1004"/>
                </a:cubicBezTo>
                <a:cubicBezTo>
                  <a:pt x="1037" y="1003"/>
                  <a:pt x="1038" y="1003"/>
                  <a:pt x="1040" y="1002"/>
                </a:cubicBezTo>
                <a:cubicBezTo>
                  <a:pt x="1039" y="999"/>
                  <a:pt x="1038" y="997"/>
                  <a:pt x="1034" y="997"/>
                </a:cubicBezTo>
                <a:cubicBezTo>
                  <a:pt x="1035" y="994"/>
                  <a:pt x="1041" y="996"/>
                  <a:pt x="1043" y="995"/>
                </a:cubicBezTo>
                <a:cubicBezTo>
                  <a:pt x="1044" y="998"/>
                  <a:pt x="1045" y="1002"/>
                  <a:pt x="1046" y="1004"/>
                </a:cubicBezTo>
                <a:cubicBezTo>
                  <a:pt x="1049" y="1005"/>
                  <a:pt x="1049" y="1002"/>
                  <a:pt x="1052" y="1002"/>
                </a:cubicBezTo>
                <a:cubicBezTo>
                  <a:pt x="1053" y="999"/>
                  <a:pt x="1046" y="999"/>
                  <a:pt x="1049" y="996"/>
                </a:cubicBezTo>
                <a:cubicBezTo>
                  <a:pt x="1052" y="996"/>
                  <a:pt x="1051" y="998"/>
                  <a:pt x="1052" y="1000"/>
                </a:cubicBezTo>
                <a:cubicBezTo>
                  <a:pt x="1053" y="1000"/>
                  <a:pt x="1053" y="998"/>
                  <a:pt x="1055" y="999"/>
                </a:cubicBezTo>
                <a:cubicBezTo>
                  <a:pt x="1052" y="1004"/>
                  <a:pt x="1057" y="1004"/>
                  <a:pt x="1060" y="1006"/>
                </a:cubicBezTo>
                <a:cubicBezTo>
                  <a:pt x="1061" y="1005"/>
                  <a:pt x="1060" y="1002"/>
                  <a:pt x="1062" y="1002"/>
                </a:cubicBezTo>
                <a:cubicBezTo>
                  <a:pt x="1067" y="1004"/>
                  <a:pt x="1074" y="1005"/>
                  <a:pt x="1079" y="1006"/>
                </a:cubicBezTo>
                <a:cubicBezTo>
                  <a:pt x="1077" y="1004"/>
                  <a:pt x="1077" y="1000"/>
                  <a:pt x="1074" y="1000"/>
                </a:cubicBezTo>
                <a:cubicBezTo>
                  <a:pt x="1072" y="1000"/>
                  <a:pt x="1071" y="1002"/>
                  <a:pt x="1068" y="1002"/>
                </a:cubicBezTo>
                <a:cubicBezTo>
                  <a:pt x="1067" y="999"/>
                  <a:pt x="1063" y="1000"/>
                  <a:pt x="1062" y="998"/>
                </a:cubicBezTo>
                <a:cubicBezTo>
                  <a:pt x="1067" y="995"/>
                  <a:pt x="1076" y="998"/>
                  <a:pt x="1083" y="996"/>
                </a:cubicBezTo>
                <a:cubicBezTo>
                  <a:pt x="1082" y="999"/>
                  <a:pt x="1085" y="998"/>
                  <a:pt x="1086" y="999"/>
                </a:cubicBezTo>
                <a:cubicBezTo>
                  <a:pt x="1087" y="1001"/>
                  <a:pt x="1083" y="999"/>
                  <a:pt x="1083" y="1001"/>
                </a:cubicBezTo>
                <a:cubicBezTo>
                  <a:pt x="1084" y="1007"/>
                  <a:pt x="1088" y="999"/>
                  <a:pt x="1092" y="1003"/>
                </a:cubicBezTo>
                <a:cubicBezTo>
                  <a:pt x="1091" y="999"/>
                  <a:pt x="1085" y="998"/>
                  <a:pt x="1087" y="993"/>
                </a:cubicBezTo>
                <a:cubicBezTo>
                  <a:pt x="1090" y="993"/>
                  <a:pt x="1096" y="997"/>
                  <a:pt x="1096" y="1000"/>
                </a:cubicBezTo>
                <a:cubicBezTo>
                  <a:pt x="1097" y="1000"/>
                  <a:pt x="1098" y="1000"/>
                  <a:pt x="1099" y="1000"/>
                </a:cubicBezTo>
                <a:cubicBezTo>
                  <a:pt x="1101" y="999"/>
                  <a:pt x="1098" y="998"/>
                  <a:pt x="1099" y="996"/>
                </a:cubicBezTo>
                <a:cubicBezTo>
                  <a:pt x="1105" y="997"/>
                  <a:pt x="1111" y="999"/>
                  <a:pt x="1114" y="995"/>
                </a:cubicBezTo>
                <a:cubicBezTo>
                  <a:pt x="1120" y="999"/>
                  <a:pt x="1128" y="991"/>
                  <a:pt x="1132" y="996"/>
                </a:cubicBezTo>
                <a:cubicBezTo>
                  <a:pt x="1132" y="994"/>
                  <a:pt x="1133" y="992"/>
                  <a:pt x="1135" y="990"/>
                </a:cubicBezTo>
                <a:cubicBezTo>
                  <a:pt x="1137" y="990"/>
                  <a:pt x="1138" y="992"/>
                  <a:pt x="1139" y="993"/>
                </a:cubicBezTo>
                <a:cubicBezTo>
                  <a:pt x="1141" y="993"/>
                  <a:pt x="1140" y="989"/>
                  <a:pt x="1142" y="989"/>
                </a:cubicBezTo>
                <a:cubicBezTo>
                  <a:pt x="1144" y="993"/>
                  <a:pt x="1149" y="994"/>
                  <a:pt x="1152" y="996"/>
                </a:cubicBezTo>
                <a:cubicBezTo>
                  <a:pt x="1161" y="994"/>
                  <a:pt x="1159" y="988"/>
                  <a:pt x="1160" y="978"/>
                </a:cubicBezTo>
                <a:cubicBezTo>
                  <a:pt x="1161" y="969"/>
                  <a:pt x="1164" y="958"/>
                  <a:pt x="1166" y="946"/>
                </a:cubicBezTo>
                <a:cubicBezTo>
                  <a:pt x="1168" y="939"/>
                  <a:pt x="1166" y="930"/>
                  <a:pt x="1168" y="924"/>
                </a:cubicBezTo>
                <a:cubicBezTo>
                  <a:pt x="1175" y="899"/>
                  <a:pt x="1174" y="869"/>
                  <a:pt x="1178" y="842"/>
                </a:cubicBezTo>
                <a:cubicBezTo>
                  <a:pt x="1169" y="840"/>
                  <a:pt x="1154" y="844"/>
                  <a:pt x="1148" y="842"/>
                </a:cubicBezTo>
                <a:cubicBezTo>
                  <a:pt x="1151" y="838"/>
                  <a:pt x="1158" y="838"/>
                  <a:pt x="1163" y="836"/>
                </a:cubicBezTo>
                <a:cubicBezTo>
                  <a:pt x="1169" y="835"/>
                  <a:pt x="1175" y="832"/>
                  <a:pt x="1179" y="830"/>
                </a:cubicBezTo>
                <a:cubicBezTo>
                  <a:pt x="1179" y="820"/>
                  <a:pt x="1179" y="810"/>
                  <a:pt x="1180" y="801"/>
                </a:cubicBezTo>
                <a:cubicBezTo>
                  <a:pt x="1171" y="801"/>
                  <a:pt x="1155" y="800"/>
                  <a:pt x="1142" y="801"/>
                </a:cubicBezTo>
                <a:cubicBezTo>
                  <a:pt x="1141" y="811"/>
                  <a:pt x="1144" y="818"/>
                  <a:pt x="1142" y="826"/>
                </a:cubicBezTo>
                <a:cubicBezTo>
                  <a:pt x="1136" y="823"/>
                  <a:pt x="1142" y="808"/>
                  <a:pt x="1139" y="799"/>
                </a:cubicBezTo>
                <a:cubicBezTo>
                  <a:pt x="1154" y="796"/>
                  <a:pt x="1166" y="790"/>
                  <a:pt x="1180" y="786"/>
                </a:cubicBezTo>
                <a:cubicBezTo>
                  <a:pt x="1182" y="777"/>
                  <a:pt x="1180" y="761"/>
                  <a:pt x="1182" y="752"/>
                </a:cubicBezTo>
                <a:cubicBezTo>
                  <a:pt x="1176" y="750"/>
                  <a:pt x="1167" y="753"/>
                  <a:pt x="1158" y="752"/>
                </a:cubicBezTo>
                <a:cubicBezTo>
                  <a:pt x="1157" y="753"/>
                  <a:pt x="1159" y="756"/>
                  <a:pt x="1157" y="758"/>
                </a:cubicBezTo>
                <a:cubicBezTo>
                  <a:pt x="1157" y="759"/>
                  <a:pt x="1158" y="765"/>
                  <a:pt x="1157" y="763"/>
                </a:cubicBezTo>
                <a:cubicBezTo>
                  <a:pt x="1157" y="759"/>
                  <a:pt x="1155" y="757"/>
                  <a:pt x="1157" y="755"/>
                </a:cubicBezTo>
                <a:cubicBezTo>
                  <a:pt x="1156" y="753"/>
                  <a:pt x="1155" y="752"/>
                  <a:pt x="1155" y="750"/>
                </a:cubicBezTo>
                <a:cubicBezTo>
                  <a:pt x="1163" y="746"/>
                  <a:pt x="1174" y="745"/>
                  <a:pt x="1183" y="741"/>
                </a:cubicBezTo>
                <a:cubicBezTo>
                  <a:pt x="1185" y="734"/>
                  <a:pt x="1182" y="726"/>
                  <a:pt x="1189" y="726"/>
                </a:cubicBezTo>
                <a:cubicBezTo>
                  <a:pt x="1190" y="730"/>
                  <a:pt x="1193" y="733"/>
                  <a:pt x="1192" y="739"/>
                </a:cubicBezTo>
                <a:cubicBezTo>
                  <a:pt x="1195" y="742"/>
                  <a:pt x="1200" y="743"/>
                  <a:pt x="1204" y="744"/>
                </a:cubicBezTo>
                <a:cubicBezTo>
                  <a:pt x="1202" y="749"/>
                  <a:pt x="1196" y="743"/>
                  <a:pt x="1193" y="745"/>
                </a:cubicBezTo>
                <a:cubicBezTo>
                  <a:pt x="1193" y="750"/>
                  <a:pt x="1200" y="746"/>
                  <a:pt x="1205" y="747"/>
                </a:cubicBezTo>
                <a:cubicBezTo>
                  <a:pt x="1207" y="746"/>
                  <a:pt x="1204" y="745"/>
                  <a:pt x="1206" y="744"/>
                </a:cubicBezTo>
                <a:cubicBezTo>
                  <a:pt x="1211" y="745"/>
                  <a:pt x="1216" y="747"/>
                  <a:pt x="1221" y="748"/>
                </a:cubicBezTo>
                <a:cubicBezTo>
                  <a:pt x="1220" y="756"/>
                  <a:pt x="1222" y="767"/>
                  <a:pt x="1221" y="775"/>
                </a:cubicBezTo>
                <a:cubicBezTo>
                  <a:pt x="1214" y="773"/>
                  <a:pt x="1222" y="758"/>
                  <a:pt x="1219" y="750"/>
                </a:cubicBezTo>
                <a:cubicBezTo>
                  <a:pt x="1212" y="749"/>
                  <a:pt x="1203" y="750"/>
                  <a:pt x="1194" y="751"/>
                </a:cubicBezTo>
                <a:cubicBezTo>
                  <a:pt x="1195" y="760"/>
                  <a:pt x="1196" y="774"/>
                  <a:pt x="1197" y="786"/>
                </a:cubicBezTo>
                <a:cubicBezTo>
                  <a:pt x="1206" y="788"/>
                  <a:pt x="1217" y="792"/>
                  <a:pt x="1226" y="793"/>
                </a:cubicBezTo>
                <a:cubicBezTo>
                  <a:pt x="1229" y="796"/>
                  <a:pt x="1237" y="795"/>
                  <a:pt x="1239" y="799"/>
                </a:cubicBezTo>
                <a:cubicBezTo>
                  <a:pt x="1227" y="800"/>
                  <a:pt x="1210" y="798"/>
                  <a:pt x="1198" y="801"/>
                </a:cubicBezTo>
                <a:cubicBezTo>
                  <a:pt x="1198" y="811"/>
                  <a:pt x="1201" y="820"/>
                  <a:pt x="1200" y="829"/>
                </a:cubicBezTo>
                <a:cubicBezTo>
                  <a:pt x="1202" y="834"/>
                  <a:pt x="1217" y="831"/>
                  <a:pt x="1217" y="837"/>
                </a:cubicBezTo>
                <a:cubicBezTo>
                  <a:pt x="1223" y="835"/>
                  <a:pt x="1226" y="838"/>
                  <a:pt x="1231" y="838"/>
                </a:cubicBezTo>
                <a:cubicBezTo>
                  <a:pt x="1229" y="848"/>
                  <a:pt x="1234" y="860"/>
                  <a:pt x="1230" y="866"/>
                </a:cubicBezTo>
                <a:cubicBezTo>
                  <a:pt x="1227" y="861"/>
                  <a:pt x="1230" y="850"/>
                  <a:pt x="1230" y="841"/>
                </a:cubicBezTo>
                <a:cubicBezTo>
                  <a:pt x="1222" y="839"/>
                  <a:pt x="1210" y="842"/>
                  <a:pt x="1203" y="840"/>
                </a:cubicBezTo>
                <a:cubicBezTo>
                  <a:pt x="1201" y="849"/>
                  <a:pt x="1204" y="866"/>
                  <a:pt x="1208" y="874"/>
                </a:cubicBezTo>
                <a:cubicBezTo>
                  <a:pt x="1206" y="885"/>
                  <a:pt x="1212" y="918"/>
                  <a:pt x="1216" y="929"/>
                </a:cubicBezTo>
                <a:cubicBezTo>
                  <a:pt x="1219" y="952"/>
                  <a:pt x="1223" y="973"/>
                  <a:pt x="1228" y="995"/>
                </a:cubicBezTo>
                <a:cubicBezTo>
                  <a:pt x="1231" y="992"/>
                  <a:pt x="1235" y="997"/>
                  <a:pt x="1236" y="992"/>
                </a:cubicBezTo>
                <a:cubicBezTo>
                  <a:pt x="1241" y="997"/>
                  <a:pt x="1249" y="994"/>
                  <a:pt x="1254" y="996"/>
                </a:cubicBezTo>
                <a:cubicBezTo>
                  <a:pt x="1261" y="982"/>
                  <a:pt x="1259" y="959"/>
                  <a:pt x="1262" y="942"/>
                </a:cubicBezTo>
                <a:cubicBezTo>
                  <a:pt x="1258" y="938"/>
                  <a:pt x="1249" y="943"/>
                  <a:pt x="1245" y="941"/>
                </a:cubicBezTo>
                <a:cubicBezTo>
                  <a:pt x="1247" y="937"/>
                  <a:pt x="1256" y="939"/>
                  <a:pt x="1259" y="935"/>
                </a:cubicBezTo>
                <a:cubicBezTo>
                  <a:pt x="1260" y="934"/>
                  <a:pt x="1261" y="934"/>
                  <a:pt x="1261" y="936"/>
                </a:cubicBezTo>
                <a:cubicBezTo>
                  <a:pt x="1264" y="930"/>
                  <a:pt x="1262" y="924"/>
                  <a:pt x="1264" y="917"/>
                </a:cubicBezTo>
                <a:cubicBezTo>
                  <a:pt x="1257" y="913"/>
                  <a:pt x="1247" y="917"/>
                  <a:pt x="1239" y="916"/>
                </a:cubicBezTo>
                <a:cubicBezTo>
                  <a:pt x="1241" y="913"/>
                  <a:pt x="1247" y="913"/>
                  <a:pt x="1250" y="911"/>
                </a:cubicBezTo>
                <a:cubicBezTo>
                  <a:pt x="1254" y="913"/>
                  <a:pt x="1263" y="916"/>
                  <a:pt x="1265" y="911"/>
                </a:cubicBezTo>
                <a:cubicBezTo>
                  <a:pt x="1262" y="906"/>
                  <a:pt x="1258" y="914"/>
                  <a:pt x="1254" y="911"/>
                </a:cubicBezTo>
                <a:cubicBezTo>
                  <a:pt x="1257" y="909"/>
                  <a:pt x="1262" y="909"/>
                  <a:pt x="1265" y="906"/>
                </a:cubicBezTo>
                <a:cubicBezTo>
                  <a:pt x="1264" y="897"/>
                  <a:pt x="1265" y="893"/>
                  <a:pt x="1265" y="886"/>
                </a:cubicBezTo>
                <a:cubicBezTo>
                  <a:pt x="1261" y="887"/>
                  <a:pt x="1253" y="884"/>
                  <a:pt x="1249" y="887"/>
                </a:cubicBezTo>
                <a:cubicBezTo>
                  <a:pt x="1252" y="881"/>
                  <a:pt x="1264" y="880"/>
                  <a:pt x="1270" y="879"/>
                </a:cubicBezTo>
                <a:cubicBezTo>
                  <a:pt x="1270" y="878"/>
                  <a:pt x="1269" y="877"/>
                  <a:pt x="1269" y="877"/>
                </a:cubicBezTo>
                <a:cubicBezTo>
                  <a:pt x="1271" y="875"/>
                  <a:pt x="1272" y="880"/>
                  <a:pt x="1273" y="881"/>
                </a:cubicBezTo>
                <a:cubicBezTo>
                  <a:pt x="1278" y="883"/>
                  <a:pt x="1286" y="880"/>
                  <a:pt x="1288" y="885"/>
                </a:cubicBezTo>
                <a:cubicBezTo>
                  <a:pt x="1286" y="887"/>
                  <a:pt x="1277" y="884"/>
                  <a:pt x="1273" y="886"/>
                </a:cubicBezTo>
                <a:cubicBezTo>
                  <a:pt x="1274" y="894"/>
                  <a:pt x="1274" y="900"/>
                  <a:pt x="1273" y="906"/>
                </a:cubicBezTo>
                <a:cubicBezTo>
                  <a:pt x="1275" y="908"/>
                  <a:pt x="1280" y="907"/>
                  <a:pt x="1282" y="910"/>
                </a:cubicBezTo>
                <a:cubicBezTo>
                  <a:pt x="1280" y="915"/>
                  <a:pt x="1276" y="906"/>
                  <a:pt x="1274" y="911"/>
                </a:cubicBezTo>
                <a:cubicBezTo>
                  <a:pt x="1277" y="915"/>
                  <a:pt x="1291" y="915"/>
                  <a:pt x="1290" y="907"/>
                </a:cubicBezTo>
                <a:cubicBezTo>
                  <a:pt x="1293" y="910"/>
                  <a:pt x="1294" y="914"/>
                  <a:pt x="1299" y="914"/>
                </a:cubicBezTo>
                <a:cubicBezTo>
                  <a:pt x="1293" y="918"/>
                  <a:pt x="1280" y="912"/>
                  <a:pt x="1275" y="916"/>
                </a:cubicBezTo>
                <a:cubicBezTo>
                  <a:pt x="1277" y="920"/>
                  <a:pt x="1275" y="929"/>
                  <a:pt x="1277" y="937"/>
                </a:cubicBezTo>
                <a:cubicBezTo>
                  <a:pt x="1278" y="938"/>
                  <a:pt x="1280" y="935"/>
                  <a:pt x="1282" y="935"/>
                </a:cubicBezTo>
                <a:cubicBezTo>
                  <a:pt x="1285" y="938"/>
                  <a:pt x="1295" y="937"/>
                  <a:pt x="1298" y="938"/>
                </a:cubicBezTo>
                <a:cubicBezTo>
                  <a:pt x="1301" y="936"/>
                  <a:pt x="1300" y="932"/>
                  <a:pt x="1297" y="930"/>
                </a:cubicBezTo>
                <a:cubicBezTo>
                  <a:pt x="1298" y="928"/>
                  <a:pt x="1298" y="925"/>
                  <a:pt x="1299" y="924"/>
                </a:cubicBezTo>
                <a:cubicBezTo>
                  <a:pt x="1298" y="923"/>
                  <a:pt x="1296" y="922"/>
                  <a:pt x="1295" y="920"/>
                </a:cubicBezTo>
                <a:cubicBezTo>
                  <a:pt x="1293" y="920"/>
                  <a:pt x="1294" y="924"/>
                  <a:pt x="1290" y="922"/>
                </a:cubicBezTo>
                <a:cubicBezTo>
                  <a:pt x="1290" y="918"/>
                  <a:pt x="1294" y="918"/>
                  <a:pt x="1297" y="918"/>
                </a:cubicBezTo>
                <a:cubicBezTo>
                  <a:pt x="1302" y="914"/>
                  <a:pt x="1305" y="905"/>
                  <a:pt x="1300" y="901"/>
                </a:cubicBezTo>
                <a:cubicBezTo>
                  <a:pt x="1301" y="899"/>
                  <a:pt x="1303" y="898"/>
                  <a:pt x="1303" y="895"/>
                </a:cubicBezTo>
                <a:cubicBezTo>
                  <a:pt x="1306" y="896"/>
                  <a:pt x="1305" y="900"/>
                  <a:pt x="1309" y="899"/>
                </a:cubicBezTo>
                <a:cubicBezTo>
                  <a:pt x="1309" y="901"/>
                  <a:pt x="1307" y="900"/>
                  <a:pt x="1307" y="903"/>
                </a:cubicBezTo>
                <a:cubicBezTo>
                  <a:pt x="1308" y="917"/>
                  <a:pt x="1310" y="924"/>
                  <a:pt x="1310" y="935"/>
                </a:cubicBezTo>
                <a:cubicBezTo>
                  <a:pt x="1313" y="939"/>
                  <a:pt x="1317" y="937"/>
                  <a:pt x="1321" y="936"/>
                </a:cubicBezTo>
                <a:cubicBezTo>
                  <a:pt x="1322" y="934"/>
                  <a:pt x="1318" y="936"/>
                  <a:pt x="1319" y="933"/>
                </a:cubicBezTo>
                <a:cubicBezTo>
                  <a:pt x="1320" y="934"/>
                  <a:pt x="1321" y="935"/>
                  <a:pt x="1322" y="933"/>
                </a:cubicBezTo>
                <a:cubicBezTo>
                  <a:pt x="1324" y="930"/>
                  <a:pt x="1318" y="930"/>
                  <a:pt x="1320" y="929"/>
                </a:cubicBezTo>
                <a:cubicBezTo>
                  <a:pt x="1327" y="924"/>
                  <a:pt x="1322" y="940"/>
                  <a:pt x="1327" y="942"/>
                </a:cubicBezTo>
                <a:cubicBezTo>
                  <a:pt x="1326" y="943"/>
                  <a:pt x="1325" y="944"/>
                  <a:pt x="1324" y="945"/>
                </a:cubicBezTo>
                <a:cubicBezTo>
                  <a:pt x="1326" y="948"/>
                  <a:pt x="1326" y="955"/>
                  <a:pt x="1329" y="957"/>
                </a:cubicBezTo>
                <a:cubicBezTo>
                  <a:pt x="1329" y="957"/>
                  <a:pt x="1328" y="957"/>
                  <a:pt x="1327" y="957"/>
                </a:cubicBezTo>
                <a:cubicBezTo>
                  <a:pt x="1329" y="963"/>
                  <a:pt x="1328" y="967"/>
                  <a:pt x="1329" y="973"/>
                </a:cubicBezTo>
                <a:cubicBezTo>
                  <a:pt x="1332" y="970"/>
                  <a:pt x="1331" y="962"/>
                  <a:pt x="1334" y="959"/>
                </a:cubicBezTo>
                <a:cubicBezTo>
                  <a:pt x="1333" y="958"/>
                  <a:pt x="1333" y="957"/>
                  <a:pt x="1331" y="957"/>
                </a:cubicBezTo>
                <a:cubicBezTo>
                  <a:pt x="1331" y="955"/>
                  <a:pt x="1333" y="955"/>
                  <a:pt x="1334" y="953"/>
                </a:cubicBezTo>
                <a:cubicBezTo>
                  <a:pt x="1334" y="950"/>
                  <a:pt x="1329" y="951"/>
                  <a:pt x="1329" y="948"/>
                </a:cubicBezTo>
                <a:cubicBezTo>
                  <a:pt x="1333" y="947"/>
                  <a:pt x="1336" y="947"/>
                  <a:pt x="1340" y="948"/>
                </a:cubicBezTo>
                <a:cubicBezTo>
                  <a:pt x="1340" y="951"/>
                  <a:pt x="1338" y="950"/>
                  <a:pt x="1336" y="950"/>
                </a:cubicBezTo>
                <a:cubicBezTo>
                  <a:pt x="1339" y="955"/>
                  <a:pt x="1335" y="958"/>
                  <a:pt x="1338" y="963"/>
                </a:cubicBezTo>
                <a:cubicBezTo>
                  <a:pt x="1342" y="961"/>
                  <a:pt x="1341" y="955"/>
                  <a:pt x="1344" y="952"/>
                </a:cubicBezTo>
                <a:cubicBezTo>
                  <a:pt x="1347" y="954"/>
                  <a:pt x="1345" y="957"/>
                  <a:pt x="1344" y="959"/>
                </a:cubicBezTo>
                <a:cubicBezTo>
                  <a:pt x="1347" y="963"/>
                  <a:pt x="1354" y="962"/>
                  <a:pt x="1355" y="966"/>
                </a:cubicBezTo>
                <a:cubicBezTo>
                  <a:pt x="1355" y="970"/>
                  <a:pt x="1354" y="965"/>
                  <a:pt x="1351" y="966"/>
                </a:cubicBezTo>
                <a:cubicBezTo>
                  <a:pt x="1350" y="971"/>
                  <a:pt x="1352" y="978"/>
                  <a:pt x="1354" y="981"/>
                </a:cubicBezTo>
                <a:cubicBezTo>
                  <a:pt x="1354" y="983"/>
                  <a:pt x="1351" y="982"/>
                  <a:pt x="1351" y="983"/>
                </a:cubicBezTo>
                <a:cubicBezTo>
                  <a:pt x="1353" y="986"/>
                  <a:pt x="1353" y="989"/>
                  <a:pt x="1354" y="993"/>
                </a:cubicBezTo>
                <a:cubicBezTo>
                  <a:pt x="1358" y="995"/>
                  <a:pt x="1363" y="994"/>
                  <a:pt x="1364" y="990"/>
                </a:cubicBezTo>
                <a:cubicBezTo>
                  <a:pt x="1367" y="990"/>
                  <a:pt x="1365" y="994"/>
                  <a:pt x="1366" y="995"/>
                </a:cubicBezTo>
                <a:cubicBezTo>
                  <a:pt x="1375" y="995"/>
                  <a:pt x="1378" y="989"/>
                  <a:pt x="1382" y="984"/>
                </a:cubicBezTo>
                <a:cubicBezTo>
                  <a:pt x="1386" y="984"/>
                  <a:pt x="1384" y="989"/>
                  <a:pt x="1383" y="991"/>
                </a:cubicBezTo>
                <a:cubicBezTo>
                  <a:pt x="1385" y="995"/>
                  <a:pt x="1390" y="994"/>
                  <a:pt x="1394" y="993"/>
                </a:cubicBezTo>
                <a:cubicBezTo>
                  <a:pt x="1394" y="991"/>
                  <a:pt x="1392" y="989"/>
                  <a:pt x="1394" y="987"/>
                </a:cubicBezTo>
                <a:cubicBezTo>
                  <a:pt x="1398" y="987"/>
                  <a:pt x="1397" y="992"/>
                  <a:pt x="1398" y="993"/>
                </a:cubicBezTo>
                <a:cubicBezTo>
                  <a:pt x="1402" y="994"/>
                  <a:pt x="1400" y="989"/>
                  <a:pt x="1401" y="987"/>
                </a:cubicBezTo>
                <a:cubicBezTo>
                  <a:pt x="1404" y="987"/>
                  <a:pt x="1403" y="992"/>
                  <a:pt x="1405" y="993"/>
                </a:cubicBezTo>
                <a:cubicBezTo>
                  <a:pt x="1409" y="993"/>
                  <a:pt x="1412" y="992"/>
                  <a:pt x="1415" y="991"/>
                </a:cubicBezTo>
                <a:cubicBezTo>
                  <a:pt x="1414" y="986"/>
                  <a:pt x="1415" y="979"/>
                  <a:pt x="1412" y="976"/>
                </a:cubicBezTo>
                <a:cubicBezTo>
                  <a:pt x="1417" y="966"/>
                  <a:pt x="1411" y="947"/>
                  <a:pt x="1418" y="937"/>
                </a:cubicBezTo>
                <a:cubicBezTo>
                  <a:pt x="1418" y="942"/>
                  <a:pt x="1423" y="948"/>
                  <a:pt x="1420" y="952"/>
                </a:cubicBezTo>
                <a:cubicBezTo>
                  <a:pt x="1421" y="955"/>
                  <a:pt x="1422" y="957"/>
                  <a:pt x="1424" y="959"/>
                </a:cubicBezTo>
                <a:cubicBezTo>
                  <a:pt x="1425" y="961"/>
                  <a:pt x="1423" y="962"/>
                  <a:pt x="1422" y="963"/>
                </a:cubicBezTo>
                <a:cubicBezTo>
                  <a:pt x="1426" y="966"/>
                  <a:pt x="1430" y="962"/>
                  <a:pt x="1431" y="959"/>
                </a:cubicBezTo>
                <a:cubicBezTo>
                  <a:pt x="1434" y="967"/>
                  <a:pt x="1429" y="981"/>
                  <a:pt x="1435" y="989"/>
                </a:cubicBezTo>
                <a:cubicBezTo>
                  <a:pt x="1435" y="1012"/>
                  <a:pt x="1435" y="1036"/>
                  <a:pt x="1435" y="1060"/>
                </a:cubicBezTo>
                <a:cubicBezTo>
                  <a:pt x="1349" y="1060"/>
                  <a:pt x="1254" y="1060"/>
                  <a:pt x="1165" y="1060"/>
                </a:cubicBezTo>
                <a:cubicBezTo>
                  <a:pt x="1155" y="1060"/>
                  <a:pt x="1132" y="1062"/>
                  <a:pt x="1127" y="1059"/>
                </a:cubicBezTo>
                <a:cubicBezTo>
                  <a:pt x="1125" y="1057"/>
                  <a:pt x="1130" y="1054"/>
                  <a:pt x="1127" y="1052"/>
                </a:cubicBezTo>
                <a:cubicBezTo>
                  <a:pt x="1128" y="1052"/>
                  <a:pt x="1129" y="1055"/>
                  <a:pt x="1129" y="1053"/>
                </a:cubicBezTo>
                <a:cubicBezTo>
                  <a:pt x="1130" y="1051"/>
                  <a:pt x="1129" y="1046"/>
                  <a:pt x="1126" y="1047"/>
                </a:cubicBezTo>
                <a:cubicBezTo>
                  <a:pt x="1127" y="1049"/>
                  <a:pt x="1123" y="1056"/>
                  <a:pt x="1122" y="1052"/>
                </a:cubicBezTo>
                <a:cubicBezTo>
                  <a:pt x="1120" y="1057"/>
                  <a:pt x="1126" y="1054"/>
                  <a:pt x="1126" y="1058"/>
                </a:cubicBezTo>
                <a:cubicBezTo>
                  <a:pt x="1125" y="1059"/>
                  <a:pt x="1125" y="1059"/>
                  <a:pt x="1125" y="1060"/>
                </a:cubicBezTo>
                <a:cubicBezTo>
                  <a:pt x="1115" y="1059"/>
                  <a:pt x="1103" y="1061"/>
                  <a:pt x="1094" y="1059"/>
                </a:cubicBezTo>
                <a:cubicBezTo>
                  <a:pt x="1093" y="1048"/>
                  <a:pt x="1108" y="1052"/>
                  <a:pt x="1112" y="1046"/>
                </a:cubicBezTo>
                <a:cubicBezTo>
                  <a:pt x="1112" y="1049"/>
                  <a:pt x="1118" y="1046"/>
                  <a:pt x="1118" y="1049"/>
                </a:cubicBezTo>
                <a:cubicBezTo>
                  <a:pt x="1120" y="1047"/>
                  <a:pt x="1123" y="1046"/>
                  <a:pt x="1124" y="1043"/>
                </a:cubicBezTo>
                <a:cubicBezTo>
                  <a:pt x="1127" y="1043"/>
                  <a:pt x="1131" y="1045"/>
                  <a:pt x="1134" y="1041"/>
                </a:cubicBezTo>
                <a:cubicBezTo>
                  <a:pt x="1135" y="1042"/>
                  <a:pt x="1135" y="1043"/>
                  <a:pt x="1135" y="1044"/>
                </a:cubicBezTo>
                <a:cubicBezTo>
                  <a:pt x="1137" y="1043"/>
                  <a:pt x="1140" y="1040"/>
                  <a:pt x="1138" y="1044"/>
                </a:cubicBezTo>
                <a:cubicBezTo>
                  <a:pt x="1141" y="1044"/>
                  <a:pt x="1139" y="1039"/>
                  <a:pt x="1142" y="1039"/>
                </a:cubicBezTo>
                <a:cubicBezTo>
                  <a:pt x="1143" y="1039"/>
                  <a:pt x="1142" y="1042"/>
                  <a:pt x="1144" y="1042"/>
                </a:cubicBezTo>
                <a:cubicBezTo>
                  <a:pt x="1145" y="1041"/>
                  <a:pt x="1146" y="1039"/>
                  <a:pt x="1148" y="1039"/>
                </a:cubicBezTo>
                <a:cubicBezTo>
                  <a:pt x="1148" y="1040"/>
                  <a:pt x="1148" y="1042"/>
                  <a:pt x="1150" y="1043"/>
                </a:cubicBezTo>
                <a:cubicBezTo>
                  <a:pt x="1152" y="1041"/>
                  <a:pt x="1147" y="1039"/>
                  <a:pt x="1150" y="1039"/>
                </a:cubicBezTo>
                <a:cubicBezTo>
                  <a:pt x="1153" y="1038"/>
                  <a:pt x="1150" y="1043"/>
                  <a:pt x="1154" y="1041"/>
                </a:cubicBezTo>
                <a:cubicBezTo>
                  <a:pt x="1155" y="1038"/>
                  <a:pt x="1155" y="1038"/>
                  <a:pt x="1157" y="1035"/>
                </a:cubicBezTo>
                <a:cubicBezTo>
                  <a:pt x="1154" y="1036"/>
                  <a:pt x="1148" y="1034"/>
                  <a:pt x="1146" y="1038"/>
                </a:cubicBezTo>
                <a:cubicBezTo>
                  <a:pt x="1145" y="1037"/>
                  <a:pt x="1145" y="1036"/>
                  <a:pt x="1144" y="1036"/>
                </a:cubicBezTo>
                <a:cubicBezTo>
                  <a:pt x="1127" y="1038"/>
                  <a:pt x="1111" y="1039"/>
                  <a:pt x="1090" y="1039"/>
                </a:cubicBezTo>
                <a:cubicBezTo>
                  <a:pt x="1091" y="1044"/>
                  <a:pt x="1089" y="1044"/>
                  <a:pt x="1090" y="1048"/>
                </a:cubicBezTo>
                <a:cubicBezTo>
                  <a:pt x="1082" y="1050"/>
                  <a:pt x="1074" y="1049"/>
                  <a:pt x="1070" y="1044"/>
                </a:cubicBezTo>
                <a:cubicBezTo>
                  <a:pt x="1074" y="1045"/>
                  <a:pt x="1076" y="1042"/>
                  <a:pt x="1078" y="1040"/>
                </a:cubicBezTo>
                <a:cubicBezTo>
                  <a:pt x="1065" y="1041"/>
                  <a:pt x="1059" y="1040"/>
                  <a:pt x="1049" y="1043"/>
                </a:cubicBezTo>
                <a:cubicBezTo>
                  <a:pt x="1043" y="1039"/>
                  <a:pt x="1029" y="1046"/>
                  <a:pt x="1023" y="1041"/>
                </a:cubicBezTo>
                <a:cubicBezTo>
                  <a:pt x="1017" y="1044"/>
                  <a:pt x="1008" y="1037"/>
                  <a:pt x="1000" y="1041"/>
                </a:cubicBezTo>
                <a:cubicBezTo>
                  <a:pt x="998" y="1036"/>
                  <a:pt x="993" y="1039"/>
                  <a:pt x="991" y="1037"/>
                </a:cubicBezTo>
                <a:cubicBezTo>
                  <a:pt x="984" y="1041"/>
                  <a:pt x="974" y="1037"/>
                  <a:pt x="965" y="1038"/>
                </a:cubicBezTo>
                <a:cubicBezTo>
                  <a:pt x="961" y="1038"/>
                  <a:pt x="956" y="1041"/>
                  <a:pt x="952" y="1039"/>
                </a:cubicBezTo>
                <a:cubicBezTo>
                  <a:pt x="951" y="1039"/>
                  <a:pt x="950" y="1041"/>
                  <a:pt x="948" y="1041"/>
                </a:cubicBezTo>
                <a:cubicBezTo>
                  <a:pt x="936" y="1038"/>
                  <a:pt x="926" y="1044"/>
                  <a:pt x="913" y="1041"/>
                </a:cubicBezTo>
                <a:cubicBezTo>
                  <a:pt x="903" y="1041"/>
                  <a:pt x="889" y="1045"/>
                  <a:pt x="877" y="1039"/>
                </a:cubicBezTo>
                <a:cubicBezTo>
                  <a:pt x="873" y="1039"/>
                  <a:pt x="866" y="1039"/>
                  <a:pt x="863" y="1036"/>
                </a:cubicBezTo>
                <a:cubicBezTo>
                  <a:pt x="861" y="1039"/>
                  <a:pt x="854" y="1036"/>
                  <a:pt x="851" y="1034"/>
                </a:cubicBezTo>
                <a:cubicBezTo>
                  <a:pt x="846" y="1037"/>
                  <a:pt x="839" y="1033"/>
                  <a:pt x="834" y="1034"/>
                </a:cubicBezTo>
                <a:cubicBezTo>
                  <a:pt x="831" y="1032"/>
                  <a:pt x="826" y="1031"/>
                  <a:pt x="821" y="1031"/>
                </a:cubicBezTo>
                <a:cubicBezTo>
                  <a:pt x="820" y="1030"/>
                  <a:pt x="819" y="1028"/>
                  <a:pt x="818" y="1027"/>
                </a:cubicBezTo>
                <a:cubicBezTo>
                  <a:pt x="821" y="1025"/>
                  <a:pt x="825" y="1024"/>
                  <a:pt x="827" y="1022"/>
                </a:cubicBezTo>
                <a:cubicBezTo>
                  <a:pt x="822" y="1021"/>
                  <a:pt x="815" y="1022"/>
                  <a:pt x="809" y="1021"/>
                </a:cubicBezTo>
                <a:cubicBezTo>
                  <a:pt x="808" y="1018"/>
                  <a:pt x="806" y="1014"/>
                  <a:pt x="803" y="1015"/>
                </a:cubicBezTo>
                <a:cubicBezTo>
                  <a:pt x="800" y="1017"/>
                  <a:pt x="803" y="1017"/>
                  <a:pt x="803" y="1020"/>
                </a:cubicBezTo>
                <a:cubicBezTo>
                  <a:pt x="801" y="1024"/>
                  <a:pt x="799" y="1019"/>
                  <a:pt x="797" y="1022"/>
                </a:cubicBezTo>
                <a:cubicBezTo>
                  <a:pt x="799" y="1022"/>
                  <a:pt x="801" y="1026"/>
                  <a:pt x="800" y="1028"/>
                </a:cubicBezTo>
                <a:cubicBezTo>
                  <a:pt x="792" y="1023"/>
                  <a:pt x="780" y="1029"/>
                  <a:pt x="773" y="1028"/>
                </a:cubicBezTo>
                <a:cubicBezTo>
                  <a:pt x="771" y="1029"/>
                  <a:pt x="774" y="1031"/>
                  <a:pt x="771" y="1032"/>
                </a:cubicBezTo>
                <a:cubicBezTo>
                  <a:pt x="753" y="1027"/>
                  <a:pt x="739" y="1033"/>
                  <a:pt x="722" y="1035"/>
                </a:cubicBezTo>
                <a:cubicBezTo>
                  <a:pt x="721" y="1039"/>
                  <a:pt x="718" y="1042"/>
                  <a:pt x="718" y="1044"/>
                </a:cubicBezTo>
                <a:cubicBezTo>
                  <a:pt x="721" y="1045"/>
                  <a:pt x="719" y="1041"/>
                  <a:pt x="721" y="1042"/>
                </a:cubicBezTo>
                <a:cubicBezTo>
                  <a:pt x="726" y="1047"/>
                  <a:pt x="713" y="1048"/>
                  <a:pt x="711" y="1044"/>
                </a:cubicBezTo>
                <a:cubicBezTo>
                  <a:pt x="712" y="1042"/>
                  <a:pt x="714" y="1044"/>
                  <a:pt x="714" y="1041"/>
                </a:cubicBezTo>
                <a:cubicBezTo>
                  <a:pt x="712" y="1041"/>
                  <a:pt x="712" y="1042"/>
                  <a:pt x="710" y="1042"/>
                </a:cubicBezTo>
                <a:cubicBezTo>
                  <a:pt x="709" y="1041"/>
                  <a:pt x="709" y="1038"/>
                  <a:pt x="707" y="1039"/>
                </a:cubicBezTo>
                <a:cubicBezTo>
                  <a:pt x="698" y="1041"/>
                  <a:pt x="691" y="1037"/>
                  <a:pt x="686" y="1036"/>
                </a:cubicBezTo>
                <a:cubicBezTo>
                  <a:pt x="688" y="1038"/>
                  <a:pt x="685" y="1037"/>
                  <a:pt x="684" y="1038"/>
                </a:cubicBezTo>
                <a:cubicBezTo>
                  <a:pt x="673" y="1034"/>
                  <a:pt x="663" y="1034"/>
                  <a:pt x="650" y="1031"/>
                </a:cubicBezTo>
                <a:cubicBezTo>
                  <a:pt x="639" y="1024"/>
                  <a:pt x="618" y="1032"/>
                  <a:pt x="609" y="1025"/>
                </a:cubicBezTo>
                <a:cubicBezTo>
                  <a:pt x="610" y="1022"/>
                  <a:pt x="613" y="1022"/>
                  <a:pt x="613" y="1018"/>
                </a:cubicBezTo>
                <a:cubicBezTo>
                  <a:pt x="610" y="1017"/>
                  <a:pt x="609" y="1020"/>
                  <a:pt x="609" y="1017"/>
                </a:cubicBezTo>
                <a:cubicBezTo>
                  <a:pt x="611" y="1015"/>
                  <a:pt x="613" y="1019"/>
                  <a:pt x="615" y="1017"/>
                </a:cubicBezTo>
                <a:cubicBezTo>
                  <a:pt x="613" y="1015"/>
                  <a:pt x="613" y="1012"/>
                  <a:pt x="616" y="1011"/>
                </a:cubicBezTo>
                <a:cubicBezTo>
                  <a:pt x="614" y="1009"/>
                  <a:pt x="611" y="1010"/>
                  <a:pt x="611" y="1008"/>
                </a:cubicBezTo>
                <a:cubicBezTo>
                  <a:pt x="613" y="1003"/>
                  <a:pt x="607" y="1004"/>
                  <a:pt x="606" y="1000"/>
                </a:cubicBezTo>
                <a:cubicBezTo>
                  <a:pt x="607" y="999"/>
                  <a:pt x="608" y="998"/>
                  <a:pt x="610" y="998"/>
                </a:cubicBezTo>
                <a:cubicBezTo>
                  <a:pt x="612" y="1000"/>
                  <a:pt x="613" y="1003"/>
                  <a:pt x="614" y="1006"/>
                </a:cubicBezTo>
                <a:cubicBezTo>
                  <a:pt x="619" y="1006"/>
                  <a:pt x="623" y="1006"/>
                  <a:pt x="624" y="1010"/>
                </a:cubicBezTo>
                <a:cubicBezTo>
                  <a:pt x="621" y="1012"/>
                  <a:pt x="619" y="1007"/>
                  <a:pt x="617" y="1011"/>
                </a:cubicBezTo>
                <a:cubicBezTo>
                  <a:pt x="619" y="1016"/>
                  <a:pt x="622" y="1017"/>
                  <a:pt x="621" y="1025"/>
                </a:cubicBezTo>
                <a:cubicBezTo>
                  <a:pt x="627" y="1019"/>
                  <a:pt x="636" y="1026"/>
                  <a:pt x="642" y="1024"/>
                </a:cubicBezTo>
                <a:cubicBezTo>
                  <a:pt x="643" y="1021"/>
                  <a:pt x="640" y="1023"/>
                  <a:pt x="641" y="1021"/>
                </a:cubicBezTo>
                <a:cubicBezTo>
                  <a:pt x="642" y="1021"/>
                  <a:pt x="647" y="1018"/>
                  <a:pt x="648" y="1022"/>
                </a:cubicBezTo>
                <a:cubicBezTo>
                  <a:pt x="650" y="1023"/>
                  <a:pt x="649" y="1019"/>
                  <a:pt x="652" y="1019"/>
                </a:cubicBezTo>
                <a:cubicBezTo>
                  <a:pt x="654" y="1022"/>
                  <a:pt x="655" y="1025"/>
                  <a:pt x="657" y="1028"/>
                </a:cubicBezTo>
                <a:cubicBezTo>
                  <a:pt x="657" y="1024"/>
                  <a:pt x="659" y="1023"/>
                  <a:pt x="660" y="1021"/>
                </a:cubicBezTo>
                <a:cubicBezTo>
                  <a:pt x="663" y="1020"/>
                  <a:pt x="665" y="1024"/>
                  <a:pt x="667" y="1021"/>
                </a:cubicBezTo>
                <a:cubicBezTo>
                  <a:pt x="665" y="1020"/>
                  <a:pt x="662" y="1020"/>
                  <a:pt x="662" y="1018"/>
                </a:cubicBezTo>
                <a:cubicBezTo>
                  <a:pt x="662" y="1015"/>
                  <a:pt x="662" y="1011"/>
                  <a:pt x="665" y="1012"/>
                </a:cubicBezTo>
                <a:cubicBezTo>
                  <a:pt x="667" y="1012"/>
                  <a:pt x="668" y="1017"/>
                  <a:pt x="666" y="1017"/>
                </a:cubicBezTo>
                <a:cubicBezTo>
                  <a:pt x="668" y="1018"/>
                  <a:pt x="669" y="1014"/>
                  <a:pt x="670" y="1017"/>
                </a:cubicBezTo>
                <a:cubicBezTo>
                  <a:pt x="670" y="1012"/>
                  <a:pt x="667" y="1011"/>
                  <a:pt x="663" y="1009"/>
                </a:cubicBezTo>
                <a:cubicBezTo>
                  <a:pt x="660" y="1011"/>
                  <a:pt x="657" y="1015"/>
                  <a:pt x="653" y="1012"/>
                </a:cubicBezTo>
                <a:cubicBezTo>
                  <a:pt x="653" y="1011"/>
                  <a:pt x="654" y="1008"/>
                  <a:pt x="652" y="1009"/>
                </a:cubicBezTo>
                <a:cubicBezTo>
                  <a:pt x="652" y="1009"/>
                  <a:pt x="652" y="1010"/>
                  <a:pt x="652" y="1011"/>
                </a:cubicBezTo>
                <a:cubicBezTo>
                  <a:pt x="651" y="1009"/>
                  <a:pt x="649" y="1008"/>
                  <a:pt x="648" y="1007"/>
                </a:cubicBezTo>
                <a:cubicBezTo>
                  <a:pt x="653" y="1007"/>
                  <a:pt x="657" y="1009"/>
                  <a:pt x="661" y="1005"/>
                </a:cubicBezTo>
                <a:cubicBezTo>
                  <a:pt x="663" y="1006"/>
                  <a:pt x="664" y="1008"/>
                  <a:pt x="667" y="1008"/>
                </a:cubicBezTo>
                <a:cubicBezTo>
                  <a:pt x="667" y="1005"/>
                  <a:pt x="669" y="1007"/>
                  <a:pt x="671" y="1005"/>
                </a:cubicBezTo>
                <a:cubicBezTo>
                  <a:pt x="670" y="1001"/>
                  <a:pt x="665" y="1002"/>
                  <a:pt x="663" y="999"/>
                </a:cubicBezTo>
                <a:cubicBezTo>
                  <a:pt x="665" y="999"/>
                  <a:pt x="675" y="997"/>
                  <a:pt x="676" y="1002"/>
                </a:cubicBezTo>
                <a:cubicBezTo>
                  <a:pt x="677" y="1004"/>
                  <a:pt x="673" y="1002"/>
                  <a:pt x="673" y="1005"/>
                </a:cubicBezTo>
                <a:cubicBezTo>
                  <a:pt x="681" y="1012"/>
                  <a:pt x="693" y="1005"/>
                  <a:pt x="701" y="1012"/>
                </a:cubicBezTo>
                <a:cubicBezTo>
                  <a:pt x="695" y="1014"/>
                  <a:pt x="692" y="1011"/>
                  <a:pt x="687" y="1010"/>
                </a:cubicBezTo>
                <a:cubicBezTo>
                  <a:pt x="686" y="1011"/>
                  <a:pt x="686" y="1014"/>
                  <a:pt x="685" y="1015"/>
                </a:cubicBezTo>
                <a:cubicBezTo>
                  <a:pt x="680" y="1015"/>
                  <a:pt x="679" y="1006"/>
                  <a:pt x="673" y="1009"/>
                </a:cubicBezTo>
                <a:cubicBezTo>
                  <a:pt x="680" y="1010"/>
                  <a:pt x="676" y="1019"/>
                  <a:pt x="683" y="1020"/>
                </a:cubicBezTo>
                <a:cubicBezTo>
                  <a:pt x="685" y="1019"/>
                  <a:pt x="684" y="1015"/>
                  <a:pt x="687" y="1015"/>
                </a:cubicBezTo>
                <a:cubicBezTo>
                  <a:pt x="689" y="1015"/>
                  <a:pt x="689" y="1017"/>
                  <a:pt x="690" y="1017"/>
                </a:cubicBezTo>
                <a:cubicBezTo>
                  <a:pt x="690" y="1019"/>
                  <a:pt x="687" y="1018"/>
                  <a:pt x="688" y="1020"/>
                </a:cubicBezTo>
                <a:cubicBezTo>
                  <a:pt x="693" y="1016"/>
                  <a:pt x="696" y="1026"/>
                  <a:pt x="698" y="1020"/>
                </a:cubicBezTo>
                <a:cubicBezTo>
                  <a:pt x="696" y="1019"/>
                  <a:pt x="692" y="1019"/>
                  <a:pt x="691" y="1017"/>
                </a:cubicBezTo>
                <a:cubicBezTo>
                  <a:pt x="693" y="1015"/>
                  <a:pt x="696" y="1016"/>
                  <a:pt x="699" y="1014"/>
                </a:cubicBezTo>
                <a:cubicBezTo>
                  <a:pt x="701" y="1016"/>
                  <a:pt x="704" y="1017"/>
                  <a:pt x="705" y="1020"/>
                </a:cubicBezTo>
                <a:cubicBezTo>
                  <a:pt x="706" y="1017"/>
                  <a:pt x="703" y="1017"/>
                  <a:pt x="704" y="1015"/>
                </a:cubicBezTo>
                <a:cubicBezTo>
                  <a:pt x="710" y="1014"/>
                  <a:pt x="712" y="1020"/>
                  <a:pt x="717" y="1021"/>
                </a:cubicBezTo>
                <a:cubicBezTo>
                  <a:pt x="717" y="1015"/>
                  <a:pt x="707" y="1015"/>
                  <a:pt x="704" y="1011"/>
                </a:cubicBezTo>
                <a:cubicBezTo>
                  <a:pt x="705" y="1010"/>
                  <a:pt x="709" y="1011"/>
                  <a:pt x="709" y="1009"/>
                </a:cubicBezTo>
                <a:cubicBezTo>
                  <a:pt x="707" y="1008"/>
                  <a:pt x="702" y="1010"/>
                  <a:pt x="701" y="1007"/>
                </a:cubicBezTo>
                <a:cubicBezTo>
                  <a:pt x="704" y="1005"/>
                  <a:pt x="710" y="1006"/>
                  <a:pt x="712" y="1008"/>
                </a:cubicBezTo>
                <a:cubicBezTo>
                  <a:pt x="711" y="1010"/>
                  <a:pt x="711" y="1011"/>
                  <a:pt x="712" y="1013"/>
                </a:cubicBezTo>
                <a:cubicBezTo>
                  <a:pt x="714" y="1014"/>
                  <a:pt x="715" y="1011"/>
                  <a:pt x="719" y="1012"/>
                </a:cubicBezTo>
                <a:cubicBezTo>
                  <a:pt x="720" y="1015"/>
                  <a:pt x="724" y="1015"/>
                  <a:pt x="724" y="1019"/>
                </a:cubicBezTo>
                <a:cubicBezTo>
                  <a:pt x="729" y="1020"/>
                  <a:pt x="732" y="1016"/>
                  <a:pt x="736" y="1014"/>
                </a:cubicBezTo>
                <a:cubicBezTo>
                  <a:pt x="733" y="1013"/>
                  <a:pt x="732" y="1011"/>
                  <a:pt x="730" y="1009"/>
                </a:cubicBezTo>
                <a:cubicBezTo>
                  <a:pt x="730" y="1012"/>
                  <a:pt x="727" y="1010"/>
                  <a:pt x="726" y="1011"/>
                </a:cubicBezTo>
                <a:cubicBezTo>
                  <a:pt x="726" y="1012"/>
                  <a:pt x="727" y="1015"/>
                  <a:pt x="725" y="1015"/>
                </a:cubicBezTo>
                <a:cubicBezTo>
                  <a:pt x="722" y="1013"/>
                  <a:pt x="717" y="1012"/>
                  <a:pt x="713" y="1009"/>
                </a:cubicBezTo>
                <a:cubicBezTo>
                  <a:pt x="720" y="1003"/>
                  <a:pt x="732" y="1007"/>
                  <a:pt x="740" y="1007"/>
                </a:cubicBezTo>
                <a:cubicBezTo>
                  <a:pt x="740" y="1002"/>
                  <a:pt x="734" y="1004"/>
                  <a:pt x="734" y="1000"/>
                </a:cubicBezTo>
                <a:cubicBezTo>
                  <a:pt x="735" y="1000"/>
                  <a:pt x="734" y="997"/>
                  <a:pt x="736" y="997"/>
                </a:cubicBezTo>
                <a:cubicBezTo>
                  <a:pt x="740" y="996"/>
                  <a:pt x="739" y="1000"/>
                  <a:pt x="741" y="1000"/>
                </a:cubicBezTo>
                <a:cubicBezTo>
                  <a:pt x="741" y="1000"/>
                  <a:pt x="740" y="1004"/>
                  <a:pt x="741" y="1006"/>
                </a:cubicBezTo>
                <a:cubicBezTo>
                  <a:pt x="746" y="1006"/>
                  <a:pt x="751" y="1008"/>
                  <a:pt x="751" y="1012"/>
                </a:cubicBezTo>
                <a:cubicBezTo>
                  <a:pt x="753" y="1008"/>
                  <a:pt x="762" y="1007"/>
                  <a:pt x="764" y="1012"/>
                </a:cubicBezTo>
                <a:cubicBezTo>
                  <a:pt x="762" y="1015"/>
                  <a:pt x="756" y="1009"/>
                  <a:pt x="755" y="1013"/>
                </a:cubicBezTo>
                <a:cubicBezTo>
                  <a:pt x="759" y="1014"/>
                  <a:pt x="758" y="1016"/>
                  <a:pt x="759" y="1017"/>
                </a:cubicBezTo>
                <a:cubicBezTo>
                  <a:pt x="764" y="1017"/>
                  <a:pt x="765" y="1015"/>
                  <a:pt x="770" y="1015"/>
                </a:cubicBezTo>
                <a:cubicBezTo>
                  <a:pt x="772" y="1017"/>
                  <a:pt x="771" y="1019"/>
                  <a:pt x="771" y="1021"/>
                </a:cubicBezTo>
                <a:cubicBezTo>
                  <a:pt x="773" y="1022"/>
                  <a:pt x="771" y="1019"/>
                  <a:pt x="773" y="1019"/>
                </a:cubicBezTo>
                <a:cubicBezTo>
                  <a:pt x="777" y="1023"/>
                  <a:pt x="781" y="1022"/>
                  <a:pt x="785" y="1024"/>
                </a:cubicBezTo>
                <a:cubicBezTo>
                  <a:pt x="783" y="1019"/>
                  <a:pt x="781" y="1016"/>
                  <a:pt x="774" y="1017"/>
                </a:cubicBezTo>
                <a:cubicBezTo>
                  <a:pt x="773" y="1014"/>
                  <a:pt x="770" y="1012"/>
                  <a:pt x="768" y="1013"/>
                </a:cubicBezTo>
                <a:cubicBezTo>
                  <a:pt x="769" y="1010"/>
                  <a:pt x="764" y="1009"/>
                  <a:pt x="766" y="1008"/>
                </a:cubicBezTo>
                <a:cubicBezTo>
                  <a:pt x="769" y="1008"/>
                  <a:pt x="770" y="1010"/>
                  <a:pt x="772" y="1013"/>
                </a:cubicBezTo>
                <a:cubicBezTo>
                  <a:pt x="779" y="1013"/>
                  <a:pt x="787" y="1016"/>
                  <a:pt x="792" y="1020"/>
                </a:cubicBezTo>
                <a:cubicBezTo>
                  <a:pt x="793" y="1018"/>
                  <a:pt x="794" y="1015"/>
                  <a:pt x="793" y="1013"/>
                </a:cubicBezTo>
                <a:cubicBezTo>
                  <a:pt x="788" y="1016"/>
                  <a:pt x="784" y="1013"/>
                  <a:pt x="783" y="1008"/>
                </a:cubicBezTo>
                <a:cubicBezTo>
                  <a:pt x="786" y="1006"/>
                  <a:pt x="792" y="1008"/>
                  <a:pt x="790" y="1012"/>
                </a:cubicBezTo>
                <a:cubicBezTo>
                  <a:pt x="793" y="1008"/>
                  <a:pt x="797" y="1014"/>
                  <a:pt x="799" y="1009"/>
                </a:cubicBezTo>
                <a:cubicBezTo>
                  <a:pt x="797" y="1007"/>
                  <a:pt x="792" y="1008"/>
                  <a:pt x="792" y="1004"/>
                </a:cubicBezTo>
                <a:cubicBezTo>
                  <a:pt x="797" y="1005"/>
                  <a:pt x="802" y="1003"/>
                  <a:pt x="803" y="1007"/>
                </a:cubicBezTo>
                <a:cubicBezTo>
                  <a:pt x="803" y="1009"/>
                  <a:pt x="801" y="1008"/>
                  <a:pt x="802" y="1010"/>
                </a:cubicBezTo>
                <a:cubicBezTo>
                  <a:pt x="809" y="1009"/>
                  <a:pt x="812" y="1017"/>
                  <a:pt x="818" y="1019"/>
                </a:cubicBezTo>
                <a:cubicBezTo>
                  <a:pt x="818" y="1014"/>
                  <a:pt x="825" y="1017"/>
                  <a:pt x="825" y="1013"/>
                </a:cubicBezTo>
                <a:cubicBezTo>
                  <a:pt x="823" y="1013"/>
                  <a:pt x="821" y="1015"/>
                  <a:pt x="820" y="1013"/>
                </a:cubicBezTo>
                <a:cubicBezTo>
                  <a:pt x="820" y="1010"/>
                  <a:pt x="824" y="1011"/>
                  <a:pt x="825" y="1009"/>
                </a:cubicBezTo>
                <a:cubicBezTo>
                  <a:pt x="821" y="1008"/>
                  <a:pt x="815" y="1009"/>
                  <a:pt x="809" y="1011"/>
                </a:cubicBezTo>
                <a:cubicBezTo>
                  <a:pt x="810" y="1009"/>
                  <a:pt x="809" y="1009"/>
                  <a:pt x="809" y="1007"/>
                </a:cubicBezTo>
                <a:cubicBezTo>
                  <a:pt x="815" y="1006"/>
                  <a:pt x="824" y="1004"/>
                  <a:pt x="829" y="1008"/>
                </a:cubicBezTo>
                <a:cubicBezTo>
                  <a:pt x="829" y="1013"/>
                  <a:pt x="834" y="1012"/>
                  <a:pt x="835" y="1016"/>
                </a:cubicBezTo>
                <a:cubicBezTo>
                  <a:pt x="834" y="1017"/>
                  <a:pt x="828" y="1016"/>
                  <a:pt x="831" y="1019"/>
                </a:cubicBezTo>
                <a:cubicBezTo>
                  <a:pt x="834" y="1021"/>
                  <a:pt x="834" y="1014"/>
                  <a:pt x="837" y="1018"/>
                </a:cubicBezTo>
                <a:cubicBezTo>
                  <a:pt x="838" y="1016"/>
                  <a:pt x="842" y="1016"/>
                  <a:pt x="840" y="1013"/>
                </a:cubicBezTo>
                <a:cubicBezTo>
                  <a:pt x="837" y="1013"/>
                  <a:pt x="838" y="1016"/>
                  <a:pt x="835" y="1014"/>
                </a:cubicBezTo>
                <a:cubicBezTo>
                  <a:pt x="838" y="1011"/>
                  <a:pt x="836" y="1011"/>
                  <a:pt x="835" y="1006"/>
                </a:cubicBezTo>
                <a:cubicBezTo>
                  <a:pt x="840" y="1010"/>
                  <a:pt x="845" y="1005"/>
                  <a:pt x="850" y="1006"/>
                </a:cubicBezTo>
                <a:cubicBezTo>
                  <a:pt x="852" y="1009"/>
                  <a:pt x="857" y="1013"/>
                  <a:pt x="862" y="1011"/>
                </a:cubicBezTo>
                <a:cubicBezTo>
                  <a:pt x="860" y="1008"/>
                  <a:pt x="855" y="1010"/>
                  <a:pt x="855" y="1006"/>
                </a:cubicBezTo>
                <a:cubicBezTo>
                  <a:pt x="862" y="1010"/>
                  <a:pt x="869" y="1007"/>
                  <a:pt x="877" y="1006"/>
                </a:cubicBezTo>
                <a:cubicBezTo>
                  <a:pt x="879" y="1006"/>
                  <a:pt x="877" y="1009"/>
                  <a:pt x="879" y="1009"/>
                </a:cubicBezTo>
                <a:cubicBezTo>
                  <a:pt x="881" y="1007"/>
                  <a:pt x="882" y="1005"/>
                  <a:pt x="884" y="1004"/>
                </a:cubicBezTo>
                <a:cubicBezTo>
                  <a:pt x="892" y="1007"/>
                  <a:pt x="897" y="1004"/>
                  <a:pt x="906" y="1007"/>
                </a:cubicBezTo>
                <a:cubicBezTo>
                  <a:pt x="906" y="1003"/>
                  <a:pt x="907" y="1000"/>
                  <a:pt x="910" y="999"/>
                </a:cubicBezTo>
                <a:cubicBezTo>
                  <a:pt x="911" y="999"/>
                  <a:pt x="912" y="999"/>
                  <a:pt x="913" y="1000"/>
                </a:cubicBezTo>
                <a:cubicBezTo>
                  <a:pt x="912" y="1003"/>
                  <a:pt x="911" y="1004"/>
                  <a:pt x="913" y="1006"/>
                </a:cubicBezTo>
                <a:cubicBezTo>
                  <a:pt x="917" y="1005"/>
                  <a:pt x="928" y="1008"/>
                  <a:pt x="930" y="1002"/>
                </a:cubicBezTo>
                <a:cubicBezTo>
                  <a:pt x="926" y="999"/>
                  <a:pt x="926" y="994"/>
                  <a:pt x="918" y="995"/>
                </a:cubicBezTo>
                <a:cubicBezTo>
                  <a:pt x="916" y="995"/>
                  <a:pt x="918" y="998"/>
                  <a:pt x="915" y="998"/>
                </a:cubicBezTo>
                <a:cubicBezTo>
                  <a:pt x="912" y="999"/>
                  <a:pt x="913" y="994"/>
                  <a:pt x="911" y="995"/>
                </a:cubicBezTo>
                <a:cubicBezTo>
                  <a:pt x="907" y="998"/>
                  <a:pt x="903" y="998"/>
                  <a:pt x="899" y="996"/>
                </a:cubicBezTo>
                <a:cubicBezTo>
                  <a:pt x="898" y="998"/>
                  <a:pt x="896" y="996"/>
                  <a:pt x="892" y="997"/>
                </a:cubicBezTo>
                <a:cubicBezTo>
                  <a:pt x="891" y="1000"/>
                  <a:pt x="895" y="1000"/>
                  <a:pt x="893" y="1000"/>
                </a:cubicBezTo>
                <a:cubicBezTo>
                  <a:pt x="892" y="1000"/>
                  <a:pt x="891" y="1000"/>
                  <a:pt x="889" y="1000"/>
                </a:cubicBezTo>
                <a:cubicBezTo>
                  <a:pt x="890" y="999"/>
                  <a:pt x="889" y="998"/>
                  <a:pt x="889" y="997"/>
                </a:cubicBezTo>
                <a:cubicBezTo>
                  <a:pt x="877" y="995"/>
                  <a:pt x="861" y="995"/>
                  <a:pt x="846" y="996"/>
                </a:cubicBezTo>
                <a:cubicBezTo>
                  <a:pt x="843" y="988"/>
                  <a:pt x="837" y="982"/>
                  <a:pt x="831" y="977"/>
                </a:cubicBezTo>
                <a:cubicBezTo>
                  <a:pt x="826" y="984"/>
                  <a:pt x="820" y="988"/>
                  <a:pt x="817" y="996"/>
                </a:cubicBezTo>
                <a:cubicBezTo>
                  <a:pt x="821" y="997"/>
                  <a:pt x="822" y="999"/>
                  <a:pt x="824" y="999"/>
                </a:cubicBezTo>
                <a:cubicBezTo>
                  <a:pt x="822" y="1003"/>
                  <a:pt x="815" y="999"/>
                  <a:pt x="814" y="1003"/>
                </a:cubicBezTo>
                <a:cubicBezTo>
                  <a:pt x="814" y="1001"/>
                  <a:pt x="812" y="1002"/>
                  <a:pt x="812" y="1000"/>
                </a:cubicBezTo>
                <a:cubicBezTo>
                  <a:pt x="813" y="1000"/>
                  <a:pt x="815" y="999"/>
                  <a:pt x="816" y="998"/>
                </a:cubicBezTo>
                <a:cubicBezTo>
                  <a:pt x="811" y="995"/>
                  <a:pt x="797" y="995"/>
                  <a:pt x="793" y="998"/>
                </a:cubicBezTo>
                <a:cubicBezTo>
                  <a:pt x="794" y="1000"/>
                  <a:pt x="797" y="998"/>
                  <a:pt x="797" y="1000"/>
                </a:cubicBezTo>
                <a:cubicBezTo>
                  <a:pt x="795" y="1004"/>
                  <a:pt x="788" y="998"/>
                  <a:pt x="789" y="996"/>
                </a:cubicBezTo>
                <a:cubicBezTo>
                  <a:pt x="777" y="998"/>
                  <a:pt x="759" y="994"/>
                  <a:pt x="748" y="996"/>
                </a:cubicBezTo>
                <a:cubicBezTo>
                  <a:pt x="751" y="997"/>
                  <a:pt x="754" y="999"/>
                  <a:pt x="757" y="1000"/>
                </a:cubicBezTo>
                <a:cubicBezTo>
                  <a:pt x="753" y="1000"/>
                  <a:pt x="750" y="1001"/>
                  <a:pt x="748" y="1003"/>
                </a:cubicBezTo>
                <a:cubicBezTo>
                  <a:pt x="748" y="1002"/>
                  <a:pt x="746" y="1003"/>
                  <a:pt x="746" y="1002"/>
                </a:cubicBezTo>
                <a:cubicBezTo>
                  <a:pt x="744" y="1000"/>
                  <a:pt x="748" y="1001"/>
                  <a:pt x="747" y="998"/>
                </a:cubicBezTo>
                <a:cubicBezTo>
                  <a:pt x="744" y="995"/>
                  <a:pt x="737" y="995"/>
                  <a:pt x="730" y="996"/>
                </a:cubicBezTo>
                <a:cubicBezTo>
                  <a:pt x="729" y="1000"/>
                  <a:pt x="733" y="998"/>
                  <a:pt x="733" y="1000"/>
                </a:cubicBezTo>
                <a:cubicBezTo>
                  <a:pt x="730" y="1001"/>
                  <a:pt x="730" y="1003"/>
                  <a:pt x="727" y="1002"/>
                </a:cubicBezTo>
                <a:cubicBezTo>
                  <a:pt x="726" y="1000"/>
                  <a:pt x="726" y="998"/>
                  <a:pt x="725" y="996"/>
                </a:cubicBezTo>
                <a:cubicBezTo>
                  <a:pt x="722" y="995"/>
                  <a:pt x="718" y="996"/>
                  <a:pt x="719" y="991"/>
                </a:cubicBezTo>
                <a:cubicBezTo>
                  <a:pt x="720" y="989"/>
                  <a:pt x="722" y="993"/>
                  <a:pt x="722" y="990"/>
                </a:cubicBezTo>
                <a:cubicBezTo>
                  <a:pt x="726" y="962"/>
                  <a:pt x="731" y="936"/>
                  <a:pt x="736" y="909"/>
                </a:cubicBezTo>
                <a:cubicBezTo>
                  <a:pt x="746" y="854"/>
                  <a:pt x="756" y="797"/>
                  <a:pt x="764" y="742"/>
                </a:cubicBezTo>
                <a:cubicBezTo>
                  <a:pt x="768" y="719"/>
                  <a:pt x="775" y="696"/>
                  <a:pt x="775" y="674"/>
                </a:cubicBezTo>
                <a:cubicBezTo>
                  <a:pt x="775" y="666"/>
                  <a:pt x="777" y="662"/>
                  <a:pt x="778" y="656"/>
                </a:cubicBezTo>
                <a:cubicBezTo>
                  <a:pt x="781" y="636"/>
                  <a:pt x="782" y="618"/>
                  <a:pt x="785" y="599"/>
                </a:cubicBezTo>
                <a:cubicBezTo>
                  <a:pt x="770" y="583"/>
                  <a:pt x="755" y="568"/>
                  <a:pt x="740" y="552"/>
                </a:cubicBezTo>
                <a:cubicBezTo>
                  <a:pt x="745" y="552"/>
                  <a:pt x="747" y="555"/>
                  <a:pt x="747" y="559"/>
                </a:cubicBezTo>
                <a:cubicBezTo>
                  <a:pt x="762" y="570"/>
                  <a:pt x="771" y="585"/>
                  <a:pt x="785" y="596"/>
                </a:cubicBezTo>
                <a:cubicBezTo>
                  <a:pt x="788" y="582"/>
                  <a:pt x="789" y="565"/>
                  <a:pt x="792" y="550"/>
                </a:cubicBezTo>
                <a:cubicBezTo>
                  <a:pt x="775" y="549"/>
                  <a:pt x="753" y="548"/>
                  <a:pt x="738" y="551"/>
                </a:cubicBezTo>
                <a:cubicBezTo>
                  <a:pt x="732" y="548"/>
                  <a:pt x="724" y="550"/>
                  <a:pt x="719" y="551"/>
                </a:cubicBezTo>
                <a:cubicBezTo>
                  <a:pt x="724" y="565"/>
                  <a:pt x="717" y="586"/>
                  <a:pt x="723" y="601"/>
                </a:cubicBezTo>
                <a:cubicBezTo>
                  <a:pt x="721" y="601"/>
                  <a:pt x="721" y="603"/>
                  <a:pt x="721" y="605"/>
                </a:cubicBezTo>
                <a:cubicBezTo>
                  <a:pt x="722" y="606"/>
                  <a:pt x="724" y="607"/>
                  <a:pt x="723" y="611"/>
                </a:cubicBezTo>
                <a:cubicBezTo>
                  <a:pt x="722" y="613"/>
                  <a:pt x="720" y="607"/>
                  <a:pt x="719" y="612"/>
                </a:cubicBezTo>
                <a:cubicBezTo>
                  <a:pt x="721" y="616"/>
                  <a:pt x="729" y="622"/>
                  <a:pt x="732" y="627"/>
                </a:cubicBezTo>
                <a:cubicBezTo>
                  <a:pt x="731" y="627"/>
                  <a:pt x="730" y="626"/>
                  <a:pt x="727" y="627"/>
                </a:cubicBezTo>
                <a:cubicBezTo>
                  <a:pt x="724" y="623"/>
                  <a:pt x="721" y="619"/>
                  <a:pt x="717" y="616"/>
                </a:cubicBezTo>
                <a:cubicBezTo>
                  <a:pt x="714" y="618"/>
                  <a:pt x="713" y="618"/>
                  <a:pt x="712" y="614"/>
                </a:cubicBezTo>
                <a:cubicBezTo>
                  <a:pt x="715" y="613"/>
                  <a:pt x="717" y="617"/>
                  <a:pt x="717" y="614"/>
                </a:cubicBezTo>
                <a:cubicBezTo>
                  <a:pt x="717" y="611"/>
                  <a:pt x="713" y="612"/>
                  <a:pt x="714" y="608"/>
                </a:cubicBezTo>
                <a:cubicBezTo>
                  <a:pt x="720" y="592"/>
                  <a:pt x="715" y="570"/>
                  <a:pt x="717" y="551"/>
                </a:cubicBezTo>
                <a:cubicBezTo>
                  <a:pt x="717" y="549"/>
                  <a:pt x="714" y="551"/>
                  <a:pt x="714" y="548"/>
                </a:cubicBezTo>
                <a:cubicBezTo>
                  <a:pt x="719" y="544"/>
                  <a:pt x="728" y="545"/>
                  <a:pt x="730" y="540"/>
                </a:cubicBezTo>
                <a:cubicBezTo>
                  <a:pt x="746" y="536"/>
                  <a:pt x="759" y="529"/>
                  <a:pt x="773" y="523"/>
                </a:cubicBezTo>
                <a:cubicBezTo>
                  <a:pt x="773" y="521"/>
                  <a:pt x="767" y="520"/>
                  <a:pt x="768" y="519"/>
                </a:cubicBezTo>
                <a:cubicBezTo>
                  <a:pt x="773" y="518"/>
                  <a:pt x="774" y="524"/>
                  <a:pt x="778" y="521"/>
                </a:cubicBezTo>
                <a:cubicBezTo>
                  <a:pt x="779" y="519"/>
                  <a:pt x="775" y="520"/>
                  <a:pt x="776" y="518"/>
                </a:cubicBezTo>
                <a:cubicBezTo>
                  <a:pt x="778" y="519"/>
                  <a:pt x="781" y="521"/>
                  <a:pt x="783" y="519"/>
                </a:cubicBezTo>
                <a:cubicBezTo>
                  <a:pt x="785" y="519"/>
                  <a:pt x="781" y="517"/>
                  <a:pt x="783" y="517"/>
                </a:cubicBezTo>
                <a:cubicBezTo>
                  <a:pt x="787" y="519"/>
                  <a:pt x="789" y="516"/>
                  <a:pt x="794" y="515"/>
                </a:cubicBezTo>
                <a:cubicBezTo>
                  <a:pt x="796" y="504"/>
                  <a:pt x="796" y="489"/>
                  <a:pt x="797" y="475"/>
                </a:cubicBezTo>
                <a:cubicBezTo>
                  <a:pt x="798" y="469"/>
                  <a:pt x="800" y="454"/>
                  <a:pt x="799" y="450"/>
                </a:cubicBezTo>
                <a:cubicBezTo>
                  <a:pt x="798" y="443"/>
                  <a:pt x="790" y="440"/>
                  <a:pt x="788" y="435"/>
                </a:cubicBezTo>
                <a:cubicBezTo>
                  <a:pt x="756" y="436"/>
                  <a:pt x="725" y="437"/>
                  <a:pt x="696" y="439"/>
                </a:cubicBezTo>
                <a:cubicBezTo>
                  <a:pt x="700" y="447"/>
                  <a:pt x="694" y="459"/>
                  <a:pt x="699" y="465"/>
                </a:cubicBezTo>
                <a:cubicBezTo>
                  <a:pt x="706" y="468"/>
                  <a:pt x="712" y="471"/>
                  <a:pt x="717" y="476"/>
                </a:cubicBezTo>
                <a:cubicBezTo>
                  <a:pt x="737" y="487"/>
                  <a:pt x="756" y="499"/>
                  <a:pt x="775" y="512"/>
                </a:cubicBezTo>
                <a:cubicBezTo>
                  <a:pt x="777" y="511"/>
                  <a:pt x="780" y="514"/>
                  <a:pt x="779" y="515"/>
                </a:cubicBezTo>
                <a:cubicBezTo>
                  <a:pt x="772" y="512"/>
                  <a:pt x="767" y="507"/>
                  <a:pt x="759" y="504"/>
                </a:cubicBezTo>
                <a:cubicBezTo>
                  <a:pt x="756" y="499"/>
                  <a:pt x="749" y="499"/>
                  <a:pt x="746" y="494"/>
                </a:cubicBezTo>
                <a:cubicBezTo>
                  <a:pt x="733" y="490"/>
                  <a:pt x="726" y="481"/>
                  <a:pt x="714" y="476"/>
                </a:cubicBezTo>
                <a:cubicBezTo>
                  <a:pt x="709" y="472"/>
                  <a:pt x="703" y="467"/>
                  <a:pt x="697" y="466"/>
                </a:cubicBezTo>
                <a:cubicBezTo>
                  <a:pt x="695" y="472"/>
                  <a:pt x="706" y="472"/>
                  <a:pt x="706" y="476"/>
                </a:cubicBezTo>
                <a:cubicBezTo>
                  <a:pt x="702" y="476"/>
                  <a:pt x="701" y="473"/>
                  <a:pt x="698" y="472"/>
                </a:cubicBezTo>
                <a:cubicBezTo>
                  <a:pt x="698" y="475"/>
                  <a:pt x="697" y="480"/>
                  <a:pt x="697" y="486"/>
                </a:cubicBezTo>
                <a:cubicBezTo>
                  <a:pt x="699" y="488"/>
                  <a:pt x="701" y="488"/>
                  <a:pt x="702" y="491"/>
                </a:cubicBezTo>
                <a:cubicBezTo>
                  <a:pt x="700" y="493"/>
                  <a:pt x="698" y="498"/>
                  <a:pt x="701" y="501"/>
                </a:cubicBezTo>
                <a:cubicBezTo>
                  <a:pt x="699" y="500"/>
                  <a:pt x="697" y="497"/>
                  <a:pt x="695" y="499"/>
                </a:cubicBezTo>
                <a:cubicBezTo>
                  <a:pt x="703" y="513"/>
                  <a:pt x="719" y="525"/>
                  <a:pt x="730" y="540"/>
                </a:cubicBezTo>
                <a:cubicBezTo>
                  <a:pt x="719" y="531"/>
                  <a:pt x="711" y="519"/>
                  <a:pt x="699" y="511"/>
                </a:cubicBezTo>
                <a:cubicBezTo>
                  <a:pt x="699" y="510"/>
                  <a:pt x="698" y="509"/>
                  <a:pt x="698" y="507"/>
                </a:cubicBezTo>
                <a:cubicBezTo>
                  <a:pt x="696" y="503"/>
                  <a:pt x="690" y="506"/>
                  <a:pt x="689" y="502"/>
                </a:cubicBezTo>
                <a:cubicBezTo>
                  <a:pt x="691" y="500"/>
                  <a:pt x="693" y="505"/>
                  <a:pt x="693" y="502"/>
                </a:cubicBezTo>
                <a:cubicBezTo>
                  <a:pt x="690" y="497"/>
                  <a:pt x="691" y="494"/>
                  <a:pt x="693" y="490"/>
                </a:cubicBezTo>
                <a:cubicBezTo>
                  <a:pt x="692" y="482"/>
                  <a:pt x="695" y="471"/>
                  <a:pt x="691" y="467"/>
                </a:cubicBezTo>
                <a:cubicBezTo>
                  <a:pt x="692" y="467"/>
                  <a:pt x="694" y="467"/>
                  <a:pt x="693" y="464"/>
                </a:cubicBezTo>
                <a:cubicBezTo>
                  <a:pt x="685" y="454"/>
                  <a:pt x="671" y="451"/>
                  <a:pt x="663" y="441"/>
                </a:cubicBezTo>
                <a:cubicBezTo>
                  <a:pt x="642" y="431"/>
                  <a:pt x="626" y="416"/>
                  <a:pt x="605" y="406"/>
                </a:cubicBezTo>
                <a:cubicBezTo>
                  <a:pt x="605" y="407"/>
                  <a:pt x="604" y="408"/>
                  <a:pt x="603" y="408"/>
                </a:cubicBezTo>
                <a:cubicBezTo>
                  <a:pt x="627" y="428"/>
                  <a:pt x="653" y="440"/>
                  <a:pt x="678" y="458"/>
                </a:cubicBezTo>
                <a:cubicBezTo>
                  <a:pt x="652" y="445"/>
                  <a:pt x="628" y="426"/>
                  <a:pt x="601" y="411"/>
                </a:cubicBezTo>
                <a:cubicBezTo>
                  <a:pt x="610" y="423"/>
                  <a:pt x="626" y="427"/>
                  <a:pt x="637" y="437"/>
                </a:cubicBezTo>
                <a:cubicBezTo>
                  <a:pt x="638" y="437"/>
                  <a:pt x="639" y="437"/>
                  <a:pt x="640" y="437"/>
                </a:cubicBezTo>
                <a:cubicBezTo>
                  <a:pt x="644" y="444"/>
                  <a:pt x="657" y="447"/>
                  <a:pt x="660" y="452"/>
                </a:cubicBezTo>
                <a:cubicBezTo>
                  <a:pt x="637" y="439"/>
                  <a:pt x="614" y="425"/>
                  <a:pt x="594" y="410"/>
                </a:cubicBezTo>
                <a:cubicBezTo>
                  <a:pt x="595" y="409"/>
                  <a:pt x="593" y="408"/>
                  <a:pt x="594" y="406"/>
                </a:cubicBezTo>
                <a:cubicBezTo>
                  <a:pt x="564" y="385"/>
                  <a:pt x="533" y="367"/>
                  <a:pt x="505" y="346"/>
                </a:cubicBezTo>
                <a:cubicBezTo>
                  <a:pt x="476" y="330"/>
                  <a:pt x="452" y="309"/>
                  <a:pt x="423" y="292"/>
                </a:cubicBezTo>
                <a:cubicBezTo>
                  <a:pt x="415" y="286"/>
                  <a:pt x="407" y="280"/>
                  <a:pt x="397" y="275"/>
                </a:cubicBezTo>
                <a:cubicBezTo>
                  <a:pt x="396" y="271"/>
                  <a:pt x="393" y="270"/>
                  <a:pt x="389" y="269"/>
                </a:cubicBezTo>
                <a:cubicBezTo>
                  <a:pt x="315" y="216"/>
                  <a:pt x="240" y="164"/>
                  <a:pt x="166" y="113"/>
                </a:cubicBezTo>
                <a:cubicBezTo>
                  <a:pt x="144" y="96"/>
                  <a:pt x="121" y="80"/>
                  <a:pt x="99" y="64"/>
                </a:cubicBezTo>
                <a:cubicBezTo>
                  <a:pt x="91" y="59"/>
                  <a:pt x="84" y="52"/>
                  <a:pt x="75" y="49"/>
                </a:cubicBezTo>
                <a:cubicBezTo>
                  <a:pt x="128" y="90"/>
                  <a:pt x="184" y="128"/>
                  <a:pt x="240" y="166"/>
                </a:cubicBezTo>
                <a:cubicBezTo>
                  <a:pt x="309" y="217"/>
                  <a:pt x="382" y="264"/>
                  <a:pt x="451" y="314"/>
                </a:cubicBezTo>
                <a:cubicBezTo>
                  <a:pt x="471" y="325"/>
                  <a:pt x="487" y="339"/>
                  <a:pt x="507" y="350"/>
                </a:cubicBezTo>
                <a:cubicBezTo>
                  <a:pt x="513" y="356"/>
                  <a:pt x="520" y="360"/>
                  <a:pt x="528" y="364"/>
                </a:cubicBezTo>
                <a:cubicBezTo>
                  <a:pt x="528" y="366"/>
                  <a:pt x="530" y="366"/>
                  <a:pt x="531" y="368"/>
                </a:cubicBezTo>
                <a:cubicBezTo>
                  <a:pt x="540" y="373"/>
                  <a:pt x="549" y="379"/>
                  <a:pt x="557" y="385"/>
                </a:cubicBezTo>
                <a:cubicBezTo>
                  <a:pt x="569" y="391"/>
                  <a:pt x="579" y="398"/>
                  <a:pt x="588" y="406"/>
                </a:cubicBezTo>
                <a:cubicBezTo>
                  <a:pt x="591" y="405"/>
                  <a:pt x="594" y="408"/>
                  <a:pt x="592" y="409"/>
                </a:cubicBezTo>
                <a:cubicBezTo>
                  <a:pt x="490" y="344"/>
                  <a:pt x="392" y="275"/>
                  <a:pt x="292" y="208"/>
                </a:cubicBezTo>
                <a:cubicBezTo>
                  <a:pt x="220" y="156"/>
                  <a:pt x="146" y="106"/>
                  <a:pt x="75" y="54"/>
                </a:cubicBezTo>
                <a:cubicBezTo>
                  <a:pt x="73" y="54"/>
                  <a:pt x="71" y="53"/>
                  <a:pt x="69" y="53"/>
                </a:cubicBezTo>
                <a:cubicBezTo>
                  <a:pt x="69" y="51"/>
                  <a:pt x="68" y="51"/>
                  <a:pt x="68" y="49"/>
                </a:cubicBezTo>
                <a:cubicBezTo>
                  <a:pt x="60" y="44"/>
                  <a:pt x="52" y="39"/>
                  <a:pt x="45" y="34"/>
                </a:cubicBezTo>
                <a:cubicBezTo>
                  <a:pt x="38" y="30"/>
                  <a:pt x="32" y="23"/>
                  <a:pt x="25" y="18"/>
                </a:cubicBezTo>
                <a:cubicBezTo>
                  <a:pt x="17" y="13"/>
                  <a:pt x="5" y="7"/>
                  <a:pt x="0" y="0"/>
                </a:cubicBezTo>
                <a:close/>
                <a:moveTo>
                  <a:pt x="918" y="593"/>
                </a:moveTo>
                <a:cubicBezTo>
                  <a:pt x="918" y="595"/>
                  <a:pt x="920" y="595"/>
                  <a:pt x="921" y="596"/>
                </a:cubicBezTo>
                <a:cubicBezTo>
                  <a:pt x="921" y="595"/>
                  <a:pt x="922" y="595"/>
                  <a:pt x="922" y="593"/>
                </a:cubicBezTo>
                <a:cubicBezTo>
                  <a:pt x="920" y="593"/>
                  <a:pt x="919" y="593"/>
                  <a:pt x="918" y="593"/>
                </a:cubicBezTo>
                <a:close/>
                <a:moveTo>
                  <a:pt x="721" y="1021"/>
                </a:moveTo>
                <a:cubicBezTo>
                  <a:pt x="723" y="1021"/>
                  <a:pt x="724" y="1022"/>
                  <a:pt x="726" y="1022"/>
                </a:cubicBezTo>
                <a:cubicBezTo>
                  <a:pt x="726" y="1019"/>
                  <a:pt x="722" y="1019"/>
                  <a:pt x="721" y="1021"/>
                </a:cubicBezTo>
                <a:close/>
                <a:moveTo>
                  <a:pt x="587" y="393"/>
                </a:moveTo>
                <a:cubicBezTo>
                  <a:pt x="548" y="366"/>
                  <a:pt x="510" y="340"/>
                  <a:pt x="471" y="314"/>
                </a:cubicBezTo>
                <a:cubicBezTo>
                  <a:pt x="362" y="238"/>
                  <a:pt x="252" y="160"/>
                  <a:pt x="145" y="83"/>
                </a:cubicBezTo>
                <a:cubicBezTo>
                  <a:pt x="124" y="67"/>
                  <a:pt x="103" y="50"/>
                  <a:pt x="80" y="36"/>
                </a:cubicBezTo>
                <a:cubicBezTo>
                  <a:pt x="80" y="36"/>
                  <a:pt x="79" y="36"/>
                  <a:pt x="79" y="36"/>
                </a:cubicBezTo>
                <a:cubicBezTo>
                  <a:pt x="80" y="40"/>
                  <a:pt x="78" y="42"/>
                  <a:pt x="78" y="45"/>
                </a:cubicBezTo>
                <a:cubicBezTo>
                  <a:pt x="229" y="153"/>
                  <a:pt x="380" y="261"/>
                  <a:pt x="535" y="364"/>
                </a:cubicBezTo>
                <a:cubicBezTo>
                  <a:pt x="553" y="376"/>
                  <a:pt x="573" y="392"/>
                  <a:pt x="593" y="402"/>
                </a:cubicBezTo>
                <a:cubicBezTo>
                  <a:pt x="595" y="403"/>
                  <a:pt x="599" y="408"/>
                  <a:pt x="602" y="404"/>
                </a:cubicBezTo>
                <a:cubicBezTo>
                  <a:pt x="598" y="399"/>
                  <a:pt x="592" y="396"/>
                  <a:pt x="587" y="393"/>
                </a:cubicBezTo>
                <a:close/>
                <a:moveTo>
                  <a:pt x="75" y="42"/>
                </a:moveTo>
                <a:cubicBezTo>
                  <a:pt x="75" y="39"/>
                  <a:pt x="74" y="38"/>
                  <a:pt x="70" y="38"/>
                </a:cubicBezTo>
                <a:cubicBezTo>
                  <a:pt x="70" y="41"/>
                  <a:pt x="72" y="42"/>
                  <a:pt x="75" y="42"/>
                </a:cubicBezTo>
                <a:close/>
                <a:moveTo>
                  <a:pt x="825" y="236"/>
                </a:moveTo>
                <a:cubicBezTo>
                  <a:pt x="825" y="235"/>
                  <a:pt x="826" y="232"/>
                  <a:pt x="824" y="232"/>
                </a:cubicBezTo>
                <a:cubicBezTo>
                  <a:pt x="823" y="232"/>
                  <a:pt x="823" y="237"/>
                  <a:pt x="825" y="236"/>
                </a:cubicBezTo>
                <a:close/>
                <a:moveTo>
                  <a:pt x="819" y="257"/>
                </a:moveTo>
                <a:cubicBezTo>
                  <a:pt x="825" y="255"/>
                  <a:pt x="823" y="262"/>
                  <a:pt x="827" y="262"/>
                </a:cubicBezTo>
                <a:cubicBezTo>
                  <a:pt x="829" y="253"/>
                  <a:pt x="826" y="247"/>
                  <a:pt x="820" y="243"/>
                </a:cubicBezTo>
                <a:cubicBezTo>
                  <a:pt x="820" y="240"/>
                  <a:pt x="821" y="235"/>
                  <a:pt x="819" y="234"/>
                </a:cubicBezTo>
                <a:cubicBezTo>
                  <a:pt x="818" y="243"/>
                  <a:pt x="819" y="250"/>
                  <a:pt x="819" y="257"/>
                </a:cubicBezTo>
                <a:close/>
                <a:moveTo>
                  <a:pt x="817" y="271"/>
                </a:moveTo>
                <a:cubicBezTo>
                  <a:pt x="818" y="271"/>
                  <a:pt x="818" y="270"/>
                  <a:pt x="820" y="270"/>
                </a:cubicBezTo>
                <a:cubicBezTo>
                  <a:pt x="820" y="268"/>
                  <a:pt x="820" y="267"/>
                  <a:pt x="819" y="266"/>
                </a:cubicBezTo>
                <a:cubicBezTo>
                  <a:pt x="818" y="266"/>
                  <a:pt x="818" y="266"/>
                  <a:pt x="817" y="266"/>
                </a:cubicBezTo>
                <a:cubicBezTo>
                  <a:pt x="817" y="268"/>
                  <a:pt x="817" y="269"/>
                  <a:pt x="817" y="271"/>
                </a:cubicBezTo>
                <a:close/>
                <a:moveTo>
                  <a:pt x="827" y="270"/>
                </a:moveTo>
                <a:cubicBezTo>
                  <a:pt x="827" y="268"/>
                  <a:pt x="826" y="267"/>
                  <a:pt x="824" y="267"/>
                </a:cubicBezTo>
                <a:cubicBezTo>
                  <a:pt x="824" y="269"/>
                  <a:pt x="826" y="269"/>
                  <a:pt x="827" y="270"/>
                </a:cubicBezTo>
                <a:close/>
                <a:moveTo>
                  <a:pt x="790" y="282"/>
                </a:moveTo>
                <a:cubicBezTo>
                  <a:pt x="797" y="281"/>
                  <a:pt x="805" y="280"/>
                  <a:pt x="809" y="275"/>
                </a:cubicBezTo>
                <a:cubicBezTo>
                  <a:pt x="801" y="276"/>
                  <a:pt x="795" y="279"/>
                  <a:pt x="790" y="282"/>
                </a:cubicBezTo>
                <a:close/>
                <a:moveTo>
                  <a:pt x="831" y="282"/>
                </a:moveTo>
                <a:cubicBezTo>
                  <a:pt x="830" y="280"/>
                  <a:pt x="830" y="279"/>
                  <a:pt x="829" y="278"/>
                </a:cubicBezTo>
                <a:cubicBezTo>
                  <a:pt x="827" y="280"/>
                  <a:pt x="829" y="282"/>
                  <a:pt x="831" y="282"/>
                </a:cubicBezTo>
                <a:close/>
                <a:moveTo>
                  <a:pt x="817" y="288"/>
                </a:moveTo>
                <a:cubicBezTo>
                  <a:pt x="818" y="285"/>
                  <a:pt x="820" y="283"/>
                  <a:pt x="821" y="279"/>
                </a:cubicBezTo>
                <a:cubicBezTo>
                  <a:pt x="816" y="277"/>
                  <a:pt x="814" y="285"/>
                  <a:pt x="817" y="288"/>
                </a:cubicBezTo>
                <a:close/>
                <a:moveTo>
                  <a:pt x="836" y="279"/>
                </a:moveTo>
                <a:cubicBezTo>
                  <a:pt x="836" y="282"/>
                  <a:pt x="838" y="284"/>
                  <a:pt x="841" y="284"/>
                </a:cubicBezTo>
                <a:cubicBezTo>
                  <a:pt x="842" y="282"/>
                  <a:pt x="845" y="281"/>
                  <a:pt x="847" y="279"/>
                </a:cubicBezTo>
                <a:cubicBezTo>
                  <a:pt x="843" y="280"/>
                  <a:pt x="839" y="278"/>
                  <a:pt x="836" y="279"/>
                </a:cubicBezTo>
                <a:close/>
                <a:moveTo>
                  <a:pt x="820" y="288"/>
                </a:moveTo>
                <a:cubicBezTo>
                  <a:pt x="822" y="289"/>
                  <a:pt x="826" y="287"/>
                  <a:pt x="829" y="287"/>
                </a:cubicBezTo>
                <a:cubicBezTo>
                  <a:pt x="828" y="284"/>
                  <a:pt x="826" y="282"/>
                  <a:pt x="824" y="280"/>
                </a:cubicBezTo>
                <a:cubicBezTo>
                  <a:pt x="823" y="282"/>
                  <a:pt x="822" y="285"/>
                  <a:pt x="820" y="288"/>
                </a:cubicBezTo>
                <a:close/>
                <a:moveTo>
                  <a:pt x="842" y="286"/>
                </a:moveTo>
                <a:cubicBezTo>
                  <a:pt x="847" y="287"/>
                  <a:pt x="854" y="285"/>
                  <a:pt x="855" y="281"/>
                </a:cubicBezTo>
                <a:cubicBezTo>
                  <a:pt x="849" y="281"/>
                  <a:pt x="847" y="284"/>
                  <a:pt x="842" y="286"/>
                </a:cubicBezTo>
                <a:close/>
                <a:moveTo>
                  <a:pt x="794" y="287"/>
                </a:moveTo>
                <a:cubicBezTo>
                  <a:pt x="799" y="287"/>
                  <a:pt x="802" y="288"/>
                  <a:pt x="807" y="288"/>
                </a:cubicBezTo>
                <a:cubicBezTo>
                  <a:pt x="807" y="286"/>
                  <a:pt x="807" y="283"/>
                  <a:pt x="808" y="282"/>
                </a:cubicBezTo>
                <a:cubicBezTo>
                  <a:pt x="803" y="284"/>
                  <a:pt x="797" y="282"/>
                  <a:pt x="794" y="287"/>
                </a:cubicBezTo>
                <a:close/>
                <a:moveTo>
                  <a:pt x="861" y="286"/>
                </a:moveTo>
                <a:cubicBezTo>
                  <a:pt x="866" y="285"/>
                  <a:pt x="871" y="286"/>
                  <a:pt x="874" y="284"/>
                </a:cubicBezTo>
                <a:cubicBezTo>
                  <a:pt x="871" y="282"/>
                  <a:pt x="865" y="283"/>
                  <a:pt x="862" y="282"/>
                </a:cubicBezTo>
                <a:cubicBezTo>
                  <a:pt x="861" y="283"/>
                  <a:pt x="861" y="284"/>
                  <a:pt x="861" y="286"/>
                </a:cubicBezTo>
                <a:close/>
                <a:moveTo>
                  <a:pt x="854" y="286"/>
                </a:moveTo>
                <a:cubicBezTo>
                  <a:pt x="855" y="287"/>
                  <a:pt x="860" y="284"/>
                  <a:pt x="857" y="284"/>
                </a:cubicBezTo>
                <a:cubicBezTo>
                  <a:pt x="856" y="285"/>
                  <a:pt x="854" y="284"/>
                  <a:pt x="854" y="286"/>
                </a:cubicBezTo>
                <a:close/>
                <a:moveTo>
                  <a:pt x="788" y="288"/>
                </a:moveTo>
                <a:cubicBezTo>
                  <a:pt x="788" y="289"/>
                  <a:pt x="788" y="290"/>
                  <a:pt x="788" y="290"/>
                </a:cubicBezTo>
                <a:cubicBezTo>
                  <a:pt x="792" y="290"/>
                  <a:pt x="795" y="291"/>
                  <a:pt x="796" y="288"/>
                </a:cubicBezTo>
                <a:cubicBezTo>
                  <a:pt x="793" y="289"/>
                  <a:pt x="790" y="286"/>
                  <a:pt x="788" y="288"/>
                </a:cubicBezTo>
                <a:close/>
                <a:moveTo>
                  <a:pt x="772" y="292"/>
                </a:moveTo>
                <a:cubicBezTo>
                  <a:pt x="775" y="293"/>
                  <a:pt x="784" y="294"/>
                  <a:pt x="783" y="289"/>
                </a:cubicBezTo>
                <a:cubicBezTo>
                  <a:pt x="779" y="289"/>
                  <a:pt x="775" y="290"/>
                  <a:pt x="772" y="292"/>
                </a:cubicBezTo>
                <a:close/>
                <a:moveTo>
                  <a:pt x="855" y="290"/>
                </a:moveTo>
                <a:cubicBezTo>
                  <a:pt x="856" y="291"/>
                  <a:pt x="857" y="291"/>
                  <a:pt x="859" y="290"/>
                </a:cubicBezTo>
                <a:cubicBezTo>
                  <a:pt x="858" y="289"/>
                  <a:pt x="855" y="289"/>
                  <a:pt x="855" y="290"/>
                </a:cubicBezTo>
                <a:close/>
                <a:moveTo>
                  <a:pt x="848" y="291"/>
                </a:moveTo>
                <a:cubicBezTo>
                  <a:pt x="848" y="293"/>
                  <a:pt x="851" y="291"/>
                  <a:pt x="852" y="292"/>
                </a:cubicBezTo>
                <a:cubicBezTo>
                  <a:pt x="853" y="289"/>
                  <a:pt x="847" y="289"/>
                  <a:pt x="848" y="291"/>
                </a:cubicBezTo>
                <a:close/>
                <a:moveTo>
                  <a:pt x="902" y="292"/>
                </a:moveTo>
                <a:cubicBezTo>
                  <a:pt x="885" y="289"/>
                  <a:pt x="870" y="295"/>
                  <a:pt x="853" y="295"/>
                </a:cubicBezTo>
                <a:cubicBezTo>
                  <a:pt x="852" y="299"/>
                  <a:pt x="856" y="300"/>
                  <a:pt x="858" y="301"/>
                </a:cubicBezTo>
                <a:cubicBezTo>
                  <a:pt x="865" y="308"/>
                  <a:pt x="873" y="317"/>
                  <a:pt x="881" y="325"/>
                </a:cubicBezTo>
                <a:cubicBezTo>
                  <a:pt x="888" y="333"/>
                  <a:pt x="897" y="341"/>
                  <a:pt x="906" y="347"/>
                </a:cubicBezTo>
                <a:cubicBezTo>
                  <a:pt x="906" y="343"/>
                  <a:pt x="902" y="343"/>
                  <a:pt x="902" y="340"/>
                </a:cubicBezTo>
                <a:cubicBezTo>
                  <a:pt x="911" y="332"/>
                  <a:pt x="905" y="306"/>
                  <a:pt x="906" y="290"/>
                </a:cubicBezTo>
                <a:cubicBezTo>
                  <a:pt x="904" y="289"/>
                  <a:pt x="903" y="291"/>
                  <a:pt x="902" y="292"/>
                </a:cubicBezTo>
                <a:close/>
                <a:moveTo>
                  <a:pt x="817" y="295"/>
                </a:moveTo>
                <a:cubicBezTo>
                  <a:pt x="820" y="294"/>
                  <a:pt x="826" y="296"/>
                  <a:pt x="826" y="292"/>
                </a:cubicBezTo>
                <a:cubicBezTo>
                  <a:pt x="823" y="292"/>
                  <a:pt x="817" y="290"/>
                  <a:pt x="817" y="295"/>
                </a:cubicBezTo>
                <a:close/>
                <a:moveTo>
                  <a:pt x="823" y="301"/>
                </a:moveTo>
                <a:cubicBezTo>
                  <a:pt x="824" y="302"/>
                  <a:pt x="825" y="303"/>
                  <a:pt x="827" y="303"/>
                </a:cubicBezTo>
                <a:cubicBezTo>
                  <a:pt x="829" y="302"/>
                  <a:pt x="832" y="301"/>
                  <a:pt x="831" y="297"/>
                </a:cubicBezTo>
                <a:cubicBezTo>
                  <a:pt x="827" y="297"/>
                  <a:pt x="824" y="297"/>
                  <a:pt x="823" y="301"/>
                </a:cubicBezTo>
                <a:close/>
                <a:moveTo>
                  <a:pt x="741" y="303"/>
                </a:moveTo>
                <a:cubicBezTo>
                  <a:pt x="741" y="315"/>
                  <a:pt x="741" y="334"/>
                  <a:pt x="741" y="350"/>
                </a:cubicBezTo>
                <a:cubicBezTo>
                  <a:pt x="742" y="352"/>
                  <a:pt x="746" y="353"/>
                  <a:pt x="744" y="356"/>
                </a:cubicBezTo>
                <a:cubicBezTo>
                  <a:pt x="742" y="356"/>
                  <a:pt x="744" y="352"/>
                  <a:pt x="742" y="353"/>
                </a:cubicBezTo>
                <a:cubicBezTo>
                  <a:pt x="739" y="356"/>
                  <a:pt x="746" y="359"/>
                  <a:pt x="742" y="363"/>
                </a:cubicBezTo>
                <a:cubicBezTo>
                  <a:pt x="741" y="363"/>
                  <a:pt x="739" y="360"/>
                  <a:pt x="737" y="362"/>
                </a:cubicBezTo>
                <a:cubicBezTo>
                  <a:pt x="749" y="376"/>
                  <a:pt x="758" y="392"/>
                  <a:pt x="770" y="405"/>
                </a:cubicBezTo>
                <a:cubicBezTo>
                  <a:pt x="781" y="401"/>
                  <a:pt x="791" y="397"/>
                  <a:pt x="802" y="393"/>
                </a:cubicBezTo>
                <a:cubicBezTo>
                  <a:pt x="801" y="383"/>
                  <a:pt x="806" y="368"/>
                  <a:pt x="801" y="361"/>
                </a:cubicBezTo>
                <a:cubicBezTo>
                  <a:pt x="805" y="354"/>
                  <a:pt x="803" y="342"/>
                  <a:pt x="804" y="333"/>
                </a:cubicBezTo>
                <a:cubicBezTo>
                  <a:pt x="805" y="322"/>
                  <a:pt x="807" y="311"/>
                  <a:pt x="807" y="299"/>
                </a:cubicBezTo>
                <a:cubicBezTo>
                  <a:pt x="787" y="300"/>
                  <a:pt x="770" y="300"/>
                  <a:pt x="752" y="302"/>
                </a:cubicBezTo>
                <a:cubicBezTo>
                  <a:pt x="765" y="311"/>
                  <a:pt x="774" y="323"/>
                  <a:pt x="786" y="332"/>
                </a:cubicBezTo>
                <a:cubicBezTo>
                  <a:pt x="790" y="339"/>
                  <a:pt x="800" y="342"/>
                  <a:pt x="801" y="349"/>
                </a:cubicBezTo>
                <a:cubicBezTo>
                  <a:pt x="800" y="347"/>
                  <a:pt x="796" y="347"/>
                  <a:pt x="796" y="343"/>
                </a:cubicBezTo>
                <a:cubicBezTo>
                  <a:pt x="780" y="332"/>
                  <a:pt x="768" y="316"/>
                  <a:pt x="751" y="304"/>
                </a:cubicBezTo>
                <a:cubicBezTo>
                  <a:pt x="751" y="303"/>
                  <a:pt x="751" y="302"/>
                  <a:pt x="751" y="301"/>
                </a:cubicBezTo>
                <a:cubicBezTo>
                  <a:pt x="749" y="302"/>
                  <a:pt x="744" y="300"/>
                  <a:pt x="745" y="303"/>
                </a:cubicBezTo>
                <a:cubicBezTo>
                  <a:pt x="750" y="307"/>
                  <a:pt x="755" y="313"/>
                  <a:pt x="760" y="318"/>
                </a:cubicBezTo>
                <a:cubicBezTo>
                  <a:pt x="756" y="318"/>
                  <a:pt x="756" y="315"/>
                  <a:pt x="753" y="314"/>
                </a:cubicBezTo>
                <a:cubicBezTo>
                  <a:pt x="753" y="315"/>
                  <a:pt x="754" y="317"/>
                  <a:pt x="753" y="317"/>
                </a:cubicBezTo>
                <a:cubicBezTo>
                  <a:pt x="750" y="314"/>
                  <a:pt x="745" y="312"/>
                  <a:pt x="743" y="307"/>
                </a:cubicBezTo>
                <a:cubicBezTo>
                  <a:pt x="747" y="308"/>
                  <a:pt x="749" y="314"/>
                  <a:pt x="753" y="313"/>
                </a:cubicBezTo>
                <a:cubicBezTo>
                  <a:pt x="748" y="310"/>
                  <a:pt x="747" y="305"/>
                  <a:pt x="741" y="303"/>
                </a:cubicBezTo>
                <a:close/>
                <a:moveTo>
                  <a:pt x="823" y="307"/>
                </a:moveTo>
                <a:cubicBezTo>
                  <a:pt x="822" y="301"/>
                  <a:pt x="811" y="305"/>
                  <a:pt x="815" y="315"/>
                </a:cubicBezTo>
                <a:cubicBezTo>
                  <a:pt x="817" y="313"/>
                  <a:pt x="824" y="309"/>
                  <a:pt x="823" y="307"/>
                </a:cubicBezTo>
                <a:close/>
                <a:moveTo>
                  <a:pt x="831" y="307"/>
                </a:moveTo>
                <a:cubicBezTo>
                  <a:pt x="831" y="306"/>
                  <a:pt x="831" y="305"/>
                  <a:pt x="831" y="304"/>
                </a:cubicBezTo>
                <a:cubicBezTo>
                  <a:pt x="829" y="304"/>
                  <a:pt x="829" y="307"/>
                  <a:pt x="831" y="307"/>
                </a:cubicBezTo>
                <a:close/>
                <a:moveTo>
                  <a:pt x="818" y="319"/>
                </a:moveTo>
                <a:cubicBezTo>
                  <a:pt x="823" y="321"/>
                  <a:pt x="825" y="314"/>
                  <a:pt x="829" y="313"/>
                </a:cubicBezTo>
                <a:cubicBezTo>
                  <a:pt x="829" y="311"/>
                  <a:pt x="827" y="310"/>
                  <a:pt x="826" y="309"/>
                </a:cubicBezTo>
                <a:cubicBezTo>
                  <a:pt x="823" y="312"/>
                  <a:pt x="818" y="313"/>
                  <a:pt x="818" y="319"/>
                </a:cubicBezTo>
                <a:close/>
                <a:moveTo>
                  <a:pt x="823" y="323"/>
                </a:moveTo>
                <a:cubicBezTo>
                  <a:pt x="825" y="323"/>
                  <a:pt x="826" y="325"/>
                  <a:pt x="829" y="325"/>
                </a:cubicBezTo>
                <a:cubicBezTo>
                  <a:pt x="833" y="323"/>
                  <a:pt x="831" y="319"/>
                  <a:pt x="832" y="315"/>
                </a:cubicBezTo>
                <a:cubicBezTo>
                  <a:pt x="828" y="316"/>
                  <a:pt x="825" y="319"/>
                  <a:pt x="823" y="323"/>
                </a:cubicBezTo>
                <a:close/>
                <a:moveTo>
                  <a:pt x="814" y="337"/>
                </a:moveTo>
                <a:cubicBezTo>
                  <a:pt x="818" y="335"/>
                  <a:pt x="819" y="332"/>
                  <a:pt x="823" y="330"/>
                </a:cubicBezTo>
                <a:cubicBezTo>
                  <a:pt x="822" y="328"/>
                  <a:pt x="821" y="326"/>
                  <a:pt x="818" y="325"/>
                </a:cubicBezTo>
                <a:cubicBezTo>
                  <a:pt x="815" y="328"/>
                  <a:pt x="814" y="330"/>
                  <a:pt x="814" y="337"/>
                </a:cubicBezTo>
                <a:close/>
                <a:moveTo>
                  <a:pt x="830" y="327"/>
                </a:moveTo>
                <a:cubicBezTo>
                  <a:pt x="830" y="328"/>
                  <a:pt x="830" y="328"/>
                  <a:pt x="831" y="329"/>
                </a:cubicBezTo>
                <a:cubicBezTo>
                  <a:pt x="832" y="329"/>
                  <a:pt x="833" y="328"/>
                  <a:pt x="833" y="326"/>
                </a:cubicBezTo>
                <a:cubicBezTo>
                  <a:pt x="831" y="326"/>
                  <a:pt x="831" y="326"/>
                  <a:pt x="830" y="327"/>
                </a:cubicBezTo>
                <a:close/>
                <a:moveTo>
                  <a:pt x="838" y="332"/>
                </a:moveTo>
                <a:cubicBezTo>
                  <a:pt x="838" y="330"/>
                  <a:pt x="838" y="329"/>
                  <a:pt x="837" y="328"/>
                </a:cubicBezTo>
                <a:cubicBezTo>
                  <a:pt x="836" y="329"/>
                  <a:pt x="836" y="333"/>
                  <a:pt x="838" y="332"/>
                </a:cubicBezTo>
                <a:close/>
                <a:moveTo>
                  <a:pt x="817" y="340"/>
                </a:moveTo>
                <a:cubicBezTo>
                  <a:pt x="819" y="340"/>
                  <a:pt x="818" y="342"/>
                  <a:pt x="820" y="342"/>
                </a:cubicBezTo>
                <a:cubicBezTo>
                  <a:pt x="824" y="338"/>
                  <a:pt x="828" y="337"/>
                  <a:pt x="831" y="333"/>
                </a:cubicBezTo>
                <a:cubicBezTo>
                  <a:pt x="824" y="329"/>
                  <a:pt x="820" y="336"/>
                  <a:pt x="817" y="340"/>
                </a:cubicBezTo>
                <a:close/>
                <a:moveTo>
                  <a:pt x="823" y="344"/>
                </a:moveTo>
                <a:cubicBezTo>
                  <a:pt x="825" y="345"/>
                  <a:pt x="827" y="346"/>
                  <a:pt x="829" y="346"/>
                </a:cubicBezTo>
                <a:cubicBezTo>
                  <a:pt x="833" y="345"/>
                  <a:pt x="835" y="340"/>
                  <a:pt x="833" y="336"/>
                </a:cubicBezTo>
                <a:cubicBezTo>
                  <a:pt x="828" y="338"/>
                  <a:pt x="826" y="341"/>
                  <a:pt x="823" y="344"/>
                </a:cubicBezTo>
                <a:close/>
                <a:moveTo>
                  <a:pt x="809" y="342"/>
                </a:moveTo>
                <a:cubicBezTo>
                  <a:pt x="810" y="341"/>
                  <a:pt x="811" y="338"/>
                  <a:pt x="809" y="338"/>
                </a:cubicBezTo>
                <a:cubicBezTo>
                  <a:pt x="808" y="339"/>
                  <a:pt x="808" y="341"/>
                  <a:pt x="809" y="342"/>
                </a:cubicBezTo>
                <a:close/>
                <a:moveTo>
                  <a:pt x="814" y="357"/>
                </a:moveTo>
                <a:cubicBezTo>
                  <a:pt x="817" y="358"/>
                  <a:pt x="821" y="353"/>
                  <a:pt x="824" y="351"/>
                </a:cubicBezTo>
                <a:cubicBezTo>
                  <a:pt x="822" y="349"/>
                  <a:pt x="820" y="348"/>
                  <a:pt x="818" y="346"/>
                </a:cubicBezTo>
                <a:cubicBezTo>
                  <a:pt x="815" y="348"/>
                  <a:pt x="813" y="354"/>
                  <a:pt x="814" y="357"/>
                </a:cubicBezTo>
                <a:close/>
                <a:moveTo>
                  <a:pt x="831" y="350"/>
                </a:moveTo>
                <a:cubicBezTo>
                  <a:pt x="835" y="351"/>
                  <a:pt x="835" y="346"/>
                  <a:pt x="832" y="346"/>
                </a:cubicBezTo>
                <a:cubicBezTo>
                  <a:pt x="832" y="348"/>
                  <a:pt x="831" y="348"/>
                  <a:pt x="831" y="350"/>
                </a:cubicBezTo>
                <a:close/>
                <a:moveTo>
                  <a:pt x="839" y="355"/>
                </a:moveTo>
                <a:cubicBezTo>
                  <a:pt x="840" y="353"/>
                  <a:pt x="840" y="350"/>
                  <a:pt x="838" y="350"/>
                </a:cubicBezTo>
                <a:cubicBezTo>
                  <a:pt x="839" y="351"/>
                  <a:pt x="837" y="354"/>
                  <a:pt x="839" y="355"/>
                </a:cubicBezTo>
                <a:close/>
                <a:moveTo>
                  <a:pt x="818" y="361"/>
                </a:moveTo>
                <a:cubicBezTo>
                  <a:pt x="820" y="361"/>
                  <a:pt x="819" y="362"/>
                  <a:pt x="821" y="362"/>
                </a:cubicBezTo>
                <a:cubicBezTo>
                  <a:pt x="824" y="359"/>
                  <a:pt x="828" y="358"/>
                  <a:pt x="831" y="355"/>
                </a:cubicBezTo>
                <a:cubicBezTo>
                  <a:pt x="826" y="350"/>
                  <a:pt x="819" y="356"/>
                  <a:pt x="818" y="361"/>
                </a:cubicBezTo>
                <a:close/>
                <a:moveTo>
                  <a:pt x="824" y="364"/>
                </a:moveTo>
                <a:cubicBezTo>
                  <a:pt x="829" y="371"/>
                  <a:pt x="837" y="364"/>
                  <a:pt x="834" y="357"/>
                </a:cubicBezTo>
                <a:cubicBezTo>
                  <a:pt x="830" y="358"/>
                  <a:pt x="826" y="360"/>
                  <a:pt x="824" y="364"/>
                </a:cubicBezTo>
                <a:close/>
                <a:moveTo>
                  <a:pt x="819" y="374"/>
                </a:moveTo>
                <a:cubicBezTo>
                  <a:pt x="819" y="371"/>
                  <a:pt x="822" y="373"/>
                  <a:pt x="824" y="372"/>
                </a:cubicBezTo>
                <a:cubicBezTo>
                  <a:pt x="823" y="370"/>
                  <a:pt x="821" y="369"/>
                  <a:pt x="818" y="368"/>
                </a:cubicBezTo>
                <a:cubicBezTo>
                  <a:pt x="815" y="370"/>
                  <a:pt x="812" y="372"/>
                  <a:pt x="813" y="379"/>
                </a:cubicBezTo>
                <a:cubicBezTo>
                  <a:pt x="816" y="379"/>
                  <a:pt x="818" y="378"/>
                  <a:pt x="818" y="376"/>
                </a:cubicBezTo>
                <a:cubicBezTo>
                  <a:pt x="818" y="373"/>
                  <a:pt x="815" y="374"/>
                  <a:pt x="816" y="372"/>
                </a:cubicBezTo>
                <a:cubicBezTo>
                  <a:pt x="818" y="373"/>
                  <a:pt x="818" y="368"/>
                  <a:pt x="820" y="371"/>
                </a:cubicBezTo>
                <a:cubicBezTo>
                  <a:pt x="819" y="371"/>
                  <a:pt x="816" y="375"/>
                  <a:pt x="819" y="374"/>
                </a:cubicBezTo>
                <a:close/>
                <a:moveTo>
                  <a:pt x="842" y="377"/>
                </a:moveTo>
                <a:cubicBezTo>
                  <a:pt x="841" y="375"/>
                  <a:pt x="842" y="372"/>
                  <a:pt x="840" y="372"/>
                </a:cubicBezTo>
                <a:cubicBezTo>
                  <a:pt x="840" y="374"/>
                  <a:pt x="839" y="377"/>
                  <a:pt x="842" y="377"/>
                </a:cubicBezTo>
                <a:close/>
                <a:moveTo>
                  <a:pt x="825" y="374"/>
                </a:moveTo>
                <a:cubicBezTo>
                  <a:pt x="825" y="375"/>
                  <a:pt x="825" y="376"/>
                  <a:pt x="825" y="376"/>
                </a:cubicBezTo>
                <a:cubicBezTo>
                  <a:pt x="826" y="377"/>
                  <a:pt x="830" y="378"/>
                  <a:pt x="831" y="376"/>
                </a:cubicBezTo>
                <a:cubicBezTo>
                  <a:pt x="830" y="375"/>
                  <a:pt x="828" y="372"/>
                  <a:pt x="825" y="374"/>
                </a:cubicBezTo>
                <a:close/>
                <a:moveTo>
                  <a:pt x="818" y="381"/>
                </a:moveTo>
                <a:cubicBezTo>
                  <a:pt x="822" y="385"/>
                  <a:pt x="822" y="377"/>
                  <a:pt x="825" y="379"/>
                </a:cubicBezTo>
                <a:cubicBezTo>
                  <a:pt x="825" y="377"/>
                  <a:pt x="825" y="376"/>
                  <a:pt x="822" y="376"/>
                </a:cubicBezTo>
                <a:cubicBezTo>
                  <a:pt x="823" y="380"/>
                  <a:pt x="817" y="377"/>
                  <a:pt x="818" y="381"/>
                </a:cubicBezTo>
                <a:close/>
                <a:moveTo>
                  <a:pt x="824" y="383"/>
                </a:moveTo>
                <a:cubicBezTo>
                  <a:pt x="828" y="389"/>
                  <a:pt x="838" y="387"/>
                  <a:pt x="835" y="379"/>
                </a:cubicBezTo>
                <a:cubicBezTo>
                  <a:pt x="829" y="378"/>
                  <a:pt x="830" y="384"/>
                  <a:pt x="824" y="383"/>
                </a:cubicBezTo>
                <a:close/>
                <a:moveTo>
                  <a:pt x="809" y="383"/>
                </a:moveTo>
                <a:cubicBezTo>
                  <a:pt x="810" y="380"/>
                  <a:pt x="809" y="379"/>
                  <a:pt x="807" y="379"/>
                </a:cubicBezTo>
                <a:cubicBezTo>
                  <a:pt x="807" y="381"/>
                  <a:pt x="807" y="383"/>
                  <a:pt x="809" y="383"/>
                </a:cubicBezTo>
                <a:close/>
                <a:moveTo>
                  <a:pt x="813" y="393"/>
                </a:moveTo>
                <a:cubicBezTo>
                  <a:pt x="816" y="391"/>
                  <a:pt x="821" y="393"/>
                  <a:pt x="823" y="390"/>
                </a:cubicBezTo>
                <a:cubicBezTo>
                  <a:pt x="820" y="389"/>
                  <a:pt x="812" y="386"/>
                  <a:pt x="813" y="393"/>
                </a:cubicBezTo>
                <a:close/>
                <a:moveTo>
                  <a:pt x="817" y="401"/>
                </a:moveTo>
                <a:cubicBezTo>
                  <a:pt x="824" y="400"/>
                  <a:pt x="829" y="401"/>
                  <a:pt x="832" y="396"/>
                </a:cubicBezTo>
                <a:cubicBezTo>
                  <a:pt x="826" y="393"/>
                  <a:pt x="820" y="397"/>
                  <a:pt x="817" y="401"/>
                </a:cubicBezTo>
                <a:close/>
                <a:moveTo>
                  <a:pt x="812" y="396"/>
                </a:moveTo>
                <a:cubicBezTo>
                  <a:pt x="812" y="397"/>
                  <a:pt x="812" y="398"/>
                  <a:pt x="812" y="399"/>
                </a:cubicBezTo>
                <a:cubicBezTo>
                  <a:pt x="815" y="399"/>
                  <a:pt x="816" y="398"/>
                  <a:pt x="818" y="396"/>
                </a:cubicBezTo>
                <a:cubicBezTo>
                  <a:pt x="817" y="395"/>
                  <a:pt x="813" y="395"/>
                  <a:pt x="812" y="396"/>
                </a:cubicBezTo>
                <a:close/>
                <a:moveTo>
                  <a:pt x="865" y="400"/>
                </a:moveTo>
                <a:cubicBezTo>
                  <a:pt x="859" y="401"/>
                  <a:pt x="856" y="398"/>
                  <a:pt x="849" y="397"/>
                </a:cubicBezTo>
                <a:cubicBezTo>
                  <a:pt x="852" y="400"/>
                  <a:pt x="862" y="403"/>
                  <a:pt x="865" y="400"/>
                </a:cubicBezTo>
                <a:close/>
                <a:moveTo>
                  <a:pt x="778" y="407"/>
                </a:moveTo>
                <a:cubicBezTo>
                  <a:pt x="785" y="411"/>
                  <a:pt x="793" y="404"/>
                  <a:pt x="801" y="403"/>
                </a:cubicBezTo>
                <a:cubicBezTo>
                  <a:pt x="801" y="400"/>
                  <a:pt x="802" y="400"/>
                  <a:pt x="801" y="398"/>
                </a:cubicBezTo>
                <a:cubicBezTo>
                  <a:pt x="792" y="400"/>
                  <a:pt x="784" y="402"/>
                  <a:pt x="778" y="407"/>
                </a:cubicBezTo>
                <a:close/>
                <a:moveTo>
                  <a:pt x="824" y="404"/>
                </a:moveTo>
                <a:cubicBezTo>
                  <a:pt x="823" y="403"/>
                  <a:pt x="819" y="403"/>
                  <a:pt x="817" y="403"/>
                </a:cubicBezTo>
                <a:cubicBezTo>
                  <a:pt x="817" y="407"/>
                  <a:pt x="823" y="407"/>
                  <a:pt x="824" y="404"/>
                </a:cubicBezTo>
                <a:close/>
                <a:moveTo>
                  <a:pt x="822" y="409"/>
                </a:moveTo>
                <a:cubicBezTo>
                  <a:pt x="825" y="410"/>
                  <a:pt x="826" y="413"/>
                  <a:pt x="830" y="413"/>
                </a:cubicBezTo>
                <a:cubicBezTo>
                  <a:pt x="832" y="410"/>
                  <a:pt x="836" y="409"/>
                  <a:pt x="837" y="405"/>
                </a:cubicBezTo>
                <a:cubicBezTo>
                  <a:pt x="831" y="401"/>
                  <a:pt x="825" y="406"/>
                  <a:pt x="822" y="409"/>
                </a:cubicBezTo>
                <a:close/>
                <a:moveTo>
                  <a:pt x="846" y="404"/>
                </a:moveTo>
                <a:cubicBezTo>
                  <a:pt x="847" y="408"/>
                  <a:pt x="846" y="414"/>
                  <a:pt x="849" y="415"/>
                </a:cubicBezTo>
                <a:cubicBezTo>
                  <a:pt x="851" y="412"/>
                  <a:pt x="858" y="410"/>
                  <a:pt x="856" y="405"/>
                </a:cubicBezTo>
                <a:cubicBezTo>
                  <a:pt x="853" y="404"/>
                  <a:pt x="849" y="404"/>
                  <a:pt x="846" y="404"/>
                </a:cubicBezTo>
                <a:close/>
                <a:moveTo>
                  <a:pt x="883" y="404"/>
                </a:moveTo>
                <a:cubicBezTo>
                  <a:pt x="881" y="404"/>
                  <a:pt x="877" y="403"/>
                  <a:pt x="876" y="405"/>
                </a:cubicBezTo>
                <a:cubicBezTo>
                  <a:pt x="878" y="405"/>
                  <a:pt x="882" y="406"/>
                  <a:pt x="883" y="404"/>
                </a:cubicBezTo>
                <a:close/>
                <a:moveTo>
                  <a:pt x="812" y="413"/>
                </a:moveTo>
                <a:cubicBezTo>
                  <a:pt x="814" y="414"/>
                  <a:pt x="816" y="411"/>
                  <a:pt x="816" y="409"/>
                </a:cubicBezTo>
                <a:cubicBezTo>
                  <a:pt x="814" y="409"/>
                  <a:pt x="815" y="406"/>
                  <a:pt x="812" y="407"/>
                </a:cubicBezTo>
                <a:cubicBezTo>
                  <a:pt x="812" y="409"/>
                  <a:pt x="812" y="411"/>
                  <a:pt x="812" y="413"/>
                </a:cubicBezTo>
                <a:close/>
                <a:moveTo>
                  <a:pt x="841" y="412"/>
                </a:moveTo>
                <a:cubicBezTo>
                  <a:pt x="841" y="411"/>
                  <a:pt x="843" y="407"/>
                  <a:pt x="840" y="407"/>
                </a:cubicBezTo>
                <a:cubicBezTo>
                  <a:pt x="841" y="408"/>
                  <a:pt x="839" y="412"/>
                  <a:pt x="841" y="412"/>
                </a:cubicBezTo>
                <a:close/>
                <a:moveTo>
                  <a:pt x="864" y="411"/>
                </a:moveTo>
                <a:cubicBezTo>
                  <a:pt x="867" y="411"/>
                  <a:pt x="868" y="409"/>
                  <a:pt x="868" y="407"/>
                </a:cubicBezTo>
                <a:cubicBezTo>
                  <a:pt x="864" y="406"/>
                  <a:pt x="863" y="408"/>
                  <a:pt x="864" y="411"/>
                </a:cubicBezTo>
                <a:close/>
                <a:moveTo>
                  <a:pt x="786" y="411"/>
                </a:moveTo>
                <a:cubicBezTo>
                  <a:pt x="789" y="416"/>
                  <a:pt x="794" y="420"/>
                  <a:pt x="800" y="423"/>
                </a:cubicBezTo>
                <a:cubicBezTo>
                  <a:pt x="800" y="418"/>
                  <a:pt x="802" y="411"/>
                  <a:pt x="801" y="407"/>
                </a:cubicBezTo>
                <a:cubicBezTo>
                  <a:pt x="795" y="408"/>
                  <a:pt x="791" y="410"/>
                  <a:pt x="786" y="411"/>
                </a:cubicBezTo>
                <a:close/>
                <a:moveTo>
                  <a:pt x="872" y="409"/>
                </a:moveTo>
                <a:cubicBezTo>
                  <a:pt x="874" y="410"/>
                  <a:pt x="876" y="413"/>
                  <a:pt x="879" y="415"/>
                </a:cubicBezTo>
                <a:cubicBezTo>
                  <a:pt x="883" y="414"/>
                  <a:pt x="887" y="413"/>
                  <a:pt x="889" y="410"/>
                </a:cubicBezTo>
                <a:cubicBezTo>
                  <a:pt x="883" y="410"/>
                  <a:pt x="876" y="405"/>
                  <a:pt x="872" y="409"/>
                </a:cubicBezTo>
                <a:close/>
                <a:moveTo>
                  <a:pt x="777" y="411"/>
                </a:moveTo>
                <a:cubicBezTo>
                  <a:pt x="777" y="408"/>
                  <a:pt x="775" y="408"/>
                  <a:pt x="773" y="408"/>
                </a:cubicBezTo>
                <a:cubicBezTo>
                  <a:pt x="772" y="411"/>
                  <a:pt x="775" y="410"/>
                  <a:pt x="777" y="411"/>
                </a:cubicBezTo>
                <a:close/>
                <a:moveTo>
                  <a:pt x="751" y="417"/>
                </a:moveTo>
                <a:cubicBezTo>
                  <a:pt x="759" y="416"/>
                  <a:pt x="766" y="415"/>
                  <a:pt x="771" y="411"/>
                </a:cubicBezTo>
                <a:cubicBezTo>
                  <a:pt x="764" y="409"/>
                  <a:pt x="756" y="413"/>
                  <a:pt x="751" y="417"/>
                </a:cubicBezTo>
                <a:close/>
                <a:moveTo>
                  <a:pt x="848" y="417"/>
                </a:moveTo>
                <a:cubicBezTo>
                  <a:pt x="849" y="419"/>
                  <a:pt x="847" y="419"/>
                  <a:pt x="848" y="420"/>
                </a:cubicBezTo>
                <a:cubicBezTo>
                  <a:pt x="857" y="422"/>
                  <a:pt x="861" y="418"/>
                  <a:pt x="863" y="412"/>
                </a:cubicBezTo>
                <a:cubicBezTo>
                  <a:pt x="860" y="414"/>
                  <a:pt x="860" y="411"/>
                  <a:pt x="857" y="411"/>
                </a:cubicBezTo>
                <a:cubicBezTo>
                  <a:pt x="855" y="413"/>
                  <a:pt x="853" y="416"/>
                  <a:pt x="848" y="417"/>
                </a:cubicBezTo>
                <a:close/>
                <a:moveTo>
                  <a:pt x="881" y="418"/>
                </a:moveTo>
                <a:cubicBezTo>
                  <a:pt x="889" y="421"/>
                  <a:pt x="893" y="415"/>
                  <a:pt x="897" y="412"/>
                </a:cubicBezTo>
                <a:cubicBezTo>
                  <a:pt x="892" y="409"/>
                  <a:pt x="885" y="416"/>
                  <a:pt x="881" y="418"/>
                </a:cubicBezTo>
                <a:close/>
                <a:moveTo>
                  <a:pt x="832" y="415"/>
                </a:moveTo>
                <a:cubicBezTo>
                  <a:pt x="833" y="417"/>
                  <a:pt x="835" y="418"/>
                  <a:pt x="837" y="419"/>
                </a:cubicBezTo>
                <a:cubicBezTo>
                  <a:pt x="838" y="412"/>
                  <a:pt x="835" y="410"/>
                  <a:pt x="832" y="415"/>
                </a:cubicBezTo>
                <a:close/>
                <a:moveTo>
                  <a:pt x="872" y="418"/>
                </a:moveTo>
                <a:cubicBezTo>
                  <a:pt x="873" y="417"/>
                  <a:pt x="877" y="418"/>
                  <a:pt x="877" y="416"/>
                </a:cubicBezTo>
                <a:cubicBezTo>
                  <a:pt x="873" y="416"/>
                  <a:pt x="874" y="411"/>
                  <a:pt x="870" y="411"/>
                </a:cubicBezTo>
                <a:cubicBezTo>
                  <a:pt x="869" y="413"/>
                  <a:pt x="872" y="415"/>
                  <a:pt x="872" y="418"/>
                </a:cubicBezTo>
                <a:close/>
                <a:moveTo>
                  <a:pt x="812" y="422"/>
                </a:moveTo>
                <a:cubicBezTo>
                  <a:pt x="820" y="426"/>
                  <a:pt x="821" y="418"/>
                  <a:pt x="820" y="413"/>
                </a:cubicBezTo>
                <a:cubicBezTo>
                  <a:pt x="816" y="412"/>
                  <a:pt x="813" y="417"/>
                  <a:pt x="812" y="422"/>
                </a:cubicBezTo>
                <a:close/>
                <a:moveTo>
                  <a:pt x="891" y="418"/>
                </a:moveTo>
                <a:cubicBezTo>
                  <a:pt x="899" y="419"/>
                  <a:pt x="907" y="419"/>
                  <a:pt x="913" y="417"/>
                </a:cubicBezTo>
                <a:cubicBezTo>
                  <a:pt x="915" y="418"/>
                  <a:pt x="919" y="420"/>
                  <a:pt x="921" y="417"/>
                </a:cubicBezTo>
                <a:cubicBezTo>
                  <a:pt x="913" y="412"/>
                  <a:pt x="898" y="412"/>
                  <a:pt x="891" y="418"/>
                </a:cubicBezTo>
                <a:close/>
                <a:moveTo>
                  <a:pt x="777" y="417"/>
                </a:moveTo>
                <a:cubicBezTo>
                  <a:pt x="780" y="417"/>
                  <a:pt x="780" y="413"/>
                  <a:pt x="777" y="413"/>
                </a:cubicBezTo>
                <a:cubicBezTo>
                  <a:pt x="777" y="415"/>
                  <a:pt x="777" y="416"/>
                  <a:pt x="777" y="417"/>
                </a:cubicBezTo>
                <a:close/>
                <a:moveTo>
                  <a:pt x="781" y="415"/>
                </a:moveTo>
                <a:cubicBezTo>
                  <a:pt x="781" y="416"/>
                  <a:pt x="780" y="421"/>
                  <a:pt x="783" y="424"/>
                </a:cubicBezTo>
                <a:cubicBezTo>
                  <a:pt x="787" y="425"/>
                  <a:pt x="788" y="423"/>
                  <a:pt x="792" y="424"/>
                </a:cubicBezTo>
                <a:cubicBezTo>
                  <a:pt x="790" y="420"/>
                  <a:pt x="785" y="416"/>
                  <a:pt x="781" y="415"/>
                </a:cubicBezTo>
                <a:close/>
                <a:moveTo>
                  <a:pt x="822" y="420"/>
                </a:moveTo>
                <a:cubicBezTo>
                  <a:pt x="823" y="418"/>
                  <a:pt x="825" y="418"/>
                  <a:pt x="825" y="416"/>
                </a:cubicBezTo>
                <a:cubicBezTo>
                  <a:pt x="825" y="415"/>
                  <a:pt x="823" y="414"/>
                  <a:pt x="821" y="414"/>
                </a:cubicBezTo>
                <a:cubicBezTo>
                  <a:pt x="822" y="417"/>
                  <a:pt x="820" y="418"/>
                  <a:pt x="822" y="420"/>
                </a:cubicBezTo>
                <a:close/>
                <a:moveTo>
                  <a:pt x="760" y="420"/>
                </a:moveTo>
                <a:cubicBezTo>
                  <a:pt x="763" y="423"/>
                  <a:pt x="768" y="425"/>
                  <a:pt x="772" y="426"/>
                </a:cubicBezTo>
                <a:cubicBezTo>
                  <a:pt x="774" y="424"/>
                  <a:pt x="772" y="420"/>
                  <a:pt x="773" y="416"/>
                </a:cubicBezTo>
                <a:cubicBezTo>
                  <a:pt x="770" y="416"/>
                  <a:pt x="762" y="417"/>
                  <a:pt x="760" y="420"/>
                </a:cubicBezTo>
                <a:close/>
                <a:moveTo>
                  <a:pt x="843" y="420"/>
                </a:moveTo>
                <a:cubicBezTo>
                  <a:pt x="844" y="419"/>
                  <a:pt x="844" y="416"/>
                  <a:pt x="842" y="416"/>
                </a:cubicBezTo>
                <a:cubicBezTo>
                  <a:pt x="843" y="418"/>
                  <a:pt x="840" y="420"/>
                  <a:pt x="843" y="420"/>
                </a:cubicBezTo>
                <a:close/>
                <a:moveTo>
                  <a:pt x="862" y="420"/>
                </a:moveTo>
                <a:cubicBezTo>
                  <a:pt x="864" y="419"/>
                  <a:pt x="867" y="420"/>
                  <a:pt x="868" y="419"/>
                </a:cubicBezTo>
                <a:cubicBezTo>
                  <a:pt x="868" y="418"/>
                  <a:pt x="868" y="417"/>
                  <a:pt x="868" y="416"/>
                </a:cubicBezTo>
                <a:cubicBezTo>
                  <a:pt x="865" y="416"/>
                  <a:pt x="862" y="417"/>
                  <a:pt x="862" y="420"/>
                </a:cubicBezTo>
                <a:close/>
                <a:moveTo>
                  <a:pt x="805" y="421"/>
                </a:moveTo>
                <a:cubicBezTo>
                  <a:pt x="806" y="420"/>
                  <a:pt x="807" y="417"/>
                  <a:pt x="805" y="417"/>
                </a:cubicBezTo>
                <a:cubicBezTo>
                  <a:pt x="805" y="418"/>
                  <a:pt x="803" y="420"/>
                  <a:pt x="805" y="421"/>
                </a:cubicBezTo>
                <a:close/>
                <a:moveTo>
                  <a:pt x="745" y="419"/>
                </a:moveTo>
                <a:cubicBezTo>
                  <a:pt x="747" y="419"/>
                  <a:pt x="750" y="420"/>
                  <a:pt x="750" y="417"/>
                </a:cubicBezTo>
                <a:cubicBezTo>
                  <a:pt x="748" y="418"/>
                  <a:pt x="744" y="416"/>
                  <a:pt x="745" y="419"/>
                </a:cubicBezTo>
                <a:close/>
                <a:moveTo>
                  <a:pt x="937" y="418"/>
                </a:moveTo>
                <a:cubicBezTo>
                  <a:pt x="936" y="417"/>
                  <a:pt x="933" y="418"/>
                  <a:pt x="931" y="417"/>
                </a:cubicBezTo>
                <a:cubicBezTo>
                  <a:pt x="930" y="420"/>
                  <a:pt x="936" y="419"/>
                  <a:pt x="937" y="418"/>
                </a:cubicBezTo>
                <a:close/>
                <a:moveTo>
                  <a:pt x="775" y="426"/>
                </a:moveTo>
                <a:cubicBezTo>
                  <a:pt x="777" y="425"/>
                  <a:pt x="779" y="425"/>
                  <a:pt x="779" y="424"/>
                </a:cubicBezTo>
                <a:cubicBezTo>
                  <a:pt x="778" y="422"/>
                  <a:pt x="778" y="418"/>
                  <a:pt x="775" y="418"/>
                </a:cubicBezTo>
                <a:cubicBezTo>
                  <a:pt x="775" y="421"/>
                  <a:pt x="774" y="424"/>
                  <a:pt x="775" y="426"/>
                </a:cubicBezTo>
                <a:close/>
                <a:moveTo>
                  <a:pt x="739" y="421"/>
                </a:moveTo>
                <a:cubicBezTo>
                  <a:pt x="741" y="422"/>
                  <a:pt x="745" y="420"/>
                  <a:pt x="743" y="419"/>
                </a:cubicBezTo>
                <a:cubicBezTo>
                  <a:pt x="743" y="421"/>
                  <a:pt x="738" y="418"/>
                  <a:pt x="739" y="421"/>
                </a:cubicBezTo>
                <a:close/>
                <a:moveTo>
                  <a:pt x="825" y="422"/>
                </a:moveTo>
                <a:cubicBezTo>
                  <a:pt x="828" y="421"/>
                  <a:pt x="830" y="422"/>
                  <a:pt x="831" y="420"/>
                </a:cubicBezTo>
                <a:cubicBezTo>
                  <a:pt x="829" y="419"/>
                  <a:pt x="825" y="419"/>
                  <a:pt x="825" y="422"/>
                </a:cubicBezTo>
                <a:close/>
                <a:moveTo>
                  <a:pt x="734" y="428"/>
                </a:moveTo>
                <a:cubicBezTo>
                  <a:pt x="744" y="430"/>
                  <a:pt x="754" y="429"/>
                  <a:pt x="762" y="426"/>
                </a:cubicBezTo>
                <a:cubicBezTo>
                  <a:pt x="755" y="419"/>
                  <a:pt x="740" y="423"/>
                  <a:pt x="734" y="428"/>
                </a:cubicBezTo>
                <a:close/>
                <a:moveTo>
                  <a:pt x="855" y="428"/>
                </a:moveTo>
                <a:cubicBezTo>
                  <a:pt x="860" y="426"/>
                  <a:pt x="872" y="428"/>
                  <a:pt x="872" y="424"/>
                </a:cubicBezTo>
                <a:cubicBezTo>
                  <a:pt x="869" y="427"/>
                  <a:pt x="855" y="421"/>
                  <a:pt x="855" y="428"/>
                </a:cubicBezTo>
                <a:close/>
                <a:moveTo>
                  <a:pt x="953" y="427"/>
                </a:moveTo>
                <a:cubicBezTo>
                  <a:pt x="953" y="425"/>
                  <a:pt x="953" y="424"/>
                  <a:pt x="952" y="424"/>
                </a:cubicBezTo>
                <a:cubicBezTo>
                  <a:pt x="951" y="424"/>
                  <a:pt x="950" y="425"/>
                  <a:pt x="948" y="424"/>
                </a:cubicBezTo>
                <a:cubicBezTo>
                  <a:pt x="951" y="428"/>
                  <a:pt x="951" y="434"/>
                  <a:pt x="956" y="436"/>
                </a:cubicBezTo>
                <a:cubicBezTo>
                  <a:pt x="954" y="431"/>
                  <a:pt x="956" y="426"/>
                  <a:pt x="954" y="424"/>
                </a:cubicBezTo>
                <a:cubicBezTo>
                  <a:pt x="953" y="425"/>
                  <a:pt x="956" y="427"/>
                  <a:pt x="953" y="427"/>
                </a:cubicBezTo>
                <a:close/>
                <a:moveTo>
                  <a:pt x="817" y="430"/>
                </a:moveTo>
                <a:cubicBezTo>
                  <a:pt x="821" y="429"/>
                  <a:pt x="827" y="433"/>
                  <a:pt x="828" y="428"/>
                </a:cubicBezTo>
                <a:cubicBezTo>
                  <a:pt x="824" y="426"/>
                  <a:pt x="818" y="425"/>
                  <a:pt x="817" y="430"/>
                </a:cubicBezTo>
                <a:close/>
                <a:moveTo>
                  <a:pt x="783" y="430"/>
                </a:moveTo>
                <a:cubicBezTo>
                  <a:pt x="789" y="430"/>
                  <a:pt x="796" y="433"/>
                  <a:pt x="799" y="428"/>
                </a:cubicBezTo>
                <a:cubicBezTo>
                  <a:pt x="795" y="429"/>
                  <a:pt x="786" y="428"/>
                  <a:pt x="783" y="430"/>
                </a:cubicBezTo>
                <a:close/>
                <a:moveTo>
                  <a:pt x="757" y="433"/>
                </a:moveTo>
                <a:cubicBezTo>
                  <a:pt x="762" y="433"/>
                  <a:pt x="766" y="431"/>
                  <a:pt x="771" y="433"/>
                </a:cubicBezTo>
                <a:cubicBezTo>
                  <a:pt x="768" y="430"/>
                  <a:pt x="759" y="431"/>
                  <a:pt x="757" y="433"/>
                </a:cubicBezTo>
                <a:close/>
                <a:moveTo>
                  <a:pt x="824" y="436"/>
                </a:moveTo>
                <a:cubicBezTo>
                  <a:pt x="828" y="437"/>
                  <a:pt x="829" y="439"/>
                  <a:pt x="832" y="440"/>
                </a:cubicBezTo>
                <a:cubicBezTo>
                  <a:pt x="834" y="438"/>
                  <a:pt x="838" y="437"/>
                  <a:pt x="838" y="434"/>
                </a:cubicBezTo>
                <a:cubicBezTo>
                  <a:pt x="834" y="433"/>
                  <a:pt x="826" y="433"/>
                  <a:pt x="824" y="436"/>
                </a:cubicBezTo>
                <a:close/>
                <a:moveTo>
                  <a:pt x="792" y="437"/>
                </a:moveTo>
                <a:cubicBezTo>
                  <a:pt x="795" y="438"/>
                  <a:pt x="796" y="443"/>
                  <a:pt x="799" y="445"/>
                </a:cubicBezTo>
                <a:cubicBezTo>
                  <a:pt x="800" y="443"/>
                  <a:pt x="799" y="438"/>
                  <a:pt x="800" y="435"/>
                </a:cubicBezTo>
                <a:cubicBezTo>
                  <a:pt x="797" y="437"/>
                  <a:pt x="793" y="434"/>
                  <a:pt x="792" y="437"/>
                </a:cubicBezTo>
                <a:close/>
                <a:moveTo>
                  <a:pt x="811" y="452"/>
                </a:moveTo>
                <a:cubicBezTo>
                  <a:pt x="817" y="451"/>
                  <a:pt x="821" y="447"/>
                  <a:pt x="825" y="443"/>
                </a:cubicBezTo>
                <a:cubicBezTo>
                  <a:pt x="818" y="437"/>
                  <a:pt x="809" y="441"/>
                  <a:pt x="811" y="452"/>
                </a:cubicBezTo>
                <a:close/>
                <a:moveTo>
                  <a:pt x="835" y="442"/>
                </a:moveTo>
                <a:cubicBezTo>
                  <a:pt x="836" y="443"/>
                  <a:pt x="837" y="443"/>
                  <a:pt x="839" y="443"/>
                </a:cubicBezTo>
                <a:cubicBezTo>
                  <a:pt x="839" y="441"/>
                  <a:pt x="839" y="440"/>
                  <a:pt x="838" y="439"/>
                </a:cubicBezTo>
                <a:cubicBezTo>
                  <a:pt x="837" y="439"/>
                  <a:pt x="837" y="439"/>
                  <a:pt x="836" y="439"/>
                </a:cubicBezTo>
                <a:cubicBezTo>
                  <a:pt x="836" y="441"/>
                  <a:pt x="835" y="441"/>
                  <a:pt x="835" y="442"/>
                </a:cubicBezTo>
                <a:close/>
                <a:moveTo>
                  <a:pt x="847" y="451"/>
                </a:moveTo>
                <a:cubicBezTo>
                  <a:pt x="845" y="449"/>
                  <a:pt x="847" y="443"/>
                  <a:pt x="844" y="441"/>
                </a:cubicBezTo>
                <a:cubicBezTo>
                  <a:pt x="843" y="444"/>
                  <a:pt x="843" y="452"/>
                  <a:pt x="847" y="451"/>
                </a:cubicBezTo>
                <a:close/>
                <a:moveTo>
                  <a:pt x="816" y="453"/>
                </a:moveTo>
                <a:cubicBezTo>
                  <a:pt x="816" y="456"/>
                  <a:pt x="819" y="456"/>
                  <a:pt x="820" y="457"/>
                </a:cubicBezTo>
                <a:cubicBezTo>
                  <a:pt x="824" y="454"/>
                  <a:pt x="830" y="453"/>
                  <a:pt x="833" y="449"/>
                </a:cubicBezTo>
                <a:cubicBezTo>
                  <a:pt x="828" y="440"/>
                  <a:pt x="823" y="453"/>
                  <a:pt x="816" y="453"/>
                </a:cubicBezTo>
                <a:close/>
                <a:moveTo>
                  <a:pt x="825" y="459"/>
                </a:moveTo>
                <a:cubicBezTo>
                  <a:pt x="831" y="465"/>
                  <a:pt x="843" y="462"/>
                  <a:pt x="839" y="451"/>
                </a:cubicBezTo>
                <a:cubicBezTo>
                  <a:pt x="833" y="453"/>
                  <a:pt x="828" y="455"/>
                  <a:pt x="825" y="459"/>
                </a:cubicBezTo>
                <a:close/>
                <a:moveTo>
                  <a:pt x="805" y="465"/>
                </a:moveTo>
                <a:cubicBezTo>
                  <a:pt x="805" y="465"/>
                  <a:pt x="807" y="466"/>
                  <a:pt x="807" y="465"/>
                </a:cubicBezTo>
                <a:cubicBezTo>
                  <a:pt x="805" y="464"/>
                  <a:pt x="808" y="463"/>
                  <a:pt x="807" y="462"/>
                </a:cubicBezTo>
                <a:cubicBezTo>
                  <a:pt x="806" y="462"/>
                  <a:pt x="805" y="463"/>
                  <a:pt x="805" y="465"/>
                </a:cubicBezTo>
                <a:close/>
                <a:moveTo>
                  <a:pt x="837" y="466"/>
                </a:moveTo>
                <a:cubicBezTo>
                  <a:pt x="838" y="466"/>
                  <a:pt x="840" y="466"/>
                  <a:pt x="840" y="465"/>
                </a:cubicBezTo>
                <a:cubicBezTo>
                  <a:pt x="839" y="464"/>
                  <a:pt x="840" y="462"/>
                  <a:pt x="837" y="463"/>
                </a:cubicBezTo>
                <a:cubicBezTo>
                  <a:pt x="837" y="463"/>
                  <a:pt x="837" y="464"/>
                  <a:pt x="837" y="466"/>
                </a:cubicBezTo>
                <a:close/>
                <a:moveTo>
                  <a:pt x="814" y="464"/>
                </a:moveTo>
                <a:cubicBezTo>
                  <a:pt x="813" y="468"/>
                  <a:pt x="819" y="467"/>
                  <a:pt x="818" y="471"/>
                </a:cubicBezTo>
                <a:cubicBezTo>
                  <a:pt x="822" y="471"/>
                  <a:pt x="823" y="469"/>
                  <a:pt x="826" y="467"/>
                </a:cubicBezTo>
                <a:cubicBezTo>
                  <a:pt x="822" y="466"/>
                  <a:pt x="819" y="462"/>
                  <a:pt x="814" y="464"/>
                </a:cubicBezTo>
                <a:close/>
                <a:moveTo>
                  <a:pt x="849" y="476"/>
                </a:moveTo>
                <a:cubicBezTo>
                  <a:pt x="849" y="471"/>
                  <a:pt x="849" y="467"/>
                  <a:pt x="846" y="466"/>
                </a:cubicBezTo>
                <a:cubicBezTo>
                  <a:pt x="844" y="469"/>
                  <a:pt x="846" y="475"/>
                  <a:pt x="849" y="476"/>
                </a:cubicBezTo>
                <a:close/>
                <a:moveTo>
                  <a:pt x="811" y="476"/>
                </a:moveTo>
                <a:cubicBezTo>
                  <a:pt x="818" y="477"/>
                  <a:pt x="817" y="467"/>
                  <a:pt x="811" y="467"/>
                </a:cubicBezTo>
                <a:cubicBezTo>
                  <a:pt x="811" y="469"/>
                  <a:pt x="809" y="473"/>
                  <a:pt x="811" y="476"/>
                </a:cubicBezTo>
                <a:close/>
                <a:moveTo>
                  <a:pt x="822" y="474"/>
                </a:moveTo>
                <a:cubicBezTo>
                  <a:pt x="822" y="475"/>
                  <a:pt x="822" y="476"/>
                  <a:pt x="822" y="477"/>
                </a:cubicBezTo>
                <a:cubicBezTo>
                  <a:pt x="824" y="477"/>
                  <a:pt x="824" y="478"/>
                  <a:pt x="826" y="478"/>
                </a:cubicBezTo>
                <a:cubicBezTo>
                  <a:pt x="828" y="475"/>
                  <a:pt x="833" y="475"/>
                  <a:pt x="835" y="471"/>
                </a:cubicBezTo>
                <a:cubicBezTo>
                  <a:pt x="830" y="467"/>
                  <a:pt x="826" y="472"/>
                  <a:pt x="822" y="474"/>
                </a:cubicBezTo>
                <a:close/>
                <a:moveTo>
                  <a:pt x="825" y="482"/>
                </a:moveTo>
                <a:cubicBezTo>
                  <a:pt x="829" y="485"/>
                  <a:pt x="836" y="487"/>
                  <a:pt x="841" y="483"/>
                </a:cubicBezTo>
                <a:cubicBezTo>
                  <a:pt x="842" y="480"/>
                  <a:pt x="841" y="479"/>
                  <a:pt x="841" y="475"/>
                </a:cubicBezTo>
                <a:cubicBezTo>
                  <a:pt x="834" y="473"/>
                  <a:pt x="831" y="480"/>
                  <a:pt x="825" y="482"/>
                </a:cubicBezTo>
                <a:close/>
                <a:moveTo>
                  <a:pt x="802" y="482"/>
                </a:moveTo>
                <a:cubicBezTo>
                  <a:pt x="804" y="483"/>
                  <a:pt x="806" y="480"/>
                  <a:pt x="806" y="478"/>
                </a:cubicBezTo>
                <a:cubicBezTo>
                  <a:pt x="804" y="477"/>
                  <a:pt x="803" y="476"/>
                  <a:pt x="801" y="476"/>
                </a:cubicBezTo>
                <a:cubicBezTo>
                  <a:pt x="801" y="478"/>
                  <a:pt x="802" y="479"/>
                  <a:pt x="802" y="482"/>
                </a:cubicBezTo>
                <a:close/>
                <a:moveTo>
                  <a:pt x="816" y="477"/>
                </a:moveTo>
                <a:cubicBezTo>
                  <a:pt x="816" y="479"/>
                  <a:pt x="819" y="480"/>
                  <a:pt x="822" y="480"/>
                </a:cubicBezTo>
                <a:cubicBezTo>
                  <a:pt x="821" y="475"/>
                  <a:pt x="819" y="476"/>
                  <a:pt x="816" y="477"/>
                </a:cubicBezTo>
                <a:close/>
                <a:moveTo>
                  <a:pt x="813" y="482"/>
                </a:moveTo>
                <a:cubicBezTo>
                  <a:pt x="814" y="482"/>
                  <a:pt x="814" y="483"/>
                  <a:pt x="816" y="482"/>
                </a:cubicBezTo>
                <a:cubicBezTo>
                  <a:pt x="816" y="482"/>
                  <a:pt x="816" y="481"/>
                  <a:pt x="816" y="480"/>
                </a:cubicBezTo>
                <a:cubicBezTo>
                  <a:pt x="814" y="480"/>
                  <a:pt x="813" y="481"/>
                  <a:pt x="813" y="482"/>
                </a:cubicBezTo>
                <a:close/>
                <a:moveTo>
                  <a:pt x="812" y="487"/>
                </a:moveTo>
                <a:cubicBezTo>
                  <a:pt x="813" y="485"/>
                  <a:pt x="812" y="484"/>
                  <a:pt x="811" y="484"/>
                </a:cubicBezTo>
                <a:cubicBezTo>
                  <a:pt x="810" y="485"/>
                  <a:pt x="810" y="487"/>
                  <a:pt x="812" y="487"/>
                </a:cubicBezTo>
                <a:close/>
                <a:moveTo>
                  <a:pt x="805" y="490"/>
                </a:moveTo>
                <a:cubicBezTo>
                  <a:pt x="806" y="489"/>
                  <a:pt x="807" y="484"/>
                  <a:pt x="805" y="484"/>
                </a:cubicBezTo>
                <a:cubicBezTo>
                  <a:pt x="805" y="487"/>
                  <a:pt x="803" y="489"/>
                  <a:pt x="805" y="490"/>
                </a:cubicBezTo>
                <a:close/>
                <a:moveTo>
                  <a:pt x="809" y="500"/>
                </a:moveTo>
                <a:cubicBezTo>
                  <a:pt x="814" y="500"/>
                  <a:pt x="820" y="494"/>
                  <a:pt x="826" y="491"/>
                </a:cubicBezTo>
                <a:cubicBezTo>
                  <a:pt x="818" y="483"/>
                  <a:pt x="807" y="488"/>
                  <a:pt x="809" y="500"/>
                </a:cubicBezTo>
                <a:close/>
                <a:moveTo>
                  <a:pt x="838" y="487"/>
                </a:moveTo>
                <a:cubicBezTo>
                  <a:pt x="838" y="489"/>
                  <a:pt x="839" y="490"/>
                  <a:pt x="842" y="490"/>
                </a:cubicBezTo>
                <a:cubicBezTo>
                  <a:pt x="842" y="489"/>
                  <a:pt x="842" y="488"/>
                  <a:pt x="842" y="487"/>
                </a:cubicBezTo>
                <a:cubicBezTo>
                  <a:pt x="841" y="486"/>
                  <a:pt x="839" y="486"/>
                  <a:pt x="838" y="487"/>
                </a:cubicBezTo>
                <a:close/>
                <a:moveTo>
                  <a:pt x="850" y="498"/>
                </a:moveTo>
                <a:cubicBezTo>
                  <a:pt x="851" y="496"/>
                  <a:pt x="850" y="490"/>
                  <a:pt x="848" y="488"/>
                </a:cubicBezTo>
                <a:cubicBezTo>
                  <a:pt x="846" y="491"/>
                  <a:pt x="846" y="498"/>
                  <a:pt x="850" y="498"/>
                </a:cubicBezTo>
                <a:close/>
                <a:moveTo>
                  <a:pt x="697" y="493"/>
                </a:moveTo>
                <a:cubicBezTo>
                  <a:pt x="701" y="494"/>
                  <a:pt x="701" y="489"/>
                  <a:pt x="698" y="489"/>
                </a:cubicBezTo>
                <a:cubicBezTo>
                  <a:pt x="698" y="491"/>
                  <a:pt x="697" y="491"/>
                  <a:pt x="697" y="493"/>
                </a:cubicBezTo>
                <a:close/>
                <a:moveTo>
                  <a:pt x="829" y="493"/>
                </a:moveTo>
                <a:cubicBezTo>
                  <a:pt x="823" y="497"/>
                  <a:pt x="815" y="500"/>
                  <a:pt x="811" y="504"/>
                </a:cubicBezTo>
                <a:cubicBezTo>
                  <a:pt x="818" y="520"/>
                  <a:pt x="830" y="505"/>
                  <a:pt x="836" y="497"/>
                </a:cubicBezTo>
                <a:cubicBezTo>
                  <a:pt x="835" y="495"/>
                  <a:pt x="833" y="493"/>
                  <a:pt x="829" y="493"/>
                </a:cubicBezTo>
                <a:close/>
                <a:moveTo>
                  <a:pt x="803" y="498"/>
                </a:moveTo>
                <a:cubicBezTo>
                  <a:pt x="805" y="496"/>
                  <a:pt x="803" y="494"/>
                  <a:pt x="801" y="494"/>
                </a:cubicBezTo>
                <a:cubicBezTo>
                  <a:pt x="800" y="497"/>
                  <a:pt x="801" y="498"/>
                  <a:pt x="803" y="498"/>
                </a:cubicBezTo>
                <a:close/>
                <a:moveTo>
                  <a:pt x="827" y="514"/>
                </a:moveTo>
                <a:cubicBezTo>
                  <a:pt x="835" y="512"/>
                  <a:pt x="848" y="513"/>
                  <a:pt x="840" y="502"/>
                </a:cubicBezTo>
                <a:cubicBezTo>
                  <a:pt x="840" y="501"/>
                  <a:pt x="843" y="499"/>
                  <a:pt x="840" y="499"/>
                </a:cubicBezTo>
                <a:cubicBezTo>
                  <a:pt x="837" y="505"/>
                  <a:pt x="827" y="507"/>
                  <a:pt x="827" y="514"/>
                </a:cubicBezTo>
                <a:close/>
                <a:moveTo>
                  <a:pt x="801" y="509"/>
                </a:moveTo>
                <a:cubicBezTo>
                  <a:pt x="805" y="509"/>
                  <a:pt x="804" y="501"/>
                  <a:pt x="801" y="501"/>
                </a:cubicBezTo>
                <a:cubicBezTo>
                  <a:pt x="801" y="504"/>
                  <a:pt x="801" y="506"/>
                  <a:pt x="801" y="509"/>
                </a:cubicBezTo>
                <a:close/>
                <a:moveTo>
                  <a:pt x="809" y="514"/>
                </a:moveTo>
                <a:cubicBezTo>
                  <a:pt x="812" y="513"/>
                  <a:pt x="814" y="515"/>
                  <a:pt x="816" y="514"/>
                </a:cubicBezTo>
                <a:cubicBezTo>
                  <a:pt x="814" y="511"/>
                  <a:pt x="811" y="510"/>
                  <a:pt x="809" y="508"/>
                </a:cubicBezTo>
                <a:cubicBezTo>
                  <a:pt x="808" y="509"/>
                  <a:pt x="809" y="511"/>
                  <a:pt x="809" y="514"/>
                </a:cubicBezTo>
                <a:close/>
                <a:moveTo>
                  <a:pt x="835" y="521"/>
                </a:moveTo>
                <a:cubicBezTo>
                  <a:pt x="838" y="523"/>
                  <a:pt x="840" y="521"/>
                  <a:pt x="843" y="522"/>
                </a:cubicBezTo>
                <a:cubicBezTo>
                  <a:pt x="843" y="520"/>
                  <a:pt x="843" y="517"/>
                  <a:pt x="843" y="515"/>
                </a:cubicBezTo>
                <a:cubicBezTo>
                  <a:pt x="840" y="516"/>
                  <a:pt x="838" y="519"/>
                  <a:pt x="835" y="521"/>
                </a:cubicBezTo>
                <a:close/>
                <a:moveTo>
                  <a:pt x="809" y="517"/>
                </a:moveTo>
                <a:cubicBezTo>
                  <a:pt x="810" y="520"/>
                  <a:pt x="807" y="523"/>
                  <a:pt x="809" y="523"/>
                </a:cubicBezTo>
                <a:cubicBezTo>
                  <a:pt x="811" y="520"/>
                  <a:pt x="816" y="519"/>
                  <a:pt x="815" y="516"/>
                </a:cubicBezTo>
                <a:cubicBezTo>
                  <a:pt x="813" y="517"/>
                  <a:pt x="810" y="516"/>
                  <a:pt x="809" y="517"/>
                </a:cubicBezTo>
                <a:close/>
                <a:moveTo>
                  <a:pt x="831" y="521"/>
                </a:moveTo>
                <a:cubicBezTo>
                  <a:pt x="833" y="519"/>
                  <a:pt x="835" y="519"/>
                  <a:pt x="835" y="516"/>
                </a:cubicBezTo>
                <a:cubicBezTo>
                  <a:pt x="831" y="516"/>
                  <a:pt x="830" y="516"/>
                  <a:pt x="825" y="516"/>
                </a:cubicBezTo>
                <a:cubicBezTo>
                  <a:pt x="826" y="519"/>
                  <a:pt x="828" y="520"/>
                  <a:pt x="831" y="521"/>
                </a:cubicBezTo>
                <a:close/>
                <a:moveTo>
                  <a:pt x="803" y="521"/>
                </a:moveTo>
                <a:cubicBezTo>
                  <a:pt x="805" y="522"/>
                  <a:pt x="806" y="517"/>
                  <a:pt x="803" y="517"/>
                </a:cubicBezTo>
                <a:cubicBezTo>
                  <a:pt x="802" y="517"/>
                  <a:pt x="803" y="520"/>
                  <a:pt x="803" y="521"/>
                </a:cubicBezTo>
                <a:close/>
                <a:moveTo>
                  <a:pt x="848" y="520"/>
                </a:moveTo>
                <a:cubicBezTo>
                  <a:pt x="849" y="519"/>
                  <a:pt x="849" y="517"/>
                  <a:pt x="848" y="517"/>
                </a:cubicBezTo>
                <a:cubicBezTo>
                  <a:pt x="847" y="518"/>
                  <a:pt x="847" y="519"/>
                  <a:pt x="848" y="520"/>
                </a:cubicBezTo>
                <a:close/>
                <a:moveTo>
                  <a:pt x="816" y="523"/>
                </a:moveTo>
                <a:cubicBezTo>
                  <a:pt x="819" y="522"/>
                  <a:pt x="821" y="522"/>
                  <a:pt x="825" y="522"/>
                </a:cubicBezTo>
                <a:cubicBezTo>
                  <a:pt x="824" y="517"/>
                  <a:pt x="816" y="517"/>
                  <a:pt x="816" y="523"/>
                </a:cubicBezTo>
                <a:close/>
                <a:moveTo>
                  <a:pt x="779" y="526"/>
                </a:moveTo>
                <a:cubicBezTo>
                  <a:pt x="784" y="528"/>
                  <a:pt x="791" y="528"/>
                  <a:pt x="794" y="525"/>
                </a:cubicBezTo>
                <a:cubicBezTo>
                  <a:pt x="793" y="524"/>
                  <a:pt x="792" y="523"/>
                  <a:pt x="792" y="523"/>
                </a:cubicBezTo>
                <a:cubicBezTo>
                  <a:pt x="793" y="522"/>
                  <a:pt x="794" y="522"/>
                  <a:pt x="794" y="519"/>
                </a:cubicBezTo>
                <a:cubicBezTo>
                  <a:pt x="793" y="519"/>
                  <a:pt x="793" y="518"/>
                  <a:pt x="792" y="519"/>
                </a:cubicBezTo>
                <a:cubicBezTo>
                  <a:pt x="790" y="523"/>
                  <a:pt x="782" y="521"/>
                  <a:pt x="779" y="526"/>
                </a:cubicBezTo>
                <a:close/>
                <a:moveTo>
                  <a:pt x="867" y="521"/>
                </a:moveTo>
                <a:cubicBezTo>
                  <a:pt x="863" y="520"/>
                  <a:pt x="861" y="519"/>
                  <a:pt x="857" y="519"/>
                </a:cubicBezTo>
                <a:cubicBezTo>
                  <a:pt x="857" y="522"/>
                  <a:pt x="866" y="523"/>
                  <a:pt x="867" y="521"/>
                </a:cubicBezTo>
                <a:close/>
                <a:moveTo>
                  <a:pt x="884" y="525"/>
                </a:moveTo>
                <a:cubicBezTo>
                  <a:pt x="879" y="524"/>
                  <a:pt x="876" y="522"/>
                  <a:pt x="871" y="522"/>
                </a:cubicBezTo>
                <a:cubicBezTo>
                  <a:pt x="873" y="525"/>
                  <a:pt x="880" y="526"/>
                  <a:pt x="884" y="525"/>
                </a:cubicBezTo>
                <a:close/>
                <a:moveTo>
                  <a:pt x="844" y="532"/>
                </a:moveTo>
                <a:cubicBezTo>
                  <a:pt x="844" y="530"/>
                  <a:pt x="844" y="526"/>
                  <a:pt x="843" y="524"/>
                </a:cubicBezTo>
                <a:cubicBezTo>
                  <a:pt x="840" y="524"/>
                  <a:pt x="837" y="524"/>
                  <a:pt x="835" y="524"/>
                </a:cubicBezTo>
                <a:cubicBezTo>
                  <a:pt x="837" y="528"/>
                  <a:pt x="841" y="530"/>
                  <a:pt x="844" y="532"/>
                </a:cubicBezTo>
                <a:close/>
                <a:moveTo>
                  <a:pt x="853" y="534"/>
                </a:moveTo>
                <a:cubicBezTo>
                  <a:pt x="852" y="530"/>
                  <a:pt x="854" y="525"/>
                  <a:pt x="850" y="525"/>
                </a:cubicBezTo>
                <a:cubicBezTo>
                  <a:pt x="850" y="528"/>
                  <a:pt x="847" y="535"/>
                  <a:pt x="853" y="534"/>
                </a:cubicBezTo>
                <a:close/>
                <a:moveTo>
                  <a:pt x="809" y="527"/>
                </a:moveTo>
                <a:cubicBezTo>
                  <a:pt x="809" y="528"/>
                  <a:pt x="809" y="529"/>
                  <a:pt x="808" y="529"/>
                </a:cubicBezTo>
                <a:cubicBezTo>
                  <a:pt x="808" y="531"/>
                  <a:pt x="810" y="532"/>
                  <a:pt x="811" y="533"/>
                </a:cubicBezTo>
                <a:cubicBezTo>
                  <a:pt x="809" y="533"/>
                  <a:pt x="808" y="535"/>
                  <a:pt x="809" y="536"/>
                </a:cubicBezTo>
                <a:cubicBezTo>
                  <a:pt x="817" y="536"/>
                  <a:pt x="822" y="532"/>
                  <a:pt x="825" y="525"/>
                </a:cubicBezTo>
                <a:cubicBezTo>
                  <a:pt x="821" y="527"/>
                  <a:pt x="813" y="525"/>
                  <a:pt x="809" y="527"/>
                </a:cubicBezTo>
                <a:close/>
                <a:moveTo>
                  <a:pt x="857" y="527"/>
                </a:moveTo>
                <a:cubicBezTo>
                  <a:pt x="859" y="528"/>
                  <a:pt x="857" y="533"/>
                  <a:pt x="859" y="535"/>
                </a:cubicBezTo>
                <a:cubicBezTo>
                  <a:pt x="863" y="534"/>
                  <a:pt x="864" y="535"/>
                  <a:pt x="868" y="533"/>
                </a:cubicBezTo>
                <a:cubicBezTo>
                  <a:pt x="870" y="530"/>
                  <a:pt x="866" y="530"/>
                  <a:pt x="868" y="527"/>
                </a:cubicBezTo>
                <a:cubicBezTo>
                  <a:pt x="866" y="527"/>
                  <a:pt x="865" y="526"/>
                  <a:pt x="863" y="526"/>
                </a:cubicBezTo>
                <a:cubicBezTo>
                  <a:pt x="861" y="528"/>
                  <a:pt x="866" y="529"/>
                  <a:pt x="865" y="532"/>
                </a:cubicBezTo>
                <a:cubicBezTo>
                  <a:pt x="865" y="532"/>
                  <a:pt x="865" y="532"/>
                  <a:pt x="864" y="532"/>
                </a:cubicBezTo>
                <a:cubicBezTo>
                  <a:pt x="863" y="529"/>
                  <a:pt x="858" y="530"/>
                  <a:pt x="859" y="525"/>
                </a:cubicBezTo>
                <a:cubicBezTo>
                  <a:pt x="858" y="525"/>
                  <a:pt x="857" y="526"/>
                  <a:pt x="857" y="527"/>
                </a:cubicBezTo>
                <a:close/>
                <a:moveTo>
                  <a:pt x="831" y="527"/>
                </a:moveTo>
                <a:cubicBezTo>
                  <a:pt x="827" y="528"/>
                  <a:pt x="824" y="532"/>
                  <a:pt x="821" y="536"/>
                </a:cubicBezTo>
                <a:cubicBezTo>
                  <a:pt x="829" y="535"/>
                  <a:pt x="834" y="535"/>
                  <a:pt x="841" y="536"/>
                </a:cubicBezTo>
                <a:cubicBezTo>
                  <a:pt x="839" y="531"/>
                  <a:pt x="835" y="529"/>
                  <a:pt x="831" y="527"/>
                </a:cubicBezTo>
                <a:close/>
                <a:moveTo>
                  <a:pt x="744" y="539"/>
                </a:moveTo>
                <a:cubicBezTo>
                  <a:pt x="757" y="536"/>
                  <a:pt x="771" y="533"/>
                  <a:pt x="783" y="528"/>
                </a:cubicBezTo>
                <a:cubicBezTo>
                  <a:pt x="766" y="525"/>
                  <a:pt x="756" y="535"/>
                  <a:pt x="744" y="539"/>
                </a:cubicBezTo>
                <a:close/>
                <a:moveTo>
                  <a:pt x="799" y="532"/>
                </a:moveTo>
                <a:cubicBezTo>
                  <a:pt x="801" y="532"/>
                  <a:pt x="801" y="528"/>
                  <a:pt x="799" y="528"/>
                </a:cubicBezTo>
                <a:cubicBezTo>
                  <a:pt x="797" y="529"/>
                  <a:pt x="798" y="530"/>
                  <a:pt x="799" y="532"/>
                </a:cubicBezTo>
                <a:close/>
                <a:moveTo>
                  <a:pt x="872" y="534"/>
                </a:moveTo>
                <a:cubicBezTo>
                  <a:pt x="876" y="533"/>
                  <a:pt x="880" y="532"/>
                  <a:pt x="881" y="528"/>
                </a:cubicBezTo>
                <a:cubicBezTo>
                  <a:pt x="875" y="529"/>
                  <a:pt x="873" y="528"/>
                  <a:pt x="872" y="534"/>
                </a:cubicBezTo>
                <a:close/>
                <a:moveTo>
                  <a:pt x="787" y="532"/>
                </a:moveTo>
                <a:cubicBezTo>
                  <a:pt x="788" y="534"/>
                  <a:pt x="790" y="535"/>
                  <a:pt x="792" y="536"/>
                </a:cubicBezTo>
                <a:cubicBezTo>
                  <a:pt x="792" y="532"/>
                  <a:pt x="791" y="533"/>
                  <a:pt x="793" y="530"/>
                </a:cubicBezTo>
                <a:cubicBezTo>
                  <a:pt x="790" y="530"/>
                  <a:pt x="790" y="532"/>
                  <a:pt x="787" y="532"/>
                </a:cubicBezTo>
                <a:close/>
                <a:moveTo>
                  <a:pt x="878" y="535"/>
                </a:moveTo>
                <a:cubicBezTo>
                  <a:pt x="884" y="535"/>
                  <a:pt x="890" y="535"/>
                  <a:pt x="891" y="531"/>
                </a:cubicBezTo>
                <a:cubicBezTo>
                  <a:pt x="887" y="529"/>
                  <a:pt x="879" y="530"/>
                  <a:pt x="878" y="535"/>
                </a:cubicBezTo>
                <a:close/>
                <a:moveTo>
                  <a:pt x="893" y="535"/>
                </a:moveTo>
                <a:cubicBezTo>
                  <a:pt x="894" y="535"/>
                  <a:pt x="901" y="535"/>
                  <a:pt x="902" y="533"/>
                </a:cubicBezTo>
                <a:cubicBezTo>
                  <a:pt x="900" y="532"/>
                  <a:pt x="893" y="531"/>
                  <a:pt x="893" y="535"/>
                </a:cubicBezTo>
                <a:close/>
                <a:moveTo>
                  <a:pt x="776" y="534"/>
                </a:moveTo>
                <a:cubicBezTo>
                  <a:pt x="775" y="535"/>
                  <a:pt x="776" y="538"/>
                  <a:pt x="775" y="538"/>
                </a:cubicBezTo>
                <a:cubicBezTo>
                  <a:pt x="774" y="534"/>
                  <a:pt x="768" y="536"/>
                  <a:pt x="767" y="538"/>
                </a:cubicBezTo>
                <a:cubicBezTo>
                  <a:pt x="773" y="541"/>
                  <a:pt x="782" y="538"/>
                  <a:pt x="788" y="538"/>
                </a:cubicBezTo>
                <a:cubicBezTo>
                  <a:pt x="786" y="533"/>
                  <a:pt x="781" y="533"/>
                  <a:pt x="776" y="534"/>
                </a:cubicBezTo>
                <a:close/>
                <a:moveTo>
                  <a:pt x="911" y="534"/>
                </a:moveTo>
                <a:cubicBezTo>
                  <a:pt x="908" y="535"/>
                  <a:pt x="904" y="533"/>
                  <a:pt x="903" y="534"/>
                </a:cubicBezTo>
                <a:cubicBezTo>
                  <a:pt x="905" y="535"/>
                  <a:pt x="910" y="537"/>
                  <a:pt x="911" y="534"/>
                </a:cubicBezTo>
                <a:close/>
                <a:moveTo>
                  <a:pt x="854" y="540"/>
                </a:moveTo>
                <a:cubicBezTo>
                  <a:pt x="855" y="538"/>
                  <a:pt x="853" y="538"/>
                  <a:pt x="851" y="538"/>
                </a:cubicBezTo>
                <a:cubicBezTo>
                  <a:pt x="851" y="540"/>
                  <a:pt x="853" y="540"/>
                  <a:pt x="854" y="540"/>
                </a:cubicBezTo>
                <a:close/>
                <a:moveTo>
                  <a:pt x="859" y="542"/>
                </a:moveTo>
                <a:cubicBezTo>
                  <a:pt x="861" y="541"/>
                  <a:pt x="863" y="541"/>
                  <a:pt x="863" y="538"/>
                </a:cubicBezTo>
                <a:cubicBezTo>
                  <a:pt x="861" y="537"/>
                  <a:pt x="858" y="538"/>
                  <a:pt x="859" y="542"/>
                </a:cubicBezTo>
                <a:close/>
                <a:moveTo>
                  <a:pt x="872" y="538"/>
                </a:moveTo>
                <a:cubicBezTo>
                  <a:pt x="871" y="541"/>
                  <a:pt x="874" y="539"/>
                  <a:pt x="875" y="540"/>
                </a:cubicBezTo>
                <a:cubicBezTo>
                  <a:pt x="876" y="537"/>
                  <a:pt x="873" y="537"/>
                  <a:pt x="872" y="538"/>
                </a:cubicBezTo>
                <a:close/>
                <a:moveTo>
                  <a:pt x="879" y="539"/>
                </a:moveTo>
                <a:cubicBezTo>
                  <a:pt x="880" y="540"/>
                  <a:pt x="883" y="540"/>
                  <a:pt x="883" y="538"/>
                </a:cubicBezTo>
                <a:cubicBezTo>
                  <a:pt x="881" y="538"/>
                  <a:pt x="880" y="537"/>
                  <a:pt x="879" y="539"/>
                </a:cubicBezTo>
                <a:close/>
                <a:moveTo>
                  <a:pt x="751" y="541"/>
                </a:moveTo>
                <a:cubicBezTo>
                  <a:pt x="756" y="543"/>
                  <a:pt x="759" y="540"/>
                  <a:pt x="765" y="540"/>
                </a:cubicBezTo>
                <a:cubicBezTo>
                  <a:pt x="762" y="535"/>
                  <a:pt x="755" y="541"/>
                  <a:pt x="751" y="541"/>
                </a:cubicBezTo>
                <a:close/>
                <a:moveTo>
                  <a:pt x="864" y="543"/>
                </a:moveTo>
                <a:cubicBezTo>
                  <a:pt x="867" y="542"/>
                  <a:pt x="870" y="542"/>
                  <a:pt x="871" y="540"/>
                </a:cubicBezTo>
                <a:cubicBezTo>
                  <a:pt x="869" y="539"/>
                  <a:pt x="864" y="538"/>
                  <a:pt x="864" y="543"/>
                </a:cubicBezTo>
                <a:close/>
                <a:moveTo>
                  <a:pt x="797" y="540"/>
                </a:moveTo>
                <a:cubicBezTo>
                  <a:pt x="797" y="543"/>
                  <a:pt x="802" y="542"/>
                  <a:pt x="802" y="540"/>
                </a:cubicBezTo>
                <a:cubicBezTo>
                  <a:pt x="801" y="540"/>
                  <a:pt x="798" y="540"/>
                  <a:pt x="797" y="540"/>
                </a:cubicBezTo>
                <a:close/>
                <a:moveTo>
                  <a:pt x="827" y="545"/>
                </a:moveTo>
                <a:cubicBezTo>
                  <a:pt x="832" y="543"/>
                  <a:pt x="837" y="545"/>
                  <a:pt x="842" y="542"/>
                </a:cubicBezTo>
                <a:cubicBezTo>
                  <a:pt x="837" y="540"/>
                  <a:pt x="830" y="541"/>
                  <a:pt x="825" y="540"/>
                </a:cubicBezTo>
                <a:cubicBezTo>
                  <a:pt x="824" y="543"/>
                  <a:pt x="828" y="541"/>
                  <a:pt x="827" y="545"/>
                </a:cubicBezTo>
                <a:close/>
                <a:moveTo>
                  <a:pt x="790" y="543"/>
                </a:moveTo>
                <a:cubicBezTo>
                  <a:pt x="786" y="543"/>
                  <a:pt x="784" y="543"/>
                  <a:pt x="779" y="543"/>
                </a:cubicBezTo>
                <a:cubicBezTo>
                  <a:pt x="781" y="546"/>
                  <a:pt x="788" y="546"/>
                  <a:pt x="792" y="545"/>
                </a:cubicBezTo>
                <a:cubicBezTo>
                  <a:pt x="790" y="543"/>
                  <a:pt x="793" y="541"/>
                  <a:pt x="790" y="540"/>
                </a:cubicBezTo>
                <a:cubicBezTo>
                  <a:pt x="790" y="541"/>
                  <a:pt x="790" y="542"/>
                  <a:pt x="790" y="543"/>
                </a:cubicBezTo>
                <a:close/>
                <a:moveTo>
                  <a:pt x="822" y="543"/>
                </a:moveTo>
                <a:cubicBezTo>
                  <a:pt x="822" y="542"/>
                  <a:pt x="822" y="542"/>
                  <a:pt x="822" y="541"/>
                </a:cubicBezTo>
                <a:cubicBezTo>
                  <a:pt x="821" y="541"/>
                  <a:pt x="820" y="541"/>
                  <a:pt x="819" y="541"/>
                </a:cubicBezTo>
                <a:cubicBezTo>
                  <a:pt x="818" y="544"/>
                  <a:pt x="822" y="544"/>
                  <a:pt x="822" y="543"/>
                </a:cubicBezTo>
                <a:close/>
                <a:moveTo>
                  <a:pt x="763" y="545"/>
                </a:moveTo>
                <a:cubicBezTo>
                  <a:pt x="763" y="547"/>
                  <a:pt x="772" y="547"/>
                  <a:pt x="772" y="545"/>
                </a:cubicBezTo>
                <a:cubicBezTo>
                  <a:pt x="770" y="544"/>
                  <a:pt x="765" y="544"/>
                  <a:pt x="763" y="545"/>
                </a:cubicBezTo>
                <a:close/>
                <a:moveTo>
                  <a:pt x="807" y="568"/>
                </a:moveTo>
                <a:cubicBezTo>
                  <a:pt x="820" y="569"/>
                  <a:pt x="823" y="557"/>
                  <a:pt x="827" y="549"/>
                </a:cubicBezTo>
                <a:cubicBezTo>
                  <a:pt x="815" y="545"/>
                  <a:pt x="806" y="555"/>
                  <a:pt x="807" y="568"/>
                </a:cubicBezTo>
                <a:close/>
                <a:moveTo>
                  <a:pt x="841" y="549"/>
                </a:moveTo>
                <a:cubicBezTo>
                  <a:pt x="842" y="550"/>
                  <a:pt x="843" y="550"/>
                  <a:pt x="843" y="551"/>
                </a:cubicBezTo>
                <a:cubicBezTo>
                  <a:pt x="841" y="551"/>
                  <a:pt x="840" y="552"/>
                  <a:pt x="839" y="552"/>
                </a:cubicBezTo>
                <a:cubicBezTo>
                  <a:pt x="840" y="554"/>
                  <a:pt x="840" y="557"/>
                  <a:pt x="842" y="558"/>
                </a:cubicBezTo>
                <a:cubicBezTo>
                  <a:pt x="842" y="555"/>
                  <a:pt x="844" y="558"/>
                  <a:pt x="846" y="557"/>
                </a:cubicBezTo>
                <a:cubicBezTo>
                  <a:pt x="847" y="554"/>
                  <a:pt x="844" y="553"/>
                  <a:pt x="842" y="552"/>
                </a:cubicBezTo>
                <a:cubicBezTo>
                  <a:pt x="845" y="553"/>
                  <a:pt x="846" y="551"/>
                  <a:pt x="846" y="549"/>
                </a:cubicBezTo>
                <a:cubicBezTo>
                  <a:pt x="845" y="548"/>
                  <a:pt x="841" y="547"/>
                  <a:pt x="841" y="549"/>
                </a:cubicBezTo>
                <a:close/>
                <a:moveTo>
                  <a:pt x="809" y="552"/>
                </a:moveTo>
                <a:cubicBezTo>
                  <a:pt x="811" y="552"/>
                  <a:pt x="811" y="548"/>
                  <a:pt x="809" y="549"/>
                </a:cubicBezTo>
                <a:cubicBezTo>
                  <a:pt x="808" y="549"/>
                  <a:pt x="807" y="553"/>
                  <a:pt x="809" y="552"/>
                </a:cubicBezTo>
                <a:close/>
                <a:moveTo>
                  <a:pt x="801" y="551"/>
                </a:moveTo>
                <a:cubicBezTo>
                  <a:pt x="802" y="551"/>
                  <a:pt x="801" y="553"/>
                  <a:pt x="803" y="553"/>
                </a:cubicBezTo>
                <a:cubicBezTo>
                  <a:pt x="803" y="552"/>
                  <a:pt x="803" y="551"/>
                  <a:pt x="803" y="550"/>
                </a:cubicBezTo>
                <a:cubicBezTo>
                  <a:pt x="802" y="550"/>
                  <a:pt x="801" y="550"/>
                  <a:pt x="801" y="551"/>
                </a:cubicBezTo>
                <a:close/>
                <a:moveTo>
                  <a:pt x="828" y="554"/>
                </a:moveTo>
                <a:cubicBezTo>
                  <a:pt x="823" y="563"/>
                  <a:pt x="816" y="571"/>
                  <a:pt x="812" y="581"/>
                </a:cubicBezTo>
                <a:cubicBezTo>
                  <a:pt x="823" y="582"/>
                  <a:pt x="836" y="579"/>
                  <a:pt x="848" y="579"/>
                </a:cubicBezTo>
                <a:cubicBezTo>
                  <a:pt x="842" y="570"/>
                  <a:pt x="837" y="560"/>
                  <a:pt x="828" y="554"/>
                </a:cubicBezTo>
                <a:close/>
                <a:moveTo>
                  <a:pt x="855" y="562"/>
                </a:moveTo>
                <a:cubicBezTo>
                  <a:pt x="857" y="561"/>
                  <a:pt x="855" y="558"/>
                  <a:pt x="854" y="557"/>
                </a:cubicBezTo>
                <a:cubicBezTo>
                  <a:pt x="854" y="559"/>
                  <a:pt x="853" y="562"/>
                  <a:pt x="855" y="562"/>
                </a:cubicBezTo>
                <a:close/>
                <a:moveTo>
                  <a:pt x="842" y="564"/>
                </a:moveTo>
                <a:cubicBezTo>
                  <a:pt x="842" y="563"/>
                  <a:pt x="841" y="561"/>
                  <a:pt x="840" y="562"/>
                </a:cubicBezTo>
                <a:cubicBezTo>
                  <a:pt x="839" y="563"/>
                  <a:pt x="840" y="565"/>
                  <a:pt x="842" y="564"/>
                </a:cubicBezTo>
                <a:close/>
                <a:moveTo>
                  <a:pt x="794" y="575"/>
                </a:moveTo>
                <a:cubicBezTo>
                  <a:pt x="795" y="571"/>
                  <a:pt x="799" y="569"/>
                  <a:pt x="799" y="564"/>
                </a:cubicBezTo>
                <a:cubicBezTo>
                  <a:pt x="798" y="564"/>
                  <a:pt x="797" y="563"/>
                  <a:pt x="796" y="563"/>
                </a:cubicBezTo>
                <a:cubicBezTo>
                  <a:pt x="794" y="565"/>
                  <a:pt x="792" y="573"/>
                  <a:pt x="794" y="575"/>
                </a:cubicBezTo>
                <a:close/>
                <a:moveTo>
                  <a:pt x="848" y="575"/>
                </a:moveTo>
                <a:cubicBezTo>
                  <a:pt x="849" y="571"/>
                  <a:pt x="846" y="566"/>
                  <a:pt x="842" y="565"/>
                </a:cubicBezTo>
                <a:cubicBezTo>
                  <a:pt x="843" y="569"/>
                  <a:pt x="847" y="571"/>
                  <a:pt x="848" y="575"/>
                </a:cubicBezTo>
                <a:close/>
                <a:moveTo>
                  <a:pt x="859" y="582"/>
                </a:moveTo>
                <a:cubicBezTo>
                  <a:pt x="859" y="576"/>
                  <a:pt x="859" y="570"/>
                  <a:pt x="855" y="568"/>
                </a:cubicBezTo>
                <a:cubicBezTo>
                  <a:pt x="852" y="575"/>
                  <a:pt x="856" y="579"/>
                  <a:pt x="859" y="582"/>
                </a:cubicBezTo>
                <a:close/>
                <a:moveTo>
                  <a:pt x="805" y="581"/>
                </a:moveTo>
                <a:cubicBezTo>
                  <a:pt x="811" y="581"/>
                  <a:pt x="811" y="575"/>
                  <a:pt x="814" y="572"/>
                </a:cubicBezTo>
                <a:cubicBezTo>
                  <a:pt x="811" y="570"/>
                  <a:pt x="809" y="572"/>
                  <a:pt x="807" y="571"/>
                </a:cubicBezTo>
                <a:cubicBezTo>
                  <a:pt x="805" y="573"/>
                  <a:pt x="805" y="578"/>
                  <a:pt x="805" y="581"/>
                </a:cubicBezTo>
                <a:close/>
                <a:moveTo>
                  <a:pt x="792" y="581"/>
                </a:moveTo>
                <a:cubicBezTo>
                  <a:pt x="794" y="583"/>
                  <a:pt x="797" y="582"/>
                  <a:pt x="799" y="581"/>
                </a:cubicBezTo>
                <a:cubicBezTo>
                  <a:pt x="799" y="578"/>
                  <a:pt x="799" y="574"/>
                  <a:pt x="797" y="573"/>
                </a:cubicBezTo>
                <a:cubicBezTo>
                  <a:pt x="797" y="577"/>
                  <a:pt x="793" y="577"/>
                  <a:pt x="792" y="581"/>
                </a:cubicBezTo>
                <a:close/>
                <a:moveTo>
                  <a:pt x="806" y="590"/>
                </a:moveTo>
                <a:cubicBezTo>
                  <a:pt x="809" y="591"/>
                  <a:pt x="810" y="590"/>
                  <a:pt x="814" y="590"/>
                </a:cubicBezTo>
                <a:cubicBezTo>
                  <a:pt x="814" y="587"/>
                  <a:pt x="817" y="587"/>
                  <a:pt x="817" y="584"/>
                </a:cubicBezTo>
                <a:cubicBezTo>
                  <a:pt x="810" y="582"/>
                  <a:pt x="807" y="585"/>
                  <a:pt x="806" y="590"/>
                </a:cubicBezTo>
                <a:close/>
                <a:moveTo>
                  <a:pt x="828" y="591"/>
                </a:moveTo>
                <a:cubicBezTo>
                  <a:pt x="837" y="590"/>
                  <a:pt x="842" y="590"/>
                  <a:pt x="848" y="586"/>
                </a:cubicBezTo>
                <a:cubicBezTo>
                  <a:pt x="848" y="588"/>
                  <a:pt x="845" y="589"/>
                  <a:pt x="848" y="589"/>
                </a:cubicBezTo>
                <a:cubicBezTo>
                  <a:pt x="852" y="580"/>
                  <a:pt x="831" y="585"/>
                  <a:pt x="822" y="584"/>
                </a:cubicBezTo>
                <a:cubicBezTo>
                  <a:pt x="824" y="587"/>
                  <a:pt x="826" y="589"/>
                  <a:pt x="828" y="591"/>
                </a:cubicBezTo>
                <a:close/>
                <a:moveTo>
                  <a:pt x="800" y="588"/>
                </a:moveTo>
                <a:cubicBezTo>
                  <a:pt x="801" y="585"/>
                  <a:pt x="797" y="586"/>
                  <a:pt x="794" y="586"/>
                </a:cubicBezTo>
                <a:cubicBezTo>
                  <a:pt x="795" y="587"/>
                  <a:pt x="798" y="590"/>
                  <a:pt x="800" y="588"/>
                </a:cubicBezTo>
                <a:close/>
                <a:moveTo>
                  <a:pt x="817" y="590"/>
                </a:moveTo>
                <a:cubicBezTo>
                  <a:pt x="818" y="592"/>
                  <a:pt x="821" y="591"/>
                  <a:pt x="824" y="591"/>
                </a:cubicBezTo>
                <a:cubicBezTo>
                  <a:pt x="822" y="589"/>
                  <a:pt x="822" y="586"/>
                  <a:pt x="820" y="586"/>
                </a:cubicBezTo>
                <a:cubicBezTo>
                  <a:pt x="818" y="587"/>
                  <a:pt x="818" y="589"/>
                  <a:pt x="817" y="590"/>
                </a:cubicBezTo>
                <a:close/>
                <a:moveTo>
                  <a:pt x="792" y="596"/>
                </a:moveTo>
                <a:cubicBezTo>
                  <a:pt x="791" y="592"/>
                  <a:pt x="794" y="589"/>
                  <a:pt x="790" y="588"/>
                </a:cubicBezTo>
                <a:cubicBezTo>
                  <a:pt x="790" y="590"/>
                  <a:pt x="788" y="596"/>
                  <a:pt x="792" y="596"/>
                </a:cubicBezTo>
                <a:close/>
                <a:moveTo>
                  <a:pt x="806" y="601"/>
                </a:moveTo>
                <a:cubicBezTo>
                  <a:pt x="806" y="597"/>
                  <a:pt x="811" y="598"/>
                  <a:pt x="810" y="594"/>
                </a:cubicBezTo>
                <a:cubicBezTo>
                  <a:pt x="809" y="593"/>
                  <a:pt x="806" y="593"/>
                  <a:pt x="805" y="592"/>
                </a:cubicBezTo>
                <a:cubicBezTo>
                  <a:pt x="806" y="596"/>
                  <a:pt x="802" y="601"/>
                  <a:pt x="806" y="601"/>
                </a:cubicBezTo>
                <a:close/>
                <a:moveTo>
                  <a:pt x="835" y="595"/>
                </a:moveTo>
                <a:cubicBezTo>
                  <a:pt x="836" y="595"/>
                  <a:pt x="837" y="595"/>
                  <a:pt x="838" y="595"/>
                </a:cubicBezTo>
                <a:cubicBezTo>
                  <a:pt x="838" y="594"/>
                  <a:pt x="838" y="593"/>
                  <a:pt x="837" y="592"/>
                </a:cubicBezTo>
                <a:cubicBezTo>
                  <a:pt x="837" y="594"/>
                  <a:pt x="835" y="593"/>
                  <a:pt x="835" y="595"/>
                </a:cubicBezTo>
                <a:close/>
                <a:moveTo>
                  <a:pt x="838" y="599"/>
                </a:moveTo>
                <a:cubicBezTo>
                  <a:pt x="842" y="601"/>
                  <a:pt x="849" y="600"/>
                  <a:pt x="851" y="601"/>
                </a:cubicBezTo>
                <a:cubicBezTo>
                  <a:pt x="851" y="597"/>
                  <a:pt x="851" y="595"/>
                  <a:pt x="850" y="592"/>
                </a:cubicBezTo>
                <a:cubicBezTo>
                  <a:pt x="844" y="593"/>
                  <a:pt x="839" y="592"/>
                  <a:pt x="838" y="599"/>
                </a:cubicBezTo>
                <a:close/>
                <a:moveTo>
                  <a:pt x="814" y="594"/>
                </a:moveTo>
                <a:cubicBezTo>
                  <a:pt x="814" y="597"/>
                  <a:pt x="810" y="597"/>
                  <a:pt x="811" y="602"/>
                </a:cubicBezTo>
                <a:cubicBezTo>
                  <a:pt x="811" y="604"/>
                  <a:pt x="815" y="603"/>
                  <a:pt x="814" y="605"/>
                </a:cubicBezTo>
                <a:cubicBezTo>
                  <a:pt x="812" y="607"/>
                  <a:pt x="811" y="603"/>
                  <a:pt x="809" y="602"/>
                </a:cubicBezTo>
                <a:cubicBezTo>
                  <a:pt x="808" y="605"/>
                  <a:pt x="805" y="606"/>
                  <a:pt x="805" y="609"/>
                </a:cubicBezTo>
                <a:cubicBezTo>
                  <a:pt x="807" y="611"/>
                  <a:pt x="812" y="610"/>
                  <a:pt x="816" y="610"/>
                </a:cubicBezTo>
                <a:cubicBezTo>
                  <a:pt x="815" y="609"/>
                  <a:pt x="816" y="608"/>
                  <a:pt x="817" y="607"/>
                </a:cubicBezTo>
                <a:cubicBezTo>
                  <a:pt x="817" y="609"/>
                  <a:pt x="819" y="610"/>
                  <a:pt x="821" y="610"/>
                </a:cubicBezTo>
                <a:cubicBezTo>
                  <a:pt x="823" y="605"/>
                  <a:pt x="827" y="602"/>
                  <a:pt x="828" y="597"/>
                </a:cubicBezTo>
                <a:cubicBezTo>
                  <a:pt x="826" y="592"/>
                  <a:pt x="819" y="593"/>
                  <a:pt x="814" y="594"/>
                </a:cubicBezTo>
                <a:close/>
                <a:moveTo>
                  <a:pt x="856" y="598"/>
                </a:moveTo>
                <a:cubicBezTo>
                  <a:pt x="856" y="596"/>
                  <a:pt x="857" y="593"/>
                  <a:pt x="855" y="593"/>
                </a:cubicBezTo>
                <a:cubicBezTo>
                  <a:pt x="855" y="595"/>
                  <a:pt x="853" y="598"/>
                  <a:pt x="856" y="598"/>
                </a:cubicBezTo>
                <a:close/>
                <a:moveTo>
                  <a:pt x="799" y="602"/>
                </a:moveTo>
                <a:cubicBezTo>
                  <a:pt x="797" y="600"/>
                  <a:pt x="800" y="594"/>
                  <a:pt x="797" y="594"/>
                </a:cubicBezTo>
                <a:cubicBezTo>
                  <a:pt x="796" y="597"/>
                  <a:pt x="797" y="601"/>
                  <a:pt x="799" y="602"/>
                </a:cubicBezTo>
                <a:close/>
                <a:moveTo>
                  <a:pt x="831" y="596"/>
                </a:moveTo>
                <a:cubicBezTo>
                  <a:pt x="831" y="597"/>
                  <a:pt x="833" y="597"/>
                  <a:pt x="832" y="599"/>
                </a:cubicBezTo>
                <a:cubicBezTo>
                  <a:pt x="835" y="599"/>
                  <a:pt x="835" y="596"/>
                  <a:pt x="833" y="595"/>
                </a:cubicBezTo>
                <a:cubicBezTo>
                  <a:pt x="833" y="596"/>
                  <a:pt x="832" y="596"/>
                  <a:pt x="831" y="596"/>
                </a:cubicBezTo>
                <a:close/>
                <a:moveTo>
                  <a:pt x="920" y="599"/>
                </a:moveTo>
                <a:cubicBezTo>
                  <a:pt x="922" y="600"/>
                  <a:pt x="925" y="601"/>
                  <a:pt x="926" y="603"/>
                </a:cubicBezTo>
                <a:cubicBezTo>
                  <a:pt x="926" y="599"/>
                  <a:pt x="924" y="598"/>
                  <a:pt x="922" y="596"/>
                </a:cubicBezTo>
                <a:cubicBezTo>
                  <a:pt x="921" y="597"/>
                  <a:pt x="921" y="598"/>
                  <a:pt x="920" y="599"/>
                </a:cubicBezTo>
                <a:close/>
                <a:moveTo>
                  <a:pt x="815" y="629"/>
                </a:moveTo>
                <a:cubicBezTo>
                  <a:pt x="810" y="630"/>
                  <a:pt x="808" y="638"/>
                  <a:pt x="807" y="641"/>
                </a:cubicBezTo>
                <a:cubicBezTo>
                  <a:pt x="825" y="639"/>
                  <a:pt x="839" y="641"/>
                  <a:pt x="855" y="638"/>
                </a:cubicBezTo>
                <a:cubicBezTo>
                  <a:pt x="846" y="626"/>
                  <a:pt x="839" y="612"/>
                  <a:pt x="829" y="601"/>
                </a:cubicBezTo>
                <a:cubicBezTo>
                  <a:pt x="829" y="601"/>
                  <a:pt x="828" y="601"/>
                  <a:pt x="828" y="601"/>
                </a:cubicBezTo>
                <a:cubicBezTo>
                  <a:pt x="826" y="610"/>
                  <a:pt x="817" y="617"/>
                  <a:pt x="815" y="629"/>
                </a:cubicBezTo>
                <a:close/>
                <a:moveTo>
                  <a:pt x="848" y="620"/>
                </a:moveTo>
                <a:cubicBezTo>
                  <a:pt x="847" y="627"/>
                  <a:pt x="854" y="627"/>
                  <a:pt x="853" y="634"/>
                </a:cubicBezTo>
                <a:cubicBezTo>
                  <a:pt x="860" y="629"/>
                  <a:pt x="848" y="622"/>
                  <a:pt x="850" y="618"/>
                </a:cubicBezTo>
                <a:cubicBezTo>
                  <a:pt x="842" y="615"/>
                  <a:pt x="844" y="604"/>
                  <a:pt x="835" y="603"/>
                </a:cubicBezTo>
                <a:cubicBezTo>
                  <a:pt x="838" y="610"/>
                  <a:pt x="842" y="616"/>
                  <a:pt x="848" y="620"/>
                </a:cubicBezTo>
                <a:close/>
                <a:moveTo>
                  <a:pt x="931" y="604"/>
                </a:moveTo>
                <a:cubicBezTo>
                  <a:pt x="932" y="605"/>
                  <a:pt x="935" y="605"/>
                  <a:pt x="934" y="603"/>
                </a:cubicBezTo>
                <a:cubicBezTo>
                  <a:pt x="933" y="603"/>
                  <a:pt x="931" y="603"/>
                  <a:pt x="931" y="604"/>
                </a:cubicBezTo>
                <a:close/>
                <a:moveTo>
                  <a:pt x="847" y="609"/>
                </a:moveTo>
                <a:cubicBezTo>
                  <a:pt x="849" y="607"/>
                  <a:pt x="851" y="607"/>
                  <a:pt x="850" y="603"/>
                </a:cubicBezTo>
                <a:cubicBezTo>
                  <a:pt x="848" y="603"/>
                  <a:pt x="845" y="603"/>
                  <a:pt x="842" y="603"/>
                </a:cubicBezTo>
                <a:cubicBezTo>
                  <a:pt x="842" y="607"/>
                  <a:pt x="845" y="608"/>
                  <a:pt x="847" y="609"/>
                </a:cubicBezTo>
                <a:close/>
                <a:moveTo>
                  <a:pt x="930" y="608"/>
                </a:moveTo>
                <a:cubicBezTo>
                  <a:pt x="930" y="607"/>
                  <a:pt x="930" y="606"/>
                  <a:pt x="930" y="604"/>
                </a:cubicBezTo>
                <a:cubicBezTo>
                  <a:pt x="928" y="605"/>
                  <a:pt x="929" y="603"/>
                  <a:pt x="927" y="603"/>
                </a:cubicBezTo>
                <a:cubicBezTo>
                  <a:pt x="927" y="606"/>
                  <a:pt x="928" y="607"/>
                  <a:pt x="930" y="608"/>
                </a:cubicBezTo>
                <a:close/>
                <a:moveTo>
                  <a:pt x="792" y="618"/>
                </a:moveTo>
                <a:cubicBezTo>
                  <a:pt x="790" y="619"/>
                  <a:pt x="791" y="616"/>
                  <a:pt x="789" y="617"/>
                </a:cubicBezTo>
                <a:cubicBezTo>
                  <a:pt x="789" y="619"/>
                  <a:pt x="788" y="620"/>
                  <a:pt x="788" y="622"/>
                </a:cubicBezTo>
                <a:cubicBezTo>
                  <a:pt x="796" y="624"/>
                  <a:pt x="792" y="614"/>
                  <a:pt x="793" y="608"/>
                </a:cubicBezTo>
                <a:cubicBezTo>
                  <a:pt x="792" y="608"/>
                  <a:pt x="792" y="608"/>
                  <a:pt x="791" y="608"/>
                </a:cubicBezTo>
                <a:cubicBezTo>
                  <a:pt x="790" y="612"/>
                  <a:pt x="790" y="616"/>
                  <a:pt x="792" y="618"/>
                </a:cubicBezTo>
                <a:close/>
                <a:moveTo>
                  <a:pt x="861" y="623"/>
                </a:moveTo>
                <a:cubicBezTo>
                  <a:pt x="863" y="620"/>
                  <a:pt x="864" y="612"/>
                  <a:pt x="861" y="610"/>
                </a:cubicBezTo>
                <a:cubicBezTo>
                  <a:pt x="860" y="613"/>
                  <a:pt x="859" y="621"/>
                  <a:pt x="861" y="623"/>
                </a:cubicBezTo>
                <a:close/>
                <a:moveTo>
                  <a:pt x="853" y="619"/>
                </a:moveTo>
                <a:cubicBezTo>
                  <a:pt x="854" y="617"/>
                  <a:pt x="852" y="614"/>
                  <a:pt x="853" y="612"/>
                </a:cubicBezTo>
                <a:cubicBezTo>
                  <a:pt x="852" y="612"/>
                  <a:pt x="851" y="612"/>
                  <a:pt x="850" y="612"/>
                </a:cubicBezTo>
                <a:cubicBezTo>
                  <a:pt x="848" y="614"/>
                  <a:pt x="851" y="617"/>
                  <a:pt x="853" y="619"/>
                </a:cubicBezTo>
                <a:close/>
                <a:moveTo>
                  <a:pt x="814" y="624"/>
                </a:moveTo>
                <a:cubicBezTo>
                  <a:pt x="813" y="618"/>
                  <a:pt x="818" y="619"/>
                  <a:pt x="818" y="614"/>
                </a:cubicBezTo>
                <a:cubicBezTo>
                  <a:pt x="814" y="614"/>
                  <a:pt x="810" y="613"/>
                  <a:pt x="809" y="616"/>
                </a:cubicBezTo>
                <a:cubicBezTo>
                  <a:pt x="808" y="615"/>
                  <a:pt x="806" y="614"/>
                  <a:pt x="803" y="614"/>
                </a:cubicBezTo>
                <a:cubicBezTo>
                  <a:pt x="803" y="618"/>
                  <a:pt x="807" y="617"/>
                  <a:pt x="807" y="620"/>
                </a:cubicBezTo>
                <a:cubicBezTo>
                  <a:pt x="804" y="622"/>
                  <a:pt x="808" y="626"/>
                  <a:pt x="807" y="629"/>
                </a:cubicBezTo>
                <a:cubicBezTo>
                  <a:pt x="803" y="628"/>
                  <a:pt x="806" y="621"/>
                  <a:pt x="803" y="619"/>
                </a:cubicBezTo>
                <a:cubicBezTo>
                  <a:pt x="801" y="623"/>
                  <a:pt x="800" y="628"/>
                  <a:pt x="803" y="631"/>
                </a:cubicBezTo>
                <a:cubicBezTo>
                  <a:pt x="811" y="632"/>
                  <a:pt x="812" y="625"/>
                  <a:pt x="808" y="620"/>
                </a:cubicBezTo>
                <a:cubicBezTo>
                  <a:pt x="810" y="621"/>
                  <a:pt x="810" y="625"/>
                  <a:pt x="814" y="624"/>
                </a:cubicBezTo>
                <a:close/>
                <a:moveTo>
                  <a:pt x="861" y="628"/>
                </a:moveTo>
                <a:cubicBezTo>
                  <a:pt x="862" y="628"/>
                  <a:pt x="864" y="629"/>
                  <a:pt x="865" y="628"/>
                </a:cubicBezTo>
                <a:cubicBezTo>
                  <a:pt x="865" y="625"/>
                  <a:pt x="865" y="622"/>
                  <a:pt x="863" y="621"/>
                </a:cubicBezTo>
                <a:cubicBezTo>
                  <a:pt x="863" y="624"/>
                  <a:pt x="861" y="625"/>
                  <a:pt x="861" y="628"/>
                </a:cubicBezTo>
                <a:close/>
                <a:moveTo>
                  <a:pt x="785" y="634"/>
                </a:moveTo>
                <a:cubicBezTo>
                  <a:pt x="788" y="632"/>
                  <a:pt x="789" y="629"/>
                  <a:pt x="790" y="625"/>
                </a:cubicBezTo>
                <a:cubicBezTo>
                  <a:pt x="789" y="625"/>
                  <a:pt x="789" y="624"/>
                  <a:pt x="788" y="625"/>
                </a:cubicBezTo>
                <a:cubicBezTo>
                  <a:pt x="786" y="627"/>
                  <a:pt x="786" y="631"/>
                  <a:pt x="785" y="634"/>
                </a:cubicBezTo>
                <a:close/>
                <a:moveTo>
                  <a:pt x="785" y="642"/>
                </a:moveTo>
                <a:cubicBezTo>
                  <a:pt x="786" y="642"/>
                  <a:pt x="790" y="641"/>
                  <a:pt x="794" y="642"/>
                </a:cubicBezTo>
                <a:cubicBezTo>
                  <a:pt x="793" y="637"/>
                  <a:pt x="795" y="629"/>
                  <a:pt x="792" y="627"/>
                </a:cubicBezTo>
                <a:cubicBezTo>
                  <a:pt x="791" y="633"/>
                  <a:pt x="785" y="635"/>
                  <a:pt x="785" y="642"/>
                </a:cubicBezTo>
                <a:close/>
                <a:moveTo>
                  <a:pt x="862" y="634"/>
                </a:moveTo>
                <a:cubicBezTo>
                  <a:pt x="866" y="635"/>
                  <a:pt x="865" y="641"/>
                  <a:pt x="869" y="643"/>
                </a:cubicBezTo>
                <a:cubicBezTo>
                  <a:pt x="869" y="638"/>
                  <a:pt x="867" y="635"/>
                  <a:pt x="865" y="631"/>
                </a:cubicBezTo>
                <a:cubicBezTo>
                  <a:pt x="863" y="631"/>
                  <a:pt x="862" y="632"/>
                  <a:pt x="862" y="634"/>
                </a:cubicBezTo>
                <a:close/>
                <a:moveTo>
                  <a:pt x="801" y="641"/>
                </a:moveTo>
                <a:cubicBezTo>
                  <a:pt x="804" y="640"/>
                  <a:pt x="805" y="638"/>
                  <a:pt x="806" y="635"/>
                </a:cubicBezTo>
                <a:cubicBezTo>
                  <a:pt x="805" y="634"/>
                  <a:pt x="803" y="634"/>
                  <a:pt x="801" y="634"/>
                </a:cubicBezTo>
                <a:cubicBezTo>
                  <a:pt x="801" y="637"/>
                  <a:pt x="800" y="638"/>
                  <a:pt x="801" y="641"/>
                </a:cubicBezTo>
                <a:close/>
                <a:moveTo>
                  <a:pt x="865" y="641"/>
                </a:moveTo>
                <a:cubicBezTo>
                  <a:pt x="863" y="640"/>
                  <a:pt x="863" y="636"/>
                  <a:pt x="860" y="636"/>
                </a:cubicBezTo>
                <a:cubicBezTo>
                  <a:pt x="859" y="640"/>
                  <a:pt x="863" y="643"/>
                  <a:pt x="865" y="641"/>
                </a:cubicBezTo>
                <a:close/>
                <a:moveTo>
                  <a:pt x="801" y="650"/>
                </a:moveTo>
                <a:cubicBezTo>
                  <a:pt x="807" y="651"/>
                  <a:pt x="817" y="651"/>
                  <a:pt x="816" y="643"/>
                </a:cubicBezTo>
                <a:cubicBezTo>
                  <a:pt x="809" y="643"/>
                  <a:pt x="801" y="643"/>
                  <a:pt x="801" y="650"/>
                </a:cubicBezTo>
                <a:close/>
                <a:moveTo>
                  <a:pt x="822" y="643"/>
                </a:moveTo>
                <a:cubicBezTo>
                  <a:pt x="822" y="644"/>
                  <a:pt x="822" y="644"/>
                  <a:pt x="822" y="645"/>
                </a:cubicBezTo>
                <a:cubicBezTo>
                  <a:pt x="821" y="647"/>
                  <a:pt x="820" y="644"/>
                  <a:pt x="818" y="645"/>
                </a:cubicBezTo>
                <a:cubicBezTo>
                  <a:pt x="818" y="647"/>
                  <a:pt x="816" y="648"/>
                  <a:pt x="816" y="650"/>
                </a:cubicBezTo>
                <a:cubicBezTo>
                  <a:pt x="818" y="651"/>
                  <a:pt x="820" y="653"/>
                  <a:pt x="822" y="651"/>
                </a:cubicBezTo>
                <a:cubicBezTo>
                  <a:pt x="824" y="648"/>
                  <a:pt x="820" y="648"/>
                  <a:pt x="822" y="646"/>
                </a:cubicBezTo>
                <a:cubicBezTo>
                  <a:pt x="824" y="645"/>
                  <a:pt x="825" y="649"/>
                  <a:pt x="826" y="650"/>
                </a:cubicBezTo>
                <a:cubicBezTo>
                  <a:pt x="835" y="650"/>
                  <a:pt x="850" y="653"/>
                  <a:pt x="853" y="643"/>
                </a:cubicBezTo>
                <a:cubicBezTo>
                  <a:pt x="840" y="643"/>
                  <a:pt x="833" y="644"/>
                  <a:pt x="822" y="643"/>
                </a:cubicBezTo>
                <a:close/>
                <a:moveTo>
                  <a:pt x="861" y="647"/>
                </a:moveTo>
                <a:cubicBezTo>
                  <a:pt x="862" y="647"/>
                  <a:pt x="863" y="647"/>
                  <a:pt x="863" y="647"/>
                </a:cubicBezTo>
                <a:cubicBezTo>
                  <a:pt x="864" y="645"/>
                  <a:pt x="863" y="644"/>
                  <a:pt x="861" y="644"/>
                </a:cubicBezTo>
                <a:cubicBezTo>
                  <a:pt x="861" y="645"/>
                  <a:pt x="861" y="646"/>
                  <a:pt x="861" y="647"/>
                </a:cubicBezTo>
                <a:close/>
                <a:moveTo>
                  <a:pt x="794" y="649"/>
                </a:moveTo>
                <a:cubicBezTo>
                  <a:pt x="795" y="647"/>
                  <a:pt x="795" y="646"/>
                  <a:pt x="794" y="645"/>
                </a:cubicBezTo>
                <a:cubicBezTo>
                  <a:pt x="791" y="646"/>
                  <a:pt x="789" y="644"/>
                  <a:pt x="788" y="646"/>
                </a:cubicBezTo>
                <a:cubicBezTo>
                  <a:pt x="790" y="647"/>
                  <a:pt x="790" y="650"/>
                  <a:pt x="794" y="649"/>
                </a:cubicBezTo>
                <a:close/>
                <a:moveTo>
                  <a:pt x="851" y="650"/>
                </a:moveTo>
                <a:cubicBezTo>
                  <a:pt x="854" y="649"/>
                  <a:pt x="857" y="649"/>
                  <a:pt x="857" y="646"/>
                </a:cubicBezTo>
                <a:cubicBezTo>
                  <a:pt x="854" y="644"/>
                  <a:pt x="852" y="648"/>
                  <a:pt x="851" y="650"/>
                </a:cubicBezTo>
                <a:close/>
                <a:moveTo>
                  <a:pt x="782" y="661"/>
                </a:moveTo>
                <a:cubicBezTo>
                  <a:pt x="785" y="659"/>
                  <a:pt x="786" y="652"/>
                  <a:pt x="785" y="648"/>
                </a:cubicBezTo>
                <a:cubicBezTo>
                  <a:pt x="784" y="648"/>
                  <a:pt x="784" y="648"/>
                  <a:pt x="783" y="648"/>
                </a:cubicBezTo>
                <a:cubicBezTo>
                  <a:pt x="782" y="651"/>
                  <a:pt x="782" y="656"/>
                  <a:pt x="782" y="661"/>
                </a:cubicBezTo>
                <a:close/>
                <a:moveTo>
                  <a:pt x="792" y="664"/>
                </a:moveTo>
                <a:cubicBezTo>
                  <a:pt x="798" y="664"/>
                  <a:pt x="789" y="656"/>
                  <a:pt x="794" y="653"/>
                </a:cubicBezTo>
                <a:cubicBezTo>
                  <a:pt x="793" y="653"/>
                  <a:pt x="793" y="652"/>
                  <a:pt x="792" y="653"/>
                </a:cubicBezTo>
                <a:cubicBezTo>
                  <a:pt x="790" y="656"/>
                  <a:pt x="790" y="661"/>
                  <a:pt x="792" y="664"/>
                </a:cubicBezTo>
                <a:close/>
                <a:moveTo>
                  <a:pt x="829" y="656"/>
                </a:moveTo>
                <a:cubicBezTo>
                  <a:pt x="830" y="656"/>
                  <a:pt x="831" y="656"/>
                  <a:pt x="832" y="656"/>
                </a:cubicBezTo>
                <a:cubicBezTo>
                  <a:pt x="832" y="654"/>
                  <a:pt x="831" y="653"/>
                  <a:pt x="830" y="653"/>
                </a:cubicBezTo>
                <a:cubicBezTo>
                  <a:pt x="829" y="653"/>
                  <a:pt x="829" y="654"/>
                  <a:pt x="829" y="656"/>
                </a:cubicBezTo>
                <a:close/>
                <a:moveTo>
                  <a:pt x="842" y="659"/>
                </a:moveTo>
                <a:cubicBezTo>
                  <a:pt x="843" y="665"/>
                  <a:pt x="851" y="661"/>
                  <a:pt x="857" y="661"/>
                </a:cubicBezTo>
                <a:cubicBezTo>
                  <a:pt x="857" y="657"/>
                  <a:pt x="857" y="656"/>
                  <a:pt x="856" y="653"/>
                </a:cubicBezTo>
                <a:cubicBezTo>
                  <a:pt x="849" y="652"/>
                  <a:pt x="846" y="655"/>
                  <a:pt x="842" y="659"/>
                </a:cubicBezTo>
                <a:close/>
                <a:moveTo>
                  <a:pt x="841" y="656"/>
                </a:moveTo>
                <a:cubicBezTo>
                  <a:pt x="841" y="654"/>
                  <a:pt x="840" y="653"/>
                  <a:pt x="838" y="653"/>
                </a:cubicBezTo>
                <a:cubicBezTo>
                  <a:pt x="838" y="655"/>
                  <a:pt x="839" y="656"/>
                  <a:pt x="841" y="656"/>
                </a:cubicBezTo>
                <a:close/>
                <a:moveTo>
                  <a:pt x="805" y="659"/>
                </a:moveTo>
                <a:cubicBezTo>
                  <a:pt x="807" y="658"/>
                  <a:pt x="809" y="657"/>
                  <a:pt x="809" y="654"/>
                </a:cubicBezTo>
                <a:cubicBezTo>
                  <a:pt x="806" y="654"/>
                  <a:pt x="804" y="654"/>
                  <a:pt x="801" y="654"/>
                </a:cubicBezTo>
                <a:cubicBezTo>
                  <a:pt x="801" y="657"/>
                  <a:pt x="804" y="657"/>
                  <a:pt x="805" y="659"/>
                </a:cubicBezTo>
                <a:close/>
                <a:moveTo>
                  <a:pt x="807" y="663"/>
                </a:moveTo>
                <a:cubicBezTo>
                  <a:pt x="805" y="665"/>
                  <a:pt x="803" y="668"/>
                  <a:pt x="802" y="672"/>
                </a:cubicBezTo>
                <a:cubicBezTo>
                  <a:pt x="805" y="673"/>
                  <a:pt x="811" y="672"/>
                  <a:pt x="815" y="673"/>
                </a:cubicBezTo>
                <a:cubicBezTo>
                  <a:pt x="816" y="673"/>
                  <a:pt x="814" y="671"/>
                  <a:pt x="816" y="671"/>
                </a:cubicBezTo>
                <a:cubicBezTo>
                  <a:pt x="819" y="671"/>
                  <a:pt x="818" y="674"/>
                  <a:pt x="821" y="673"/>
                </a:cubicBezTo>
                <a:cubicBezTo>
                  <a:pt x="823" y="667"/>
                  <a:pt x="828" y="664"/>
                  <a:pt x="829" y="657"/>
                </a:cubicBezTo>
                <a:cubicBezTo>
                  <a:pt x="822" y="652"/>
                  <a:pt x="809" y="653"/>
                  <a:pt x="808" y="662"/>
                </a:cubicBezTo>
                <a:cubicBezTo>
                  <a:pt x="810" y="666"/>
                  <a:pt x="815" y="666"/>
                  <a:pt x="816" y="671"/>
                </a:cubicBezTo>
                <a:cubicBezTo>
                  <a:pt x="812" y="669"/>
                  <a:pt x="809" y="667"/>
                  <a:pt x="807" y="663"/>
                </a:cubicBezTo>
                <a:close/>
                <a:moveTo>
                  <a:pt x="863" y="661"/>
                </a:moveTo>
                <a:cubicBezTo>
                  <a:pt x="863" y="659"/>
                  <a:pt x="865" y="655"/>
                  <a:pt x="862" y="655"/>
                </a:cubicBezTo>
                <a:cubicBezTo>
                  <a:pt x="861" y="656"/>
                  <a:pt x="861" y="660"/>
                  <a:pt x="863" y="661"/>
                </a:cubicBezTo>
                <a:close/>
                <a:moveTo>
                  <a:pt x="833" y="661"/>
                </a:moveTo>
                <a:cubicBezTo>
                  <a:pt x="836" y="661"/>
                  <a:pt x="837" y="660"/>
                  <a:pt x="837" y="658"/>
                </a:cubicBezTo>
                <a:cubicBezTo>
                  <a:pt x="836" y="657"/>
                  <a:pt x="836" y="655"/>
                  <a:pt x="833" y="655"/>
                </a:cubicBezTo>
                <a:cubicBezTo>
                  <a:pt x="832" y="656"/>
                  <a:pt x="832" y="660"/>
                  <a:pt x="833" y="661"/>
                </a:cubicBezTo>
                <a:close/>
                <a:moveTo>
                  <a:pt x="803" y="663"/>
                </a:moveTo>
                <a:cubicBezTo>
                  <a:pt x="805" y="661"/>
                  <a:pt x="802" y="658"/>
                  <a:pt x="799" y="657"/>
                </a:cubicBezTo>
                <a:cubicBezTo>
                  <a:pt x="798" y="660"/>
                  <a:pt x="801" y="663"/>
                  <a:pt x="803" y="663"/>
                </a:cubicBezTo>
                <a:close/>
                <a:moveTo>
                  <a:pt x="802" y="709"/>
                </a:moveTo>
                <a:cubicBezTo>
                  <a:pt x="823" y="709"/>
                  <a:pt x="842" y="708"/>
                  <a:pt x="862" y="708"/>
                </a:cubicBezTo>
                <a:cubicBezTo>
                  <a:pt x="852" y="691"/>
                  <a:pt x="841" y="676"/>
                  <a:pt x="830" y="661"/>
                </a:cubicBezTo>
                <a:cubicBezTo>
                  <a:pt x="821" y="678"/>
                  <a:pt x="810" y="692"/>
                  <a:pt x="802" y="709"/>
                </a:cubicBezTo>
                <a:close/>
                <a:moveTo>
                  <a:pt x="837" y="665"/>
                </a:moveTo>
                <a:cubicBezTo>
                  <a:pt x="840" y="672"/>
                  <a:pt x="845" y="677"/>
                  <a:pt x="849" y="683"/>
                </a:cubicBezTo>
                <a:cubicBezTo>
                  <a:pt x="850" y="682"/>
                  <a:pt x="851" y="680"/>
                  <a:pt x="851" y="677"/>
                </a:cubicBezTo>
                <a:cubicBezTo>
                  <a:pt x="846" y="673"/>
                  <a:pt x="845" y="662"/>
                  <a:pt x="837" y="665"/>
                </a:cubicBezTo>
                <a:close/>
                <a:moveTo>
                  <a:pt x="850" y="672"/>
                </a:moveTo>
                <a:cubicBezTo>
                  <a:pt x="853" y="671"/>
                  <a:pt x="854" y="670"/>
                  <a:pt x="855" y="667"/>
                </a:cubicBezTo>
                <a:cubicBezTo>
                  <a:pt x="852" y="667"/>
                  <a:pt x="851" y="665"/>
                  <a:pt x="847" y="666"/>
                </a:cubicBezTo>
                <a:cubicBezTo>
                  <a:pt x="847" y="669"/>
                  <a:pt x="850" y="669"/>
                  <a:pt x="850" y="672"/>
                </a:cubicBezTo>
                <a:close/>
                <a:moveTo>
                  <a:pt x="798" y="668"/>
                </a:moveTo>
                <a:cubicBezTo>
                  <a:pt x="798" y="669"/>
                  <a:pt x="798" y="671"/>
                  <a:pt x="800" y="670"/>
                </a:cubicBezTo>
                <a:cubicBezTo>
                  <a:pt x="800" y="669"/>
                  <a:pt x="801" y="669"/>
                  <a:pt x="801" y="667"/>
                </a:cubicBezTo>
                <a:cubicBezTo>
                  <a:pt x="799" y="667"/>
                  <a:pt x="798" y="667"/>
                  <a:pt x="798" y="668"/>
                </a:cubicBezTo>
                <a:close/>
                <a:moveTo>
                  <a:pt x="792" y="671"/>
                </a:moveTo>
                <a:cubicBezTo>
                  <a:pt x="794" y="672"/>
                  <a:pt x="794" y="668"/>
                  <a:pt x="792" y="668"/>
                </a:cubicBezTo>
                <a:cubicBezTo>
                  <a:pt x="792" y="669"/>
                  <a:pt x="790" y="670"/>
                  <a:pt x="792" y="671"/>
                </a:cubicBezTo>
                <a:close/>
                <a:moveTo>
                  <a:pt x="780" y="687"/>
                </a:moveTo>
                <a:cubicBezTo>
                  <a:pt x="781" y="688"/>
                  <a:pt x="783" y="688"/>
                  <a:pt x="783" y="689"/>
                </a:cubicBezTo>
                <a:cubicBezTo>
                  <a:pt x="778" y="691"/>
                  <a:pt x="777" y="696"/>
                  <a:pt x="777" y="702"/>
                </a:cubicBezTo>
                <a:cubicBezTo>
                  <a:pt x="782" y="697"/>
                  <a:pt x="784" y="689"/>
                  <a:pt x="788" y="684"/>
                </a:cubicBezTo>
                <a:cubicBezTo>
                  <a:pt x="786" y="679"/>
                  <a:pt x="789" y="673"/>
                  <a:pt x="786" y="669"/>
                </a:cubicBezTo>
                <a:cubicBezTo>
                  <a:pt x="784" y="676"/>
                  <a:pt x="783" y="681"/>
                  <a:pt x="780" y="687"/>
                </a:cubicBezTo>
                <a:close/>
                <a:moveTo>
                  <a:pt x="855" y="676"/>
                </a:moveTo>
                <a:cubicBezTo>
                  <a:pt x="857" y="678"/>
                  <a:pt x="856" y="683"/>
                  <a:pt x="859" y="683"/>
                </a:cubicBezTo>
                <a:cubicBezTo>
                  <a:pt x="859" y="682"/>
                  <a:pt x="860" y="675"/>
                  <a:pt x="858" y="674"/>
                </a:cubicBezTo>
                <a:cubicBezTo>
                  <a:pt x="857" y="675"/>
                  <a:pt x="855" y="675"/>
                  <a:pt x="855" y="676"/>
                </a:cubicBezTo>
                <a:close/>
                <a:moveTo>
                  <a:pt x="870" y="689"/>
                </a:moveTo>
                <a:cubicBezTo>
                  <a:pt x="869" y="684"/>
                  <a:pt x="873" y="677"/>
                  <a:pt x="869" y="674"/>
                </a:cubicBezTo>
                <a:cubicBezTo>
                  <a:pt x="868" y="677"/>
                  <a:pt x="866" y="686"/>
                  <a:pt x="870" y="689"/>
                </a:cubicBezTo>
                <a:close/>
                <a:moveTo>
                  <a:pt x="807" y="695"/>
                </a:moveTo>
                <a:cubicBezTo>
                  <a:pt x="810" y="687"/>
                  <a:pt x="815" y="684"/>
                  <a:pt x="818" y="676"/>
                </a:cubicBezTo>
                <a:cubicBezTo>
                  <a:pt x="810" y="676"/>
                  <a:pt x="804" y="677"/>
                  <a:pt x="799" y="676"/>
                </a:cubicBezTo>
                <a:cubicBezTo>
                  <a:pt x="800" y="682"/>
                  <a:pt x="803" y="690"/>
                  <a:pt x="807" y="695"/>
                </a:cubicBezTo>
                <a:close/>
                <a:moveTo>
                  <a:pt x="852" y="683"/>
                </a:moveTo>
                <a:cubicBezTo>
                  <a:pt x="853" y="684"/>
                  <a:pt x="853" y="686"/>
                  <a:pt x="855" y="685"/>
                </a:cubicBezTo>
                <a:cubicBezTo>
                  <a:pt x="855" y="684"/>
                  <a:pt x="855" y="683"/>
                  <a:pt x="855" y="682"/>
                </a:cubicBezTo>
                <a:cubicBezTo>
                  <a:pt x="854" y="682"/>
                  <a:pt x="852" y="682"/>
                  <a:pt x="852" y="683"/>
                </a:cubicBezTo>
                <a:close/>
                <a:moveTo>
                  <a:pt x="796" y="696"/>
                </a:moveTo>
                <a:cubicBezTo>
                  <a:pt x="799" y="696"/>
                  <a:pt x="802" y="697"/>
                  <a:pt x="803" y="696"/>
                </a:cubicBezTo>
                <a:cubicBezTo>
                  <a:pt x="802" y="691"/>
                  <a:pt x="798" y="691"/>
                  <a:pt x="800" y="685"/>
                </a:cubicBezTo>
                <a:cubicBezTo>
                  <a:pt x="798" y="685"/>
                  <a:pt x="799" y="682"/>
                  <a:pt x="797" y="683"/>
                </a:cubicBezTo>
                <a:cubicBezTo>
                  <a:pt x="799" y="689"/>
                  <a:pt x="796" y="690"/>
                  <a:pt x="796" y="696"/>
                </a:cubicBezTo>
                <a:close/>
                <a:moveTo>
                  <a:pt x="868" y="694"/>
                </a:moveTo>
                <a:cubicBezTo>
                  <a:pt x="871" y="695"/>
                  <a:pt x="872" y="693"/>
                  <a:pt x="874" y="694"/>
                </a:cubicBezTo>
                <a:cubicBezTo>
                  <a:pt x="874" y="690"/>
                  <a:pt x="874" y="685"/>
                  <a:pt x="871" y="684"/>
                </a:cubicBezTo>
                <a:cubicBezTo>
                  <a:pt x="872" y="690"/>
                  <a:pt x="868" y="690"/>
                  <a:pt x="868" y="694"/>
                </a:cubicBezTo>
                <a:close/>
                <a:moveTo>
                  <a:pt x="853" y="687"/>
                </a:moveTo>
                <a:cubicBezTo>
                  <a:pt x="855" y="693"/>
                  <a:pt x="858" y="698"/>
                  <a:pt x="862" y="702"/>
                </a:cubicBezTo>
                <a:cubicBezTo>
                  <a:pt x="862" y="695"/>
                  <a:pt x="861" y="685"/>
                  <a:pt x="853" y="687"/>
                </a:cubicBezTo>
                <a:close/>
                <a:moveTo>
                  <a:pt x="775" y="711"/>
                </a:moveTo>
                <a:cubicBezTo>
                  <a:pt x="779" y="710"/>
                  <a:pt x="785" y="711"/>
                  <a:pt x="789" y="709"/>
                </a:cubicBezTo>
                <a:cubicBezTo>
                  <a:pt x="788" y="703"/>
                  <a:pt x="790" y="694"/>
                  <a:pt x="786" y="691"/>
                </a:cubicBezTo>
                <a:cubicBezTo>
                  <a:pt x="785" y="700"/>
                  <a:pt x="778" y="703"/>
                  <a:pt x="775" y="711"/>
                </a:cubicBezTo>
                <a:close/>
                <a:moveTo>
                  <a:pt x="878" y="711"/>
                </a:moveTo>
                <a:cubicBezTo>
                  <a:pt x="878" y="706"/>
                  <a:pt x="877" y="702"/>
                  <a:pt x="876" y="697"/>
                </a:cubicBezTo>
                <a:cubicBezTo>
                  <a:pt x="874" y="696"/>
                  <a:pt x="871" y="696"/>
                  <a:pt x="868" y="696"/>
                </a:cubicBezTo>
                <a:cubicBezTo>
                  <a:pt x="871" y="702"/>
                  <a:pt x="875" y="706"/>
                  <a:pt x="878" y="711"/>
                </a:cubicBezTo>
                <a:close/>
                <a:moveTo>
                  <a:pt x="795" y="709"/>
                </a:moveTo>
                <a:cubicBezTo>
                  <a:pt x="801" y="709"/>
                  <a:pt x="800" y="703"/>
                  <a:pt x="803" y="700"/>
                </a:cubicBezTo>
                <a:cubicBezTo>
                  <a:pt x="802" y="699"/>
                  <a:pt x="799" y="700"/>
                  <a:pt x="797" y="699"/>
                </a:cubicBezTo>
                <a:cubicBezTo>
                  <a:pt x="795" y="701"/>
                  <a:pt x="795" y="705"/>
                  <a:pt x="795" y="709"/>
                </a:cubicBezTo>
                <a:close/>
                <a:moveTo>
                  <a:pt x="868" y="709"/>
                </a:moveTo>
                <a:cubicBezTo>
                  <a:pt x="871" y="709"/>
                  <a:pt x="875" y="715"/>
                  <a:pt x="878" y="712"/>
                </a:cubicBezTo>
                <a:cubicBezTo>
                  <a:pt x="873" y="710"/>
                  <a:pt x="871" y="706"/>
                  <a:pt x="870" y="702"/>
                </a:cubicBezTo>
                <a:cubicBezTo>
                  <a:pt x="869" y="702"/>
                  <a:pt x="868" y="702"/>
                  <a:pt x="868" y="702"/>
                </a:cubicBezTo>
                <a:cubicBezTo>
                  <a:pt x="868" y="704"/>
                  <a:pt x="868" y="706"/>
                  <a:pt x="868" y="709"/>
                </a:cubicBezTo>
                <a:close/>
                <a:moveTo>
                  <a:pt x="822" y="713"/>
                </a:moveTo>
                <a:cubicBezTo>
                  <a:pt x="822" y="716"/>
                  <a:pt x="825" y="716"/>
                  <a:pt x="826" y="717"/>
                </a:cubicBezTo>
                <a:cubicBezTo>
                  <a:pt x="835" y="715"/>
                  <a:pt x="856" y="722"/>
                  <a:pt x="860" y="713"/>
                </a:cubicBezTo>
                <a:cubicBezTo>
                  <a:pt x="849" y="713"/>
                  <a:pt x="833" y="711"/>
                  <a:pt x="822" y="713"/>
                </a:cubicBezTo>
                <a:close/>
                <a:moveTo>
                  <a:pt x="815" y="717"/>
                </a:moveTo>
                <a:cubicBezTo>
                  <a:pt x="817" y="718"/>
                  <a:pt x="820" y="718"/>
                  <a:pt x="822" y="717"/>
                </a:cubicBezTo>
                <a:cubicBezTo>
                  <a:pt x="822" y="715"/>
                  <a:pt x="820" y="714"/>
                  <a:pt x="818" y="713"/>
                </a:cubicBezTo>
                <a:cubicBezTo>
                  <a:pt x="817" y="715"/>
                  <a:pt x="815" y="715"/>
                  <a:pt x="815" y="717"/>
                </a:cubicBezTo>
                <a:close/>
                <a:moveTo>
                  <a:pt x="797" y="715"/>
                </a:moveTo>
                <a:cubicBezTo>
                  <a:pt x="797" y="715"/>
                  <a:pt x="797" y="716"/>
                  <a:pt x="797" y="717"/>
                </a:cubicBezTo>
                <a:cubicBezTo>
                  <a:pt x="802" y="718"/>
                  <a:pt x="813" y="719"/>
                  <a:pt x="814" y="714"/>
                </a:cubicBezTo>
                <a:cubicBezTo>
                  <a:pt x="808" y="714"/>
                  <a:pt x="801" y="713"/>
                  <a:pt x="797" y="715"/>
                </a:cubicBezTo>
                <a:close/>
                <a:moveTo>
                  <a:pt x="773" y="717"/>
                </a:moveTo>
                <a:cubicBezTo>
                  <a:pt x="773" y="721"/>
                  <a:pt x="771" y="726"/>
                  <a:pt x="773" y="730"/>
                </a:cubicBezTo>
                <a:cubicBezTo>
                  <a:pt x="778" y="729"/>
                  <a:pt x="776" y="721"/>
                  <a:pt x="779" y="717"/>
                </a:cubicBezTo>
                <a:cubicBezTo>
                  <a:pt x="777" y="716"/>
                  <a:pt x="776" y="717"/>
                  <a:pt x="773" y="717"/>
                </a:cubicBezTo>
                <a:close/>
                <a:moveTo>
                  <a:pt x="784" y="730"/>
                </a:moveTo>
                <a:cubicBezTo>
                  <a:pt x="785" y="730"/>
                  <a:pt x="786" y="730"/>
                  <a:pt x="787" y="730"/>
                </a:cubicBezTo>
                <a:cubicBezTo>
                  <a:pt x="789" y="728"/>
                  <a:pt x="789" y="725"/>
                  <a:pt x="790" y="722"/>
                </a:cubicBezTo>
                <a:cubicBezTo>
                  <a:pt x="787" y="722"/>
                  <a:pt x="787" y="720"/>
                  <a:pt x="783" y="720"/>
                </a:cubicBezTo>
                <a:cubicBezTo>
                  <a:pt x="783" y="721"/>
                  <a:pt x="783" y="728"/>
                  <a:pt x="784" y="730"/>
                </a:cubicBezTo>
                <a:close/>
                <a:moveTo>
                  <a:pt x="858" y="729"/>
                </a:moveTo>
                <a:cubicBezTo>
                  <a:pt x="855" y="730"/>
                  <a:pt x="853" y="733"/>
                  <a:pt x="853" y="737"/>
                </a:cubicBezTo>
                <a:cubicBezTo>
                  <a:pt x="855" y="736"/>
                  <a:pt x="857" y="738"/>
                  <a:pt x="859" y="738"/>
                </a:cubicBezTo>
                <a:cubicBezTo>
                  <a:pt x="861" y="737"/>
                  <a:pt x="858" y="734"/>
                  <a:pt x="859" y="734"/>
                </a:cubicBezTo>
                <a:cubicBezTo>
                  <a:pt x="863" y="734"/>
                  <a:pt x="863" y="737"/>
                  <a:pt x="866" y="738"/>
                </a:cubicBezTo>
                <a:cubicBezTo>
                  <a:pt x="865" y="732"/>
                  <a:pt x="865" y="725"/>
                  <a:pt x="863" y="720"/>
                </a:cubicBezTo>
                <a:cubicBezTo>
                  <a:pt x="859" y="721"/>
                  <a:pt x="857" y="724"/>
                  <a:pt x="858" y="729"/>
                </a:cubicBezTo>
                <a:close/>
                <a:moveTo>
                  <a:pt x="873" y="729"/>
                </a:moveTo>
                <a:cubicBezTo>
                  <a:pt x="874" y="727"/>
                  <a:pt x="874" y="721"/>
                  <a:pt x="872" y="720"/>
                </a:cubicBezTo>
                <a:cubicBezTo>
                  <a:pt x="871" y="722"/>
                  <a:pt x="870" y="729"/>
                  <a:pt x="873" y="729"/>
                </a:cubicBezTo>
                <a:close/>
                <a:moveTo>
                  <a:pt x="881" y="724"/>
                </a:moveTo>
                <a:cubicBezTo>
                  <a:pt x="881" y="722"/>
                  <a:pt x="881" y="721"/>
                  <a:pt x="881" y="720"/>
                </a:cubicBezTo>
                <a:cubicBezTo>
                  <a:pt x="880" y="720"/>
                  <a:pt x="879" y="720"/>
                  <a:pt x="878" y="720"/>
                </a:cubicBezTo>
                <a:cubicBezTo>
                  <a:pt x="878" y="722"/>
                  <a:pt x="878" y="724"/>
                  <a:pt x="881" y="724"/>
                </a:cubicBezTo>
                <a:close/>
                <a:moveTo>
                  <a:pt x="840" y="722"/>
                </a:moveTo>
                <a:cubicBezTo>
                  <a:pt x="843" y="728"/>
                  <a:pt x="847" y="726"/>
                  <a:pt x="853" y="728"/>
                </a:cubicBezTo>
                <a:cubicBezTo>
                  <a:pt x="854" y="726"/>
                  <a:pt x="857" y="725"/>
                  <a:pt x="857" y="722"/>
                </a:cubicBezTo>
                <a:cubicBezTo>
                  <a:pt x="852" y="720"/>
                  <a:pt x="846" y="722"/>
                  <a:pt x="840" y="722"/>
                </a:cubicBezTo>
                <a:close/>
                <a:moveTo>
                  <a:pt x="811" y="722"/>
                </a:moveTo>
                <a:cubicBezTo>
                  <a:pt x="808" y="728"/>
                  <a:pt x="803" y="730"/>
                  <a:pt x="801" y="737"/>
                </a:cubicBezTo>
                <a:cubicBezTo>
                  <a:pt x="807" y="737"/>
                  <a:pt x="818" y="741"/>
                  <a:pt x="823" y="738"/>
                </a:cubicBezTo>
                <a:cubicBezTo>
                  <a:pt x="826" y="737"/>
                  <a:pt x="829" y="730"/>
                  <a:pt x="829" y="728"/>
                </a:cubicBezTo>
                <a:cubicBezTo>
                  <a:pt x="829" y="725"/>
                  <a:pt x="827" y="724"/>
                  <a:pt x="825" y="722"/>
                </a:cubicBezTo>
                <a:cubicBezTo>
                  <a:pt x="821" y="722"/>
                  <a:pt x="817" y="722"/>
                  <a:pt x="811" y="722"/>
                </a:cubicBezTo>
                <a:close/>
                <a:moveTo>
                  <a:pt x="829" y="722"/>
                </a:moveTo>
                <a:cubicBezTo>
                  <a:pt x="829" y="725"/>
                  <a:pt x="831" y="724"/>
                  <a:pt x="833" y="724"/>
                </a:cubicBezTo>
                <a:cubicBezTo>
                  <a:pt x="835" y="721"/>
                  <a:pt x="830" y="721"/>
                  <a:pt x="829" y="722"/>
                </a:cubicBezTo>
                <a:close/>
                <a:moveTo>
                  <a:pt x="795" y="723"/>
                </a:moveTo>
                <a:cubicBezTo>
                  <a:pt x="793" y="727"/>
                  <a:pt x="797" y="729"/>
                  <a:pt x="800" y="730"/>
                </a:cubicBezTo>
                <a:cubicBezTo>
                  <a:pt x="803" y="729"/>
                  <a:pt x="807" y="725"/>
                  <a:pt x="807" y="722"/>
                </a:cubicBezTo>
                <a:cubicBezTo>
                  <a:pt x="803" y="722"/>
                  <a:pt x="800" y="723"/>
                  <a:pt x="795" y="723"/>
                </a:cubicBezTo>
                <a:close/>
                <a:moveTo>
                  <a:pt x="833" y="727"/>
                </a:moveTo>
                <a:cubicBezTo>
                  <a:pt x="835" y="729"/>
                  <a:pt x="837" y="728"/>
                  <a:pt x="840" y="727"/>
                </a:cubicBezTo>
                <a:cubicBezTo>
                  <a:pt x="839" y="723"/>
                  <a:pt x="834" y="723"/>
                  <a:pt x="833" y="727"/>
                </a:cubicBezTo>
                <a:close/>
                <a:moveTo>
                  <a:pt x="882" y="732"/>
                </a:moveTo>
                <a:cubicBezTo>
                  <a:pt x="883" y="738"/>
                  <a:pt x="882" y="725"/>
                  <a:pt x="880" y="724"/>
                </a:cubicBezTo>
                <a:cubicBezTo>
                  <a:pt x="879" y="728"/>
                  <a:pt x="881" y="729"/>
                  <a:pt x="882" y="732"/>
                </a:cubicBezTo>
                <a:close/>
                <a:moveTo>
                  <a:pt x="852" y="730"/>
                </a:moveTo>
                <a:cubicBezTo>
                  <a:pt x="851" y="729"/>
                  <a:pt x="849" y="729"/>
                  <a:pt x="848" y="728"/>
                </a:cubicBezTo>
                <a:cubicBezTo>
                  <a:pt x="846" y="732"/>
                  <a:pt x="852" y="734"/>
                  <a:pt x="852" y="730"/>
                </a:cubicBezTo>
                <a:close/>
                <a:moveTo>
                  <a:pt x="836" y="730"/>
                </a:moveTo>
                <a:cubicBezTo>
                  <a:pt x="838" y="736"/>
                  <a:pt x="841" y="740"/>
                  <a:pt x="846" y="743"/>
                </a:cubicBezTo>
                <a:cubicBezTo>
                  <a:pt x="847" y="741"/>
                  <a:pt x="848" y="740"/>
                  <a:pt x="848" y="737"/>
                </a:cubicBezTo>
                <a:cubicBezTo>
                  <a:pt x="845" y="733"/>
                  <a:pt x="843" y="728"/>
                  <a:pt x="836" y="730"/>
                </a:cubicBezTo>
                <a:close/>
                <a:moveTo>
                  <a:pt x="786" y="737"/>
                </a:moveTo>
                <a:cubicBezTo>
                  <a:pt x="788" y="736"/>
                  <a:pt x="786" y="732"/>
                  <a:pt x="786" y="731"/>
                </a:cubicBezTo>
                <a:cubicBezTo>
                  <a:pt x="786" y="731"/>
                  <a:pt x="785" y="731"/>
                  <a:pt x="784" y="731"/>
                </a:cubicBezTo>
                <a:cubicBezTo>
                  <a:pt x="783" y="733"/>
                  <a:pt x="784" y="736"/>
                  <a:pt x="786" y="737"/>
                </a:cubicBezTo>
                <a:close/>
                <a:moveTo>
                  <a:pt x="793" y="739"/>
                </a:moveTo>
                <a:cubicBezTo>
                  <a:pt x="796" y="738"/>
                  <a:pt x="798" y="737"/>
                  <a:pt x="798" y="733"/>
                </a:cubicBezTo>
                <a:cubicBezTo>
                  <a:pt x="797" y="732"/>
                  <a:pt x="796" y="731"/>
                  <a:pt x="794" y="731"/>
                </a:cubicBezTo>
                <a:cubicBezTo>
                  <a:pt x="792" y="733"/>
                  <a:pt x="793" y="737"/>
                  <a:pt x="793" y="739"/>
                </a:cubicBezTo>
                <a:close/>
                <a:moveTo>
                  <a:pt x="870" y="782"/>
                </a:moveTo>
                <a:cubicBezTo>
                  <a:pt x="870" y="781"/>
                  <a:pt x="870" y="780"/>
                  <a:pt x="869" y="780"/>
                </a:cubicBezTo>
                <a:cubicBezTo>
                  <a:pt x="862" y="770"/>
                  <a:pt x="854" y="760"/>
                  <a:pt x="846" y="750"/>
                </a:cubicBezTo>
                <a:cubicBezTo>
                  <a:pt x="841" y="744"/>
                  <a:pt x="838" y="736"/>
                  <a:pt x="831" y="731"/>
                </a:cubicBezTo>
                <a:cubicBezTo>
                  <a:pt x="818" y="749"/>
                  <a:pt x="804" y="769"/>
                  <a:pt x="794" y="787"/>
                </a:cubicBezTo>
                <a:cubicBezTo>
                  <a:pt x="818" y="786"/>
                  <a:pt x="847" y="787"/>
                  <a:pt x="873" y="786"/>
                </a:cubicBezTo>
                <a:cubicBezTo>
                  <a:pt x="871" y="780"/>
                  <a:pt x="873" y="774"/>
                  <a:pt x="870" y="766"/>
                </a:cubicBezTo>
                <a:cubicBezTo>
                  <a:pt x="869" y="766"/>
                  <a:pt x="867" y="768"/>
                  <a:pt x="866" y="766"/>
                </a:cubicBezTo>
                <a:cubicBezTo>
                  <a:pt x="867" y="764"/>
                  <a:pt x="870" y="767"/>
                  <a:pt x="870" y="764"/>
                </a:cubicBezTo>
                <a:cubicBezTo>
                  <a:pt x="863" y="759"/>
                  <a:pt x="862" y="745"/>
                  <a:pt x="848" y="748"/>
                </a:cubicBezTo>
                <a:cubicBezTo>
                  <a:pt x="853" y="754"/>
                  <a:pt x="857" y="762"/>
                  <a:pt x="864" y="766"/>
                </a:cubicBezTo>
                <a:cubicBezTo>
                  <a:pt x="862" y="772"/>
                  <a:pt x="874" y="776"/>
                  <a:pt x="870" y="782"/>
                </a:cubicBezTo>
                <a:close/>
                <a:moveTo>
                  <a:pt x="769" y="741"/>
                </a:moveTo>
                <a:cubicBezTo>
                  <a:pt x="772" y="739"/>
                  <a:pt x="774" y="738"/>
                  <a:pt x="774" y="734"/>
                </a:cubicBezTo>
                <a:cubicBezTo>
                  <a:pt x="774" y="733"/>
                  <a:pt x="773" y="733"/>
                  <a:pt x="773" y="732"/>
                </a:cubicBezTo>
                <a:cubicBezTo>
                  <a:pt x="772" y="736"/>
                  <a:pt x="769" y="737"/>
                  <a:pt x="769" y="741"/>
                </a:cubicBezTo>
                <a:close/>
                <a:moveTo>
                  <a:pt x="773" y="748"/>
                </a:moveTo>
                <a:cubicBezTo>
                  <a:pt x="776" y="747"/>
                  <a:pt x="779" y="748"/>
                  <a:pt x="780" y="747"/>
                </a:cubicBezTo>
                <a:cubicBezTo>
                  <a:pt x="779" y="742"/>
                  <a:pt x="782" y="735"/>
                  <a:pt x="779" y="732"/>
                </a:cubicBezTo>
                <a:cubicBezTo>
                  <a:pt x="777" y="738"/>
                  <a:pt x="775" y="742"/>
                  <a:pt x="773" y="748"/>
                </a:cubicBezTo>
                <a:close/>
                <a:moveTo>
                  <a:pt x="1189" y="741"/>
                </a:moveTo>
                <a:cubicBezTo>
                  <a:pt x="1189" y="740"/>
                  <a:pt x="1190" y="733"/>
                  <a:pt x="1187" y="732"/>
                </a:cubicBezTo>
                <a:cubicBezTo>
                  <a:pt x="1187" y="734"/>
                  <a:pt x="1185" y="741"/>
                  <a:pt x="1189" y="741"/>
                </a:cubicBezTo>
                <a:close/>
                <a:moveTo>
                  <a:pt x="878" y="752"/>
                </a:moveTo>
                <a:cubicBezTo>
                  <a:pt x="880" y="752"/>
                  <a:pt x="881" y="752"/>
                  <a:pt x="883" y="752"/>
                </a:cubicBezTo>
                <a:cubicBezTo>
                  <a:pt x="880" y="745"/>
                  <a:pt x="880" y="738"/>
                  <a:pt x="878" y="733"/>
                </a:cubicBezTo>
                <a:cubicBezTo>
                  <a:pt x="877" y="739"/>
                  <a:pt x="878" y="745"/>
                  <a:pt x="878" y="752"/>
                </a:cubicBezTo>
                <a:close/>
                <a:moveTo>
                  <a:pt x="855" y="741"/>
                </a:moveTo>
                <a:cubicBezTo>
                  <a:pt x="858" y="741"/>
                  <a:pt x="856" y="746"/>
                  <a:pt x="860" y="745"/>
                </a:cubicBezTo>
                <a:cubicBezTo>
                  <a:pt x="860" y="744"/>
                  <a:pt x="860" y="742"/>
                  <a:pt x="861" y="742"/>
                </a:cubicBezTo>
                <a:cubicBezTo>
                  <a:pt x="861" y="744"/>
                  <a:pt x="865" y="745"/>
                  <a:pt x="867" y="744"/>
                </a:cubicBezTo>
                <a:cubicBezTo>
                  <a:pt x="867" y="742"/>
                  <a:pt x="866" y="743"/>
                  <a:pt x="866" y="741"/>
                </a:cubicBezTo>
                <a:cubicBezTo>
                  <a:pt x="861" y="739"/>
                  <a:pt x="858" y="739"/>
                  <a:pt x="855" y="741"/>
                </a:cubicBezTo>
                <a:close/>
                <a:moveTo>
                  <a:pt x="800" y="741"/>
                </a:moveTo>
                <a:cubicBezTo>
                  <a:pt x="800" y="744"/>
                  <a:pt x="799" y="745"/>
                  <a:pt x="797" y="745"/>
                </a:cubicBezTo>
                <a:cubicBezTo>
                  <a:pt x="798" y="744"/>
                  <a:pt x="799" y="743"/>
                  <a:pt x="799" y="741"/>
                </a:cubicBezTo>
                <a:cubicBezTo>
                  <a:pt x="794" y="743"/>
                  <a:pt x="789" y="749"/>
                  <a:pt x="792" y="756"/>
                </a:cubicBezTo>
                <a:cubicBezTo>
                  <a:pt x="798" y="755"/>
                  <a:pt x="807" y="755"/>
                  <a:pt x="813" y="754"/>
                </a:cubicBezTo>
                <a:cubicBezTo>
                  <a:pt x="814" y="748"/>
                  <a:pt x="820" y="747"/>
                  <a:pt x="820" y="740"/>
                </a:cubicBezTo>
                <a:cubicBezTo>
                  <a:pt x="815" y="739"/>
                  <a:pt x="809" y="742"/>
                  <a:pt x="805" y="739"/>
                </a:cubicBezTo>
                <a:cubicBezTo>
                  <a:pt x="802" y="745"/>
                  <a:pt x="812" y="750"/>
                  <a:pt x="809" y="754"/>
                </a:cubicBezTo>
                <a:cubicBezTo>
                  <a:pt x="805" y="750"/>
                  <a:pt x="805" y="743"/>
                  <a:pt x="800" y="741"/>
                </a:cubicBezTo>
                <a:close/>
                <a:moveTo>
                  <a:pt x="848" y="743"/>
                </a:moveTo>
                <a:cubicBezTo>
                  <a:pt x="848" y="744"/>
                  <a:pt x="849" y="744"/>
                  <a:pt x="848" y="745"/>
                </a:cubicBezTo>
                <a:cubicBezTo>
                  <a:pt x="850" y="744"/>
                  <a:pt x="851" y="745"/>
                  <a:pt x="854" y="745"/>
                </a:cubicBezTo>
                <a:cubicBezTo>
                  <a:pt x="853" y="742"/>
                  <a:pt x="852" y="741"/>
                  <a:pt x="850" y="739"/>
                </a:cubicBezTo>
                <a:cubicBezTo>
                  <a:pt x="850" y="742"/>
                  <a:pt x="848" y="741"/>
                  <a:pt x="848" y="743"/>
                </a:cubicBezTo>
                <a:close/>
                <a:moveTo>
                  <a:pt x="873" y="745"/>
                </a:moveTo>
                <a:cubicBezTo>
                  <a:pt x="875" y="744"/>
                  <a:pt x="874" y="742"/>
                  <a:pt x="872" y="741"/>
                </a:cubicBezTo>
                <a:cubicBezTo>
                  <a:pt x="871" y="742"/>
                  <a:pt x="871" y="745"/>
                  <a:pt x="873" y="745"/>
                </a:cubicBezTo>
                <a:close/>
                <a:moveTo>
                  <a:pt x="1178" y="747"/>
                </a:moveTo>
                <a:cubicBezTo>
                  <a:pt x="1180" y="748"/>
                  <a:pt x="1183" y="748"/>
                  <a:pt x="1183" y="745"/>
                </a:cubicBezTo>
                <a:cubicBezTo>
                  <a:pt x="1180" y="744"/>
                  <a:pt x="1179" y="746"/>
                  <a:pt x="1178" y="747"/>
                </a:cubicBezTo>
                <a:close/>
                <a:moveTo>
                  <a:pt x="1186" y="745"/>
                </a:moveTo>
                <a:cubicBezTo>
                  <a:pt x="1186" y="747"/>
                  <a:pt x="1187" y="748"/>
                  <a:pt x="1188" y="748"/>
                </a:cubicBezTo>
                <a:cubicBezTo>
                  <a:pt x="1189" y="747"/>
                  <a:pt x="1191" y="747"/>
                  <a:pt x="1191" y="745"/>
                </a:cubicBezTo>
                <a:cubicBezTo>
                  <a:pt x="1189" y="745"/>
                  <a:pt x="1187" y="744"/>
                  <a:pt x="1186" y="745"/>
                </a:cubicBezTo>
                <a:close/>
                <a:moveTo>
                  <a:pt x="861" y="749"/>
                </a:moveTo>
                <a:cubicBezTo>
                  <a:pt x="862" y="750"/>
                  <a:pt x="864" y="751"/>
                  <a:pt x="864" y="753"/>
                </a:cubicBezTo>
                <a:cubicBezTo>
                  <a:pt x="867" y="752"/>
                  <a:pt x="868" y="754"/>
                  <a:pt x="869" y="753"/>
                </a:cubicBezTo>
                <a:cubicBezTo>
                  <a:pt x="869" y="750"/>
                  <a:pt x="866" y="751"/>
                  <a:pt x="867" y="748"/>
                </a:cubicBezTo>
                <a:cubicBezTo>
                  <a:pt x="864" y="749"/>
                  <a:pt x="862" y="746"/>
                  <a:pt x="861" y="749"/>
                </a:cubicBezTo>
                <a:close/>
                <a:moveTo>
                  <a:pt x="771" y="759"/>
                </a:moveTo>
                <a:cubicBezTo>
                  <a:pt x="768" y="765"/>
                  <a:pt x="763" y="776"/>
                  <a:pt x="764" y="782"/>
                </a:cubicBezTo>
                <a:cubicBezTo>
                  <a:pt x="766" y="779"/>
                  <a:pt x="767" y="774"/>
                  <a:pt x="771" y="773"/>
                </a:cubicBezTo>
                <a:cubicBezTo>
                  <a:pt x="772" y="764"/>
                  <a:pt x="784" y="762"/>
                  <a:pt x="779" y="750"/>
                </a:cubicBezTo>
                <a:cubicBezTo>
                  <a:pt x="774" y="750"/>
                  <a:pt x="770" y="751"/>
                  <a:pt x="771" y="759"/>
                </a:cubicBezTo>
                <a:close/>
                <a:moveTo>
                  <a:pt x="1186" y="759"/>
                </a:moveTo>
                <a:cubicBezTo>
                  <a:pt x="1188" y="759"/>
                  <a:pt x="1190" y="759"/>
                  <a:pt x="1191" y="760"/>
                </a:cubicBezTo>
                <a:cubicBezTo>
                  <a:pt x="1190" y="757"/>
                  <a:pt x="1192" y="753"/>
                  <a:pt x="1190" y="752"/>
                </a:cubicBezTo>
                <a:cubicBezTo>
                  <a:pt x="1192" y="758"/>
                  <a:pt x="1184" y="754"/>
                  <a:pt x="1186" y="759"/>
                </a:cubicBezTo>
                <a:close/>
                <a:moveTo>
                  <a:pt x="878" y="755"/>
                </a:moveTo>
                <a:cubicBezTo>
                  <a:pt x="878" y="761"/>
                  <a:pt x="876" y="771"/>
                  <a:pt x="881" y="773"/>
                </a:cubicBezTo>
                <a:cubicBezTo>
                  <a:pt x="883" y="772"/>
                  <a:pt x="883" y="768"/>
                  <a:pt x="885" y="767"/>
                </a:cubicBezTo>
                <a:cubicBezTo>
                  <a:pt x="885" y="771"/>
                  <a:pt x="883" y="772"/>
                  <a:pt x="883" y="774"/>
                </a:cubicBezTo>
                <a:cubicBezTo>
                  <a:pt x="885" y="779"/>
                  <a:pt x="889" y="784"/>
                  <a:pt x="892" y="789"/>
                </a:cubicBezTo>
                <a:cubicBezTo>
                  <a:pt x="891" y="776"/>
                  <a:pt x="886" y="765"/>
                  <a:pt x="883" y="754"/>
                </a:cubicBezTo>
                <a:cubicBezTo>
                  <a:pt x="881" y="754"/>
                  <a:pt x="880" y="758"/>
                  <a:pt x="878" y="755"/>
                </a:cubicBezTo>
                <a:close/>
                <a:moveTo>
                  <a:pt x="786" y="764"/>
                </a:moveTo>
                <a:cubicBezTo>
                  <a:pt x="785" y="762"/>
                  <a:pt x="787" y="757"/>
                  <a:pt x="784" y="758"/>
                </a:cubicBezTo>
                <a:cubicBezTo>
                  <a:pt x="783" y="760"/>
                  <a:pt x="783" y="763"/>
                  <a:pt x="786" y="764"/>
                </a:cubicBezTo>
                <a:close/>
                <a:moveTo>
                  <a:pt x="789" y="778"/>
                </a:moveTo>
                <a:cubicBezTo>
                  <a:pt x="793" y="777"/>
                  <a:pt x="796" y="777"/>
                  <a:pt x="798" y="776"/>
                </a:cubicBezTo>
                <a:cubicBezTo>
                  <a:pt x="802" y="772"/>
                  <a:pt x="807" y="763"/>
                  <a:pt x="808" y="758"/>
                </a:cubicBezTo>
                <a:cubicBezTo>
                  <a:pt x="802" y="758"/>
                  <a:pt x="796" y="759"/>
                  <a:pt x="791" y="758"/>
                </a:cubicBezTo>
                <a:cubicBezTo>
                  <a:pt x="791" y="764"/>
                  <a:pt x="788" y="771"/>
                  <a:pt x="789" y="778"/>
                </a:cubicBezTo>
                <a:close/>
                <a:moveTo>
                  <a:pt x="1189" y="767"/>
                </a:moveTo>
                <a:cubicBezTo>
                  <a:pt x="1190" y="766"/>
                  <a:pt x="1191" y="765"/>
                  <a:pt x="1191" y="763"/>
                </a:cubicBezTo>
                <a:cubicBezTo>
                  <a:pt x="1189" y="763"/>
                  <a:pt x="1188" y="764"/>
                  <a:pt x="1187" y="763"/>
                </a:cubicBezTo>
                <a:cubicBezTo>
                  <a:pt x="1186" y="765"/>
                  <a:pt x="1187" y="766"/>
                  <a:pt x="1189" y="767"/>
                </a:cubicBezTo>
                <a:close/>
                <a:moveTo>
                  <a:pt x="762" y="789"/>
                </a:moveTo>
                <a:cubicBezTo>
                  <a:pt x="768" y="788"/>
                  <a:pt x="776" y="789"/>
                  <a:pt x="781" y="788"/>
                </a:cubicBezTo>
                <a:cubicBezTo>
                  <a:pt x="780" y="780"/>
                  <a:pt x="782" y="769"/>
                  <a:pt x="779" y="764"/>
                </a:cubicBezTo>
                <a:cubicBezTo>
                  <a:pt x="775" y="773"/>
                  <a:pt x="765" y="781"/>
                  <a:pt x="762" y="789"/>
                </a:cubicBezTo>
                <a:close/>
                <a:moveTo>
                  <a:pt x="1191" y="775"/>
                </a:moveTo>
                <a:cubicBezTo>
                  <a:pt x="1191" y="773"/>
                  <a:pt x="1191" y="772"/>
                  <a:pt x="1191" y="771"/>
                </a:cubicBezTo>
                <a:cubicBezTo>
                  <a:pt x="1189" y="771"/>
                  <a:pt x="1188" y="771"/>
                  <a:pt x="1187" y="771"/>
                </a:cubicBezTo>
                <a:cubicBezTo>
                  <a:pt x="1185" y="773"/>
                  <a:pt x="1187" y="776"/>
                  <a:pt x="1191" y="775"/>
                </a:cubicBezTo>
                <a:close/>
                <a:moveTo>
                  <a:pt x="878" y="786"/>
                </a:moveTo>
                <a:cubicBezTo>
                  <a:pt x="883" y="787"/>
                  <a:pt x="886" y="790"/>
                  <a:pt x="891" y="791"/>
                </a:cubicBezTo>
                <a:cubicBezTo>
                  <a:pt x="887" y="785"/>
                  <a:pt x="883" y="780"/>
                  <a:pt x="878" y="775"/>
                </a:cubicBezTo>
                <a:cubicBezTo>
                  <a:pt x="877" y="778"/>
                  <a:pt x="879" y="782"/>
                  <a:pt x="878" y="786"/>
                </a:cubicBezTo>
                <a:close/>
                <a:moveTo>
                  <a:pt x="1187" y="782"/>
                </a:moveTo>
                <a:cubicBezTo>
                  <a:pt x="1191" y="781"/>
                  <a:pt x="1191" y="784"/>
                  <a:pt x="1193" y="785"/>
                </a:cubicBezTo>
                <a:cubicBezTo>
                  <a:pt x="1194" y="778"/>
                  <a:pt x="1187" y="779"/>
                  <a:pt x="1185" y="776"/>
                </a:cubicBezTo>
                <a:cubicBezTo>
                  <a:pt x="1184" y="779"/>
                  <a:pt x="1187" y="780"/>
                  <a:pt x="1187" y="782"/>
                </a:cubicBezTo>
                <a:close/>
                <a:moveTo>
                  <a:pt x="787" y="788"/>
                </a:moveTo>
                <a:cubicBezTo>
                  <a:pt x="792" y="787"/>
                  <a:pt x="794" y="782"/>
                  <a:pt x="794" y="779"/>
                </a:cubicBezTo>
                <a:cubicBezTo>
                  <a:pt x="788" y="777"/>
                  <a:pt x="787" y="782"/>
                  <a:pt x="787" y="788"/>
                </a:cubicBezTo>
                <a:close/>
                <a:moveTo>
                  <a:pt x="1186" y="796"/>
                </a:moveTo>
                <a:cubicBezTo>
                  <a:pt x="1187" y="795"/>
                  <a:pt x="1187" y="793"/>
                  <a:pt x="1187" y="791"/>
                </a:cubicBezTo>
                <a:cubicBezTo>
                  <a:pt x="1188" y="791"/>
                  <a:pt x="1189" y="790"/>
                  <a:pt x="1191" y="791"/>
                </a:cubicBezTo>
                <a:cubicBezTo>
                  <a:pt x="1191" y="788"/>
                  <a:pt x="1190" y="786"/>
                  <a:pt x="1188" y="786"/>
                </a:cubicBezTo>
                <a:cubicBezTo>
                  <a:pt x="1188" y="788"/>
                  <a:pt x="1180" y="793"/>
                  <a:pt x="1186" y="796"/>
                </a:cubicBezTo>
                <a:close/>
                <a:moveTo>
                  <a:pt x="822" y="790"/>
                </a:moveTo>
                <a:cubicBezTo>
                  <a:pt x="821" y="794"/>
                  <a:pt x="825" y="795"/>
                  <a:pt x="827" y="797"/>
                </a:cubicBezTo>
                <a:cubicBezTo>
                  <a:pt x="834" y="797"/>
                  <a:pt x="845" y="796"/>
                  <a:pt x="851" y="796"/>
                </a:cubicBezTo>
                <a:cubicBezTo>
                  <a:pt x="860" y="795"/>
                  <a:pt x="870" y="797"/>
                  <a:pt x="873" y="790"/>
                </a:cubicBezTo>
                <a:cubicBezTo>
                  <a:pt x="861" y="789"/>
                  <a:pt x="838" y="789"/>
                  <a:pt x="822" y="790"/>
                </a:cubicBezTo>
                <a:close/>
                <a:moveTo>
                  <a:pt x="1209" y="791"/>
                </a:moveTo>
                <a:cubicBezTo>
                  <a:pt x="1204" y="795"/>
                  <a:pt x="1201" y="789"/>
                  <a:pt x="1197" y="790"/>
                </a:cubicBezTo>
                <a:cubicBezTo>
                  <a:pt x="1197" y="793"/>
                  <a:pt x="1198" y="793"/>
                  <a:pt x="1198" y="796"/>
                </a:cubicBezTo>
                <a:cubicBezTo>
                  <a:pt x="1206" y="796"/>
                  <a:pt x="1216" y="798"/>
                  <a:pt x="1224" y="795"/>
                </a:cubicBezTo>
                <a:cubicBezTo>
                  <a:pt x="1219" y="794"/>
                  <a:pt x="1211" y="795"/>
                  <a:pt x="1209" y="791"/>
                </a:cubicBezTo>
                <a:close/>
                <a:moveTo>
                  <a:pt x="788" y="797"/>
                </a:moveTo>
                <a:cubicBezTo>
                  <a:pt x="795" y="794"/>
                  <a:pt x="811" y="801"/>
                  <a:pt x="812" y="791"/>
                </a:cubicBezTo>
                <a:cubicBezTo>
                  <a:pt x="803" y="792"/>
                  <a:pt x="788" y="788"/>
                  <a:pt x="788" y="797"/>
                </a:cubicBezTo>
                <a:close/>
                <a:moveTo>
                  <a:pt x="879" y="791"/>
                </a:moveTo>
                <a:cubicBezTo>
                  <a:pt x="879" y="794"/>
                  <a:pt x="882" y="794"/>
                  <a:pt x="885" y="794"/>
                </a:cubicBezTo>
                <a:cubicBezTo>
                  <a:pt x="885" y="793"/>
                  <a:pt x="885" y="793"/>
                  <a:pt x="885" y="792"/>
                </a:cubicBezTo>
                <a:cubicBezTo>
                  <a:pt x="883" y="791"/>
                  <a:pt x="880" y="790"/>
                  <a:pt x="879" y="791"/>
                </a:cubicBezTo>
                <a:close/>
                <a:moveTo>
                  <a:pt x="1167" y="795"/>
                </a:moveTo>
                <a:cubicBezTo>
                  <a:pt x="1170" y="797"/>
                  <a:pt x="1175" y="798"/>
                  <a:pt x="1180" y="797"/>
                </a:cubicBezTo>
                <a:cubicBezTo>
                  <a:pt x="1181" y="795"/>
                  <a:pt x="1180" y="793"/>
                  <a:pt x="1181" y="791"/>
                </a:cubicBezTo>
                <a:cubicBezTo>
                  <a:pt x="1176" y="789"/>
                  <a:pt x="1171" y="794"/>
                  <a:pt x="1167" y="795"/>
                </a:cubicBezTo>
                <a:close/>
                <a:moveTo>
                  <a:pt x="1188" y="797"/>
                </a:moveTo>
                <a:cubicBezTo>
                  <a:pt x="1191" y="797"/>
                  <a:pt x="1192" y="796"/>
                  <a:pt x="1194" y="795"/>
                </a:cubicBezTo>
                <a:cubicBezTo>
                  <a:pt x="1194" y="793"/>
                  <a:pt x="1194" y="791"/>
                  <a:pt x="1191" y="791"/>
                </a:cubicBezTo>
                <a:cubicBezTo>
                  <a:pt x="1193" y="795"/>
                  <a:pt x="1189" y="795"/>
                  <a:pt x="1188" y="797"/>
                </a:cubicBezTo>
                <a:close/>
                <a:moveTo>
                  <a:pt x="770" y="792"/>
                </a:moveTo>
                <a:cubicBezTo>
                  <a:pt x="771" y="796"/>
                  <a:pt x="778" y="794"/>
                  <a:pt x="781" y="796"/>
                </a:cubicBezTo>
                <a:cubicBezTo>
                  <a:pt x="781" y="794"/>
                  <a:pt x="781" y="793"/>
                  <a:pt x="781" y="791"/>
                </a:cubicBezTo>
                <a:cubicBezTo>
                  <a:pt x="777" y="791"/>
                  <a:pt x="774" y="792"/>
                  <a:pt x="770" y="792"/>
                </a:cubicBezTo>
                <a:close/>
                <a:moveTo>
                  <a:pt x="812" y="796"/>
                </a:moveTo>
                <a:cubicBezTo>
                  <a:pt x="814" y="798"/>
                  <a:pt x="818" y="798"/>
                  <a:pt x="822" y="797"/>
                </a:cubicBezTo>
                <a:cubicBezTo>
                  <a:pt x="821" y="794"/>
                  <a:pt x="819" y="792"/>
                  <a:pt x="816" y="791"/>
                </a:cubicBezTo>
                <a:cubicBezTo>
                  <a:pt x="815" y="793"/>
                  <a:pt x="813" y="794"/>
                  <a:pt x="812" y="796"/>
                </a:cubicBezTo>
                <a:close/>
                <a:moveTo>
                  <a:pt x="758" y="808"/>
                </a:moveTo>
                <a:cubicBezTo>
                  <a:pt x="760" y="810"/>
                  <a:pt x="762" y="809"/>
                  <a:pt x="764" y="808"/>
                </a:cubicBezTo>
                <a:cubicBezTo>
                  <a:pt x="763" y="801"/>
                  <a:pt x="769" y="801"/>
                  <a:pt x="768" y="795"/>
                </a:cubicBezTo>
                <a:cubicBezTo>
                  <a:pt x="758" y="789"/>
                  <a:pt x="759" y="801"/>
                  <a:pt x="758" y="808"/>
                </a:cubicBezTo>
                <a:close/>
                <a:moveTo>
                  <a:pt x="1155" y="798"/>
                </a:moveTo>
                <a:cubicBezTo>
                  <a:pt x="1159" y="799"/>
                  <a:pt x="1160" y="797"/>
                  <a:pt x="1163" y="797"/>
                </a:cubicBezTo>
                <a:cubicBezTo>
                  <a:pt x="1163" y="795"/>
                  <a:pt x="1160" y="796"/>
                  <a:pt x="1158" y="795"/>
                </a:cubicBezTo>
                <a:cubicBezTo>
                  <a:pt x="1158" y="797"/>
                  <a:pt x="1156" y="797"/>
                  <a:pt x="1155" y="798"/>
                </a:cubicBezTo>
                <a:close/>
                <a:moveTo>
                  <a:pt x="773" y="809"/>
                </a:moveTo>
                <a:cubicBezTo>
                  <a:pt x="775" y="809"/>
                  <a:pt x="776" y="809"/>
                  <a:pt x="778" y="809"/>
                </a:cubicBezTo>
                <a:cubicBezTo>
                  <a:pt x="780" y="806"/>
                  <a:pt x="780" y="803"/>
                  <a:pt x="781" y="799"/>
                </a:cubicBezTo>
                <a:cubicBezTo>
                  <a:pt x="778" y="800"/>
                  <a:pt x="776" y="797"/>
                  <a:pt x="773" y="797"/>
                </a:cubicBezTo>
                <a:cubicBezTo>
                  <a:pt x="773" y="801"/>
                  <a:pt x="772" y="806"/>
                  <a:pt x="773" y="809"/>
                </a:cubicBezTo>
                <a:close/>
                <a:moveTo>
                  <a:pt x="891" y="801"/>
                </a:moveTo>
                <a:cubicBezTo>
                  <a:pt x="892" y="801"/>
                  <a:pt x="893" y="802"/>
                  <a:pt x="893" y="802"/>
                </a:cubicBezTo>
                <a:cubicBezTo>
                  <a:pt x="895" y="801"/>
                  <a:pt x="896" y="799"/>
                  <a:pt x="894" y="797"/>
                </a:cubicBezTo>
                <a:cubicBezTo>
                  <a:pt x="893" y="797"/>
                  <a:pt x="893" y="797"/>
                  <a:pt x="892" y="797"/>
                </a:cubicBezTo>
                <a:cubicBezTo>
                  <a:pt x="891" y="798"/>
                  <a:pt x="891" y="800"/>
                  <a:pt x="891" y="801"/>
                </a:cubicBezTo>
                <a:close/>
                <a:moveTo>
                  <a:pt x="866" y="810"/>
                </a:moveTo>
                <a:cubicBezTo>
                  <a:pt x="862" y="810"/>
                  <a:pt x="862" y="814"/>
                  <a:pt x="860" y="815"/>
                </a:cubicBezTo>
                <a:cubicBezTo>
                  <a:pt x="863" y="819"/>
                  <a:pt x="866" y="823"/>
                  <a:pt x="869" y="826"/>
                </a:cubicBezTo>
                <a:cubicBezTo>
                  <a:pt x="872" y="826"/>
                  <a:pt x="875" y="826"/>
                  <a:pt x="878" y="826"/>
                </a:cubicBezTo>
                <a:cubicBezTo>
                  <a:pt x="879" y="823"/>
                  <a:pt x="874" y="823"/>
                  <a:pt x="876" y="821"/>
                </a:cubicBezTo>
                <a:cubicBezTo>
                  <a:pt x="877" y="821"/>
                  <a:pt x="878" y="823"/>
                  <a:pt x="878" y="821"/>
                </a:cubicBezTo>
                <a:cubicBezTo>
                  <a:pt x="876" y="817"/>
                  <a:pt x="878" y="813"/>
                  <a:pt x="876" y="808"/>
                </a:cubicBezTo>
                <a:cubicBezTo>
                  <a:pt x="874" y="808"/>
                  <a:pt x="869" y="809"/>
                  <a:pt x="869" y="807"/>
                </a:cubicBezTo>
                <a:cubicBezTo>
                  <a:pt x="871" y="807"/>
                  <a:pt x="875" y="808"/>
                  <a:pt x="876" y="806"/>
                </a:cubicBezTo>
                <a:cubicBezTo>
                  <a:pt x="876" y="803"/>
                  <a:pt x="876" y="800"/>
                  <a:pt x="874" y="798"/>
                </a:cubicBezTo>
                <a:cubicBezTo>
                  <a:pt x="867" y="799"/>
                  <a:pt x="866" y="805"/>
                  <a:pt x="866" y="810"/>
                </a:cubicBezTo>
                <a:close/>
                <a:moveTo>
                  <a:pt x="880" y="806"/>
                </a:moveTo>
                <a:cubicBezTo>
                  <a:pt x="883" y="805"/>
                  <a:pt x="882" y="806"/>
                  <a:pt x="885" y="808"/>
                </a:cubicBezTo>
                <a:cubicBezTo>
                  <a:pt x="886" y="806"/>
                  <a:pt x="885" y="800"/>
                  <a:pt x="885" y="798"/>
                </a:cubicBezTo>
                <a:cubicBezTo>
                  <a:pt x="884" y="798"/>
                  <a:pt x="883" y="798"/>
                  <a:pt x="882" y="798"/>
                </a:cubicBezTo>
                <a:cubicBezTo>
                  <a:pt x="882" y="801"/>
                  <a:pt x="879" y="802"/>
                  <a:pt x="880" y="806"/>
                </a:cubicBezTo>
                <a:close/>
                <a:moveTo>
                  <a:pt x="796" y="821"/>
                </a:moveTo>
                <a:cubicBezTo>
                  <a:pt x="794" y="821"/>
                  <a:pt x="793" y="822"/>
                  <a:pt x="792" y="819"/>
                </a:cubicBezTo>
                <a:cubicBezTo>
                  <a:pt x="788" y="823"/>
                  <a:pt x="780" y="828"/>
                  <a:pt x="784" y="836"/>
                </a:cubicBezTo>
                <a:cubicBezTo>
                  <a:pt x="791" y="835"/>
                  <a:pt x="798" y="836"/>
                  <a:pt x="803" y="836"/>
                </a:cubicBezTo>
                <a:cubicBezTo>
                  <a:pt x="805" y="830"/>
                  <a:pt x="798" y="826"/>
                  <a:pt x="796" y="821"/>
                </a:cubicBezTo>
                <a:close/>
                <a:moveTo>
                  <a:pt x="807" y="835"/>
                </a:moveTo>
                <a:cubicBezTo>
                  <a:pt x="812" y="829"/>
                  <a:pt x="818" y="825"/>
                  <a:pt x="820" y="817"/>
                </a:cubicBezTo>
                <a:cubicBezTo>
                  <a:pt x="826" y="815"/>
                  <a:pt x="828" y="811"/>
                  <a:pt x="831" y="806"/>
                </a:cubicBezTo>
                <a:cubicBezTo>
                  <a:pt x="828" y="803"/>
                  <a:pt x="827" y="801"/>
                  <a:pt x="824" y="799"/>
                </a:cubicBezTo>
                <a:cubicBezTo>
                  <a:pt x="818" y="798"/>
                  <a:pt x="813" y="799"/>
                  <a:pt x="808" y="799"/>
                </a:cubicBezTo>
                <a:cubicBezTo>
                  <a:pt x="805" y="805"/>
                  <a:pt x="799" y="809"/>
                  <a:pt x="795" y="814"/>
                </a:cubicBezTo>
                <a:cubicBezTo>
                  <a:pt x="799" y="821"/>
                  <a:pt x="802" y="830"/>
                  <a:pt x="807" y="835"/>
                </a:cubicBezTo>
                <a:close/>
                <a:moveTo>
                  <a:pt x="829" y="800"/>
                </a:moveTo>
                <a:cubicBezTo>
                  <a:pt x="830" y="801"/>
                  <a:pt x="831" y="803"/>
                  <a:pt x="833" y="804"/>
                </a:cubicBezTo>
                <a:cubicBezTo>
                  <a:pt x="834" y="802"/>
                  <a:pt x="836" y="802"/>
                  <a:pt x="836" y="799"/>
                </a:cubicBezTo>
                <a:cubicBezTo>
                  <a:pt x="835" y="799"/>
                  <a:pt x="829" y="798"/>
                  <a:pt x="829" y="800"/>
                </a:cubicBezTo>
                <a:close/>
                <a:moveTo>
                  <a:pt x="859" y="814"/>
                </a:moveTo>
                <a:cubicBezTo>
                  <a:pt x="861" y="808"/>
                  <a:pt x="865" y="805"/>
                  <a:pt x="868" y="799"/>
                </a:cubicBezTo>
                <a:cubicBezTo>
                  <a:pt x="861" y="798"/>
                  <a:pt x="852" y="799"/>
                  <a:pt x="844" y="799"/>
                </a:cubicBezTo>
                <a:cubicBezTo>
                  <a:pt x="849" y="805"/>
                  <a:pt x="853" y="810"/>
                  <a:pt x="859" y="814"/>
                </a:cubicBezTo>
                <a:close/>
                <a:moveTo>
                  <a:pt x="787" y="800"/>
                </a:moveTo>
                <a:cubicBezTo>
                  <a:pt x="786" y="804"/>
                  <a:pt x="790" y="809"/>
                  <a:pt x="795" y="810"/>
                </a:cubicBezTo>
                <a:cubicBezTo>
                  <a:pt x="798" y="806"/>
                  <a:pt x="803" y="804"/>
                  <a:pt x="804" y="799"/>
                </a:cubicBezTo>
                <a:cubicBezTo>
                  <a:pt x="798" y="799"/>
                  <a:pt x="790" y="800"/>
                  <a:pt x="787" y="800"/>
                </a:cubicBezTo>
                <a:close/>
                <a:moveTo>
                  <a:pt x="840" y="799"/>
                </a:moveTo>
                <a:cubicBezTo>
                  <a:pt x="838" y="801"/>
                  <a:pt x="835" y="803"/>
                  <a:pt x="835" y="806"/>
                </a:cubicBezTo>
                <a:cubicBezTo>
                  <a:pt x="840" y="813"/>
                  <a:pt x="845" y="821"/>
                  <a:pt x="853" y="825"/>
                </a:cubicBezTo>
                <a:cubicBezTo>
                  <a:pt x="853" y="823"/>
                  <a:pt x="857" y="821"/>
                  <a:pt x="857" y="817"/>
                </a:cubicBezTo>
                <a:cubicBezTo>
                  <a:pt x="850" y="811"/>
                  <a:pt x="846" y="804"/>
                  <a:pt x="840" y="799"/>
                </a:cubicBezTo>
                <a:close/>
                <a:moveTo>
                  <a:pt x="1186" y="806"/>
                </a:moveTo>
                <a:cubicBezTo>
                  <a:pt x="1186" y="804"/>
                  <a:pt x="1187" y="804"/>
                  <a:pt x="1187" y="802"/>
                </a:cubicBezTo>
                <a:cubicBezTo>
                  <a:pt x="1186" y="802"/>
                  <a:pt x="1185" y="801"/>
                  <a:pt x="1184" y="801"/>
                </a:cubicBezTo>
                <a:cubicBezTo>
                  <a:pt x="1184" y="804"/>
                  <a:pt x="1183" y="806"/>
                  <a:pt x="1186" y="806"/>
                </a:cubicBezTo>
                <a:close/>
                <a:moveTo>
                  <a:pt x="1194" y="805"/>
                </a:moveTo>
                <a:cubicBezTo>
                  <a:pt x="1196" y="804"/>
                  <a:pt x="1195" y="803"/>
                  <a:pt x="1195" y="801"/>
                </a:cubicBezTo>
                <a:cubicBezTo>
                  <a:pt x="1194" y="802"/>
                  <a:pt x="1191" y="801"/>
                  <a:pt x="1191" y="802"/>
                </a:cubicBezTo>
                <a:cubicBezTo>
                  <a:pt x="1193" y="802"/>
                  <a:pt x="1192" y="805"/>
                  <a:pt x="1194" y="805"/>
                </a:cubicBezTo>
                <a:close/>
                <a:moveTo>
                  <a:pt x="898" y="815"/>
                </a:moveTo>
                <a:cubicBezTo>
                  <a:pt x="899" y="810"/>
                  <a:pt x="896" y="808"/>
                  <a:pt x="896" y="802"/>
                </a:cubicBezTo>
                <a:cubicBezTo>
                  <a:pt x="896" y="802"/>
                  <a:pt x="895" y="802"/>
                  <a:pt x="894" y="802"/>
                </a:cubicBezTo>
                <a:cubicBezTo>
                  <a:pt x="893" y="807"/>
                  <a:pt x="895" y="813"/>
                  <a:pt x="898" y="815"/>
                </a:cubicBezTo>
                <a:close/>
                <a:moveTo>
                  <a:pt x="788" y="808"/>
                </a:moveTo>
                <a:cubicBezTo>
                  <a:pt x="788" y="806"/>
                  <a:pt x="787" y="806"/>
                  <a:pt x="786" y="805"/>
                </a:cubicBezTo>
                <a:cubicBezTo>
                  <a:pt x="783" y="807"/>
                  <a:pt x="786" y="811"/>
                  <a:pt x="788" y="808"/>
                </a:cubicBezTo>
                <a:close/>
                <a:moveTo>
                  <a:pt x="1185" y="808"/>
                </a:moveTo>
                <a:cubicBezTo>
                  <a:pt x="1187" y="810"/>
                  <a:pt x="1191" y="810"/>
                  <a:pt x="1193" y="808"/>
                </a:cubicBezTo>
                <a:cubicBezTo>
                  <a:pt x="1193" y="804"/>
                  <a:pt x="1186" y="804"/>
                  <a:pt x="1185" y="808"/>
                </a:cubicBezTo>
                <a:close/>
                <a:moveTo>
                  <a:pt x="832" y="808"/>
                </a:moveTo>
                <a:cubicBezTo>
                  <a:pt x="825" y="819"/>
                  <a:pt x="815" y="828"/>
                  <a:pt x="808" y="840"/>
                </a:cubicBezTo>
                <a:cubicBezTo>
                  <a:pt x="803" y="843"/>
                  <a:pt x="800" y="849"/>
                  <a:pt x="796" y="854"/>
                </a:cubicBezTo>
                <a:cubicBezTo>
                  <a:pt x="792" y="858"/>
                  <a:pt x="786" y="864"/>
                  <a:pt x="786" y="868"/>
                </a:cubicBezTo>
                <a:cubicBezTo>
                  <a:pt x="817" y="867"/>
                  <a:pt x="855" y="869"/>
                  <a:pt x="884" y="867"/>
                </a:cubicBezTo>
                <a:cubicBezTo>
                  <a:pt x="867" y="847"/>
                  <a:pt x="850" y="827"/>
                  <a:pt x="832" y="808"/>
                </a:cubicBezTo>
                <a:close/>
                <a:moveTo>
                  <a:pt x="1193" y="812"/>
                </a:moveTo>
                <a:cubicBezTo>
                  <a:pt x="1194" y="813"/>
                  <a:pt x="1195" y="812"/>
                  <a:pt x="1196" y="811"/>
                </a:cubicBezTo>
                <a:cubicBezTo>
                  <a:pt x="1195" y="811"/>
                  <a:pt x="1194" y="810"/>
                  <a:pt x="1193" y="810"/>
                </a:cubicBezTo>
                <a:cubicBezTo>
                  <a:pt x="1193" y="811"/>
                  <a:pt x="1192" y="811"/>
                  <a:pt x="1193" y="812"/>
                </a:cubicBezTo>
                <a:close/>
                <a:moveTo>
                  <a:pt x="775" y="817"/>
                </a:moveTo>
                <a:cubicBezTo>
                  <a:pt x="777" y="816"/>
                  <a:pt x="778" y="814"/>
                  <a:pt x="779" y="817"/>
                </a:cubicBezTo>
                <a:cubicBezTo>
                  <a:pt x="780" y="814"/>
                  <a:pt x="779" y="815"/>
                  <a:pt x="779" y="812"/>
                </a:cubicBezTo>
                <a:cubicBezTo>
                  <a:pt x="777" y="812"/>
                  <a:pt x="777" y="810"/>
                  <a:pt x="774" y="810"/>
                </a:cubicBezTo>
                <a:cubicBezTo>
                  <a:pt x="772" y="812"/>
                  <a:pt x="773" y="815"/>
                  <a:pt x="775" y="817"/>
                </a:cubicBezTo>
                <a:close/>
                <a:moveTo>
                  <a:pt x="784" y="823"/>
                </a:moveTo>
                <a:cubicBezTo>
                  <a:pt x="786" y="819"/>
                  <a:pt x="790" y="818"/>
                  <a:pt x="792" y="814"/>
                </a:cubicBezTo>
                <a:cubicBezTo>
                  <a:pt x="792" y="811"/>
                  <a:pt x="789" y="813"/>
                  <a:pt x="790" y="810"/>
                </a:cubicBezTo>
                <a:cubicBezTo>
                  <a:pt x="788" y="810"/>
                  <a:pt x="786" y="810"/>
                  <a:pt x="785" y="810"/>
                </a:cubicBezTo>
                <a:cubicBezTo>
                  <a:pt x="785" y="816"/>
                  <a:pt x="783" y="819"/>
                  <a:pt x="784" y="823"/>
                </a:cubicBezTo>
                <a:close/>
                <a:moveTo>
                  <a:pt x="890" y="833"/>
                </a:moveTo>
                <a:cubicBezTo>
                  <a:pt x="894" y="833"/>
                  <a:pt x="894" y="832"/>
                  <a:pt x="898" y="832"/>
                </a:cubicBezTo>
                <a:cubicBezTo>
                  <a:pt x="897" y="828"/>
                  <a:pt x="894" y="827"/>
                  <a:pt x="893" y="824"/>
                </a:cubicBezTo>
                <a:cubicBezTo>
                  <a:pt x="894" y="823"/>
                  <a:pt x="895" y="822"/>
                  <a:pt x="895" y="820"/>
                </a:cubicBezTo>
                <a:cubicBezTo>
                  <a:pt x="892" y="818"/>
                  <a:pt x="892" y="813"/>
                  <a:pt x="890" y="810"/>
                </a:cubicBezTo>
                <a:cubicBezTo>
                  <a:pt x="891" y="816"/>
                  <a:pt x="888" y="825"/>
                  <a:pt x="890" y="833"/>
                </a:cubicBezTo>
                <a:close/>
                <a:moveTo>
                  <a:pt x="1184" y="813"/>
                </a:moveTo>
                <a:cubicBezTo>
                  <a:pt x="1187" y="814"/>
                  <a:pt x="1187" y="810"/>
                  <a:pt x="1184" y="810"/>
                </a:cubicBezTo>
                <a:cubicBezTo>
                  <a:pt x="1184" y="811"/>
                  <a:pt x="1184" y="812"/>
                  <a:pt x="1184" y="813"/>
                </a:cubicBezTo>
                <a:close/>
                <a:moveTo>
                  <a:pt x="760" y="819"/>
                </a:moveTo>
                <a:cubicBezTo>
                  <a:pt x="761" y="817"/>
                  <a:pt x="761" y="814"/>
                  <a:pt x="762" y="811"/>
                </a:cubicBezTo>
                <a:cubicBezTo>
                  <a:pt x="758" y="811"/>
                  <a:pt x="757" y="818"/>
                  <a:pt x="760" y="819"/>
                </a:cubicBezTo>
                <a:close/>
                <a:moveTo>
                  <a:pt x="761" y="829"/>
                </a:moveTo>
                <a:cubicBezTo>
                  <a:pt x="764" y="829"/>
                  <a:pt x="767" y="829"/>
                  <a:pt x="770" y="830"/>
                </a:cubicBezTo>
                <a:cubicBezTo>
                  <a:pt x="771" y="825"/>
                  <a:pt x="771" y="817"/>
                  <a:pt x="768" y="813"/>
                </a:cubicBezTo>
                <a:cubicBezTo>
                  <a:pt x="765" y="814"/>
                  <a:pt x="762" y="822"/>
                  <a:pt x="761" y="829"/>
                </a:cubicBezTo>
                <a:close/>
                <a:moveTo>
                  <a:pt x="1185" y="814"/>
                </a:moveTo>
                <a:cubicBezTo>
                  <a:pt x="1184" y="817"/>
                  <a:pt x="1187" y="816"/>
                  <a:pt x="1187" y="819"/>
                </a:cubicBezTo>
                <a:cubicBezTo>
                  <a:pt x="1189" y="818"/>
                  <a:pt x="1193" y="819"/>
                  <a:pt x="1192" y="815"/>
                </a:cubicBezTo>
                <a:cubicBezTo>
                  <a:pt x="1191" y="815"/>
                  <a:pt x="1190" y="815"/>
                  <a:pt x="1191" y="814"/>
                </a:cubicBezTo>
                <a:cubicBezTo>
                  <a:pt x="1188" y="813"/>
                  <a:pt x="1187" y="815"/>
                  <a:pt x="1185" y="814"/>
                </a:cubicBezTo>
                <a:close/>
                <a:moveTo>
                  <a:pt x="898" y="821"/>
                </a:moveTo>
                <a:cubicBezTo>
                  <a:pt x="898" y="819"/>
                  <a:pt x="900" y="817"/>
                  <a:pt x="898" y="816"/>
                </a:cubicBezTo>
                <a:cubicBezTo>
                  <a:pt x="897" y="817"/>
                  <a:pt x="896" y="821"/>
                  <a:pt x="898" y="821"/>
                </a:cubicBezTo>
                <a:close/>
                <a:moveTo>
                  <a:pt x="756" y="823"/>
                </a:moveTo>
                <a:cubicBezTo>
                  <a:pt x="756" y="822"/>
                  <a:pt x="758" y="818"/>
                  <a:pt x="756" y="817"/>
                </a:cubicBezTo>
                <a:cubicBezTo>
                  <a:pt x="755" y="819"/>
                  <a:pt x="754" y="822"/>
                  <a:pt x="756" y="823"/>
                </a:cubicBezTo>
                <a:close/>
                <a:moveTo>
                  <a:pt x="1183" y="820"/>
                </a:moveTo>
                <a:cubicBezTo>
                  <a:pt x="1184" y="824"/>
                  <a:pt x="1186" y="827"/>
                  <a:pt x="1183" y="830"/>
                </a:cubicBezTo>
                <a:cubicBezTo>
                  <a:pt x="1183" y="831"/>
                  <a:pt x="1185" y="830"/>
                  <a:pt x="1186" y="831"/>
                </a:cubicBezTo>
                <a:cubicBezTo>
                  <a:pt x="1186" y="828"/>
                  <a:pt x="1190" y="830"/>
                  <a:pt x="1192" y="830"/>
                </a:cubicBezTo>
                <a:cubicBezTo>
                  <a:pt x="1191" y="827"/>
                  <a:pt x="1194" y="828"/>
                  <a:pt x="1195" y="827"/>
                </a:cubicBezTo>
                <a:cubicBezTo>
                  <a:pt x="1195" y="826"/>
                  <a:pt x="1195" y="824"/>
                  <a:pt x="1195" y="823"/>
                </a:cubicBezTo>
                <a:cubicBezTo>
                  <a:pt x="1193" y="823"/>
                  <a:pt x="1189" y="821"/>
                  <a:pt x="1186" y="823"/>
                </a:cubicBezTo>
                <a:cubicBezTo>
                  <a:pt x="1186" y="821"/>
                  <a:pt x="1186" y="820"/>
                  <a:pt x="1186" y="819"/>
                </a:cubicBezTo>
                <a:cubicBezTo>
                  <a:pt x="1184" y="818"/>
                  <a:pt x="1184" y="820"/>
                  <a:pt x="1183" y="820"/>
                </a:cubicBezTo>
                <a:close/>
                <a:moveTo>
                  <a:pt x="1195" y="822"/>
                </a:moveTo>
                <a:cubicBezTo>
                  <a:pt x="1195" y="821"/>
                  <a:pt x="1195" y="820"/>
                  <a:pt x="1195" y="819"/>
                </a:cubicBezTo>
                <a:cubicBezTo>
                  <a:pt x="1194" y="819"/>
                  <a:pt x="1193" y="819"/>
                  <a:pt x="1193" y="819"/>
                </a:cubicBezTo>
                <a:cubicBezTo>
                  <a:pt x="1193" y="820"/>
                  <a:pt x="1193" y="822"/>
                  <a:pt x="1195" y="822"/>
                </a:cubicBezTo>
                <a:close/>
                <a:moveTo>
                  <a:pt x="855" y="826"/>
                </a:moveTo>
                <a:cubicBezTo>
                  <a:pt x="859" y="826"/>
                  <a:pt x="861" y="827"/>
                  <a:pt x="865" y="827"/>
                </a:cubicBezTo>
                <a:cubicBezTo>
                  <a:pt x="863" y="823"/>
                  <a:pt x="861" y="821"/>
                  <a:pt x="857" y="819"/>
                </a:cubicBezTo>
                <a:cubicBezTo>
                  <a:pt x="859" y="824"/>
                  <a:pt x="854" y="824"/>
                  <a:pt x="855" y="826"/>
                </a:cubicBezTo>
                <a:close/>
                <a:moveTo>
                  <a:pt x="773" y="827"/>
                </a:moveTo>
                <a:cubicBezTo>
                  <a:pt x="776" y="827"/>
                  <a:pt x="775" y="820"/>
                  <a:pt x="773" y="821"/>
                </a:cubicBezTo>
                <a:cubicBezTo>
                  <a:pt x="772" y="823"/>
                  <a:pt x="775" y="825"/>
                  <a:pt x="773" y="827"/>
                </a:cubicBezTo>
                <a:close/>
                <a:moveTo>
                  <a:pt x="886" y="827"/>
                </a:moveTo>
                <a:cubicBezTo>
                  <a:pt x="886" y="825"/>
                  <a:pt x="886" y="823"/>
                  <a:pt x="884" y="823"/>
                </a:cubicBezTo>
                <a:cubicBezTo>
                  <a:pt x="883" y="825"/>
                  <a:pt x="883" y="827"/>
                  <a:pt x="886" y="827"/>
                </a:cubicBezTo>
                <a:close/>
                <a:moveTo>
                  <a:pt x="1186" y="838"/>
                </a:moveTo>
                <a:cubicBezTo>
                  <a:pt x="1189" y="839"/>
                  <a:pt x="1194" y="838"/>
                  <a:pt x="1197" y="838"/>
                </a:cubicBezTo>
                <a:cubicBezTo>
                  <a:pt x="1196" y="833"/>
                  <a:pt x="1198" y="830"/>
                  <a:pt x="1196" y="828"/>
                </a:cubicBezTo>
                <a:cubicBezTo>
                  <a:pt x="1196" y="832"/>
                  <a:pt x="1194" y="833"/>
                  <a:pt x="1192" y="834"/>
                </a:cubicBezTo>
                <a:cubicBezTo>
                  <a:pt x="1193" y="834"/>
                  <a:pt x="1194" y="834"/>
                  <a:pt x="1194" y="836"/>
                </a:cubicBezTo>
                <a:cubicBezTo>
                  <a:pt x="1191" y="834"/>
                  <a:pt x="1186" y="834"/>
                  <a:pt x="1186" y="838"/>
                </a:cubicBezTo>
                <a:close/>
                <a:moveTo>
                  <a:pt x="856" y="830"/>
                </a:moveTo>
                <a:cubicBezTo>
                  <a:pt x="860" y="836"/>
                  <a:pt x="864" y="843"/>
                  <a:pt x="872" y="847"/>
                </a:cubicBezTo>
                <a:cubicBezTo>
                  <a:pt x="874" y="853"/>
                  <a:pt x="879" y="858"/>
                  <a:pt x="884" y="862"/>
                </a:cubicBezTo>
                <a:cubicBezTo>
                  <a:pt x="883" y="854"/>
                  <a:pt x="880" y="848"/>
                  <a:pt x="881" y="843"/>
                </a:cubicBezTo>
                <a:cubicBezTo>
                  <a:pt x="874" y="838"/>
                  <a:pt x="871" y="825"/>
                  <a:pt x="856" y="830"/>
                </a:cubicBezTo>
                <a:close/>
                <a:moveTo>
                  <a:pt x="874" y="831"/>
                </a:moveTo>
                <a:cubicBezTo>
                  <a:pt x="874" y="835"/>
                  <a:pt x="878" y="832"/>
                  <a:pt x="881" y="834"/>
                </a:cubicBezTo>
                <a:cubicBezTo>
                  <a:pt x="880" y="832"/>
                  <a:pt x="876" y="829"/>
                  <a:pt x="874" y="831"/>
                </a:cubicBezTo>
                <a:close/>
                <a:moveTo>
                  <a:pt x="886" y="834"/>
                </a:moveTo>
                <a:cubicBezTo>
                  <a:pt x="888" y="832"/>
                  <a:pt x="886" y="830"/>
                  <a:pt x="884" y="830"/>
                </a:cubicBezTo>
                <a:cubicBezTo>
                  <a:pt x="883" y="833"/>
                  <a:pt x="885" y="833"/>
                  <a:pt x="886" y="834"/>
                </a:cubicBezTo>
                <a:close/>
                <a:moveTo>
                  <a:pt x="762" y="848"/>
                </a:moveTo>
                <a:cubicBezTo>
                  <a:pt x="766" y="844"/>
                  <a:pt x="774" y="838"/>
                  <a:pt x="769" y="831"/>
                </a:cubicBezTo>
                <a:cubicBezTo>
                  <a:pt x="768" y="833"/>
                  <a:pt x="763" y="832"/>
                  <a:pt x="760" y="832"/>
                </a:cubicBezTo>
                <a:cubicBezTo>
                  <a:pt x="759" y="835"/>
                  <a:pt x="755" y="838"/>
                  <a:pt x="758" y="842"/>
                </a:cubicBezTo>
                <a:cubicBezTo>
                  <a:pt x="753" y="842"/>
                  <a:pt x="755" y="848"/>
                  <a:pt x="753" y="851"/>
                </a:cubicBezTo>
                <a:cubicBezTo>
                  <a:pt x="752" y="857"/>
                  <a:pt x="747" y="860"/>
                  <a:pt x="749" y="864"/>
                </a:cubicBezTo>
                <a:cubicBezTo>
                  <a:pt x="753" y="858"/>
                  <a:pt x="761" y="852"/>
                  <a:pt x="760" y="845"/>
                </a:cubicBezTo>
                <a:cubicBezTo>
                  <a:pt x="761" y="845"/>
                  <a:pt x="759" y="849"/>
                  <a:pt x="762" y="848"/>
                </a:cubicBezTo>
                <a:close/>
                <a:moveTo>
                  <a:pt x="775" y="834"/>
                </a:moveTo>
                <a:cubicBezTo>
                  <a:pt x="776" y="834"/>
                  <a:pt x="777" y="833"/>
                  <a:pt x="777" y="831"/>
                </a:cubicBezTo>
                <a:cubicBezTo>
                  <a:pt x="775" y="831"/>
                  <a:pt x="774" y="832"/>
                  <a:pt x="775" y="834"/>
                </a:cubicBezTo>
                <a:close/>
                <a:moveTo>
                  <a:pt x="1185" y="838"/>
                </a:moveTo>
                <a:cubicBezTo>
                  <a:pt x="1184" y="837"/>
                  <a:pt x="1185" y="833"/>
                  <a:pt x="1183" y="834"/>
                </a:cubicBezTo>
                <a:cubicBezTo>
                  <a:pt x="1182" y="836"/>
                  <a:pt x="1181" y="838"/>
                  <a:pt x="1185" y="838"/>
                </a:cubicBezTo>
                <a:close/>
                <a:moveTo>
                  <a:pt x="1201" y="837"/>
                </a:moveTo>
                <a:cubicBezTo>
                  <a:pt x="1204" y="838"/>
                  <a:pt x="1211" y="839"/>
                  <a:pt x="1214" y="837"/>
                </a:cubicBezTo>
                <a:cubicBezTo>
                  <a:pt x="1209" y="837"/>
                  <a:pt x="1205" y="835"/>
                  <a:pt x="1202" y="834"/>
                </a:cubicBezTo>
                <a:cubicBezTo>
                  <a:pt x="1201" y="834"/>
                  <a:pt x="1201" y="835"/>
                  <a:pt x="1201" y="837"/>
                </a:cubicBezTo>
                <a:close/>
                <a:moveTo>
                  <a:pt x="1168" y="838"/>
                </a:moveTo>
                <a:cubicBezTo>
                  <a:pt x="1171" y="839"/>
                  <a:pt x="1180" y="840"/>
                  <a:pt x="1178" y="834"/>
                </a:cubicBezTo>
                <a:cubicBezTo>
                  <a:pt x="1175" y="836"/>
                  <a:pt x="1171" y="836"/>
                  <a:pt x="1168" y="838"/>
                </a:cubicBezTo>
                <a:close/>
                <a:moveTo>
                  <a:pt x="752" y="841"/>
                </a:moveTo>
                <a:cubicBezTo>
                  <a:pt x="751" y="839"/>
                  <a:pt x="755" y="837"/>
                  <a:pt x="753" y="836"/>
                </a:cubicBezTo>
                <a:cubicBezTo>
                  <a:pt x="753" y="838"/>
                  <a:pt x="750" y="839"/>
                  <a:pt x="752" y="841"/>
                </a:cubicBezTo>
                <a:close/>
                <a:moveTo>
                  <a:pt x="889" y="838"/>
                </a:moveTo>
                <a:cubicBezTo>
                  <a:pt x="887" y="850"/>
                  <a:pt x="894" y="854"/>
                  <a:pt x="902" y="856"/>
                </a:cubicBezTo>
                <a:cubicBezTo>
                  <a:pt x="900" y="857"/>
                  <a:pt x="898" y="854"/>
                  <a:pt x="898" y="857"/>
                </a:cubicBezTo>
                <a:cubicBezTo>
                  <a:pt x="901" y="861"/>
                  <a:pt x="905" y="864"/>
                  <a:pt x="908" y="869"/>
                </a:cubicBezTo>
                <a:cubicBezTo>
                  <a:pt x="908" y="861"/>
                  <a:pt x="903" y="855"/>
                  <a:pt x="902" y="846"/>
                </a:cubicBezTo>
                <a:cubicBezTo>
                  <a:pt x="901" y="844"/>
                  <a:pt x="900" y="847"/>
                  <a:pt x="900" y="845"/>
                </a:cubicBezTo>
                <a:cubicBezTo>
                  <a:pt x="901" y="843"/>
                  <a:pt x="900" y="839"/>
                  <a:pt x="899" y="837"/>
                </a:cubicBezTo>
                <a:cubicBezTo>
                  <a:pt x="896" y="837"/>
                  <a:pt x="891" y="836"/>
                  <a:pt x="889" y="838"/>
                </a:cubicBezTo>
                <a:close/>
                <a:moveTo>
                  <a:pt x="776" y="851"/>
                </a:moveTo>
                <a:cubicBezTo>
                  <a:pt x="775" y="846"/>
                  <a:pt x="778" y="844"/>
                  <a:pt x="777" y="838"/>
                </a:cubicBezTo>
                <a:cubicBezTo>
                  <a:pt x="776" y="838"/>
                  <a:pt x="776" y="838"/>
                  <a:pt x="775" y="838"/>
                </a:cubicBezTo>
                <a:cubicBezTo>
                  <a:pt x="775" y="842"/>
                  <a:pt x="773" y="849"/>
                  <a:pt x="776" y="851"/>
                </a:cubicBezTo>
                <a:close/>
                <a:moveTo>
                  <a:pt x="782" y="839"/>
                </a:moveTo>
                <a:cubicBezTo>
                  <a:pt x="780" y="850"/>
                  <a:pt x="780" y="858"/>
                  <a:pt x="779" y="868"/>
                </a:cubicBezTo>
                <a:cubicBezTo>
                  <a:pt x="783" y="868"/>
                  <a:pt x="787" y="861"/>
                  <a:pt x="790" y="856"/>
                </a:cubicBezTo>
                <a:cubicBezTo>
                  <a:pt x="796" y="852"/>
                  <a:pt x="800" y="845"/>
                  <a:pt x="804" y="839"/>
                </a:cubicBezTo>
                <a:cubicBezTo>
                  <a:pt x="797" y="837"/>
                  <a:pt x="790" y="840"/>
                  <a:pt x="782" y="839"/>
                </a:cubicBezTo>
                <a:close/>
                <a:moveTo>
                  <a:pt x="1183" y="848"/>
                </a:moveTo>
                <a:cubicBezTo>
                  <a:pt x="1184" y="847"/>
                  <a:pt x="1183" y="845"/>
                  <a:pt x="1185" y="846"/>
                </a:cubicBezTo>
                <a:cubicBezTo>
                  <a:pt x="1185" y="847"/>
                  <a:pt x="1186" y="847"/>
                  <a:pt x="1186" y="847"/>
                </a:cubicBezTo>
                <a:cubicBezTo>
                  <a:pt x="1185" y="850"/>
                  <a:pt x="1184" y="848"/>
                  <a:pt x="1183" y="849"/>
                </a:cubicBezTo>
                <a:cubicBezTo>
                  <a:pt x="1182" y="852"/>
                  <a:pt x="1182" y="853"/>
                  <a:pt x="1183" y="856"/>
                </a:cubicBezTo>
                <a:cubicBezTo>
                  <a:pt x="1189" y="856"/>
                  <a:pt x="1194" y="853"/>
                  <a:pt x="1198" y="856"/>
                </a:cubicBezTo>
                <a:cubicBezTo>
                  <a:pt x="1199" y="849"/>
                  <a:pt x="1192" y="849"/>
                  <a:pt x="1191" y="843"/>
                </a:cubicBezTo>
                <a:cubicBezTo>
                  <a:pt x="1187" y="844"/>
                  <a:pt x="1186" y="841"/>
                  <a:pt x="1183" y="841"/>
                </a:cubicBezTo>
                <a:cubicBezTo>
                  <a:pt x="1182" y="842"/>
                  <a:pt x="1182" y="847"/>
                  <a:pt x="1183" y="848"/>
                </a:cubicBezTo>
                <a:close/>
                <a:moveTo>
                  <a:pt x="1198" y="847"/>
                </a:moveTo>
                <a:cubicBezTo>
                  <a:pt x="1198" y="844"/>
                  <a:pt x="1198" y="843"/>
                  <a:pt x="1197" y="841"/>
                </a:cubicBezTo>
                <a:cubicBezTo>
                  <a:pt x="1196" y="841"/>
                  <a:pt x="1194" y="841"/>
                  <a:pt x="1193" y="841"/>
                </a:cubicBezTo>
                <a:cubicBezTo>
                  <a:pt x="1192" y="845"/>
                  <a:pt x="1196" y="845"/>
                  <a:pt x="1198" y="847"/>
                </a:cubicBezTo>
                <a:close/>
                <a:moveTo>
                  <a:pt x="769" y="843"/>
                </a:moveTo>
                <a:cubicBezTo>
                  <a:pt x="764" y="853"/>
                  <a:pt x="752" y="861"/>
                  <a:pt x="748" y="870"/>
                </a:cubicBezTo>
                <a:cubicBezTo>
                  <a:pt x="753" y="869"/>
                  <a:pt x="762" y="869"/>
                  <a:pt x="772" y="869"/>
                </a:cubicBezTo>
                <a:cubicBezTo>
                  <a:pt x="772" y="860"/>
                  <a:pt x="771" y="852"/>
                  <a:pt x="771" y="843"/>
                </a:cubicBezTo>
                <a:cubicBezTo>
                  <a:pt x="771" y="843"/>
                  <a:pt x="770" y="843"/>
                  <a:pt x="769" y="843"/>
                </a:cubicBezTo>
                <a:close/>
                <a:moveTo>
                  <a:pt x="889" y="867"/>
                </a:moveTo>
                <a:cubicBezTo>
                  <a:pt x="896" y="868"/>
                  <a:pt x="900" y="871"/>
                  <a:pt x="906" y="872"/>
                </a:cubicBezTo>
                <a:cubicBezTo>
                  <a:pt x="901" y="865"/>
                  <a:pt x="896" y="859"/>
                  <a:pt x="889" y="853"/>
                </a:cubicBezTo>
                <a:cubicBezTo>
                  <a:pt x="889" y="858"/>
                  <a:pt x="889" y="863"/>
                  <a:pt x="889" y="867"/>
                </a:cubicBezTo>
                <a:close/>
                <a:moveTo>
                  <a:pt x="1180" y="869"/>
                </a:moveTo>
                <a:cubicBezTo>
                  <a:pt x="1183" y="869"/>
                  <a:pt x="1183" y="870"/>
                  <a:pt x="1183" y="873"/>
                </a:cubicBezTo>
                <a:cubicBezTo>
                  <a:pt x="1182" y="872"/>
                  <a:pt x="1181" y="873"/>
                  <a:pt x="1180" y="873"/>
                </a:cubicBezTo>
                <a:cubicBezTo>
                  <a:pt x="1180" y="874"/>
                  <a:pt x="1180" y="875"/>
                  <a:pt x="1180" y="876"/>
                </a:cubicBezTo>
                <a:cubicBezTo>
                  <a:pt x="1185" y="878"/>
                  <a:pt x="1195" y="876"/>
                  <a:pt x="1201" y="875"/>
                </a:cubicBezTo>
                <a:cubicBezTo>
                  <a:pt x="1198" y="869"/>
                  <a:pt x="1194" y="865"/>
                  <a:pt x="1191" y="859"/>
                </a:cubicBezTo>
                <a:cubicBezTo>
                  <a:pt x="1183" y="854"/>
                  <a:pt x="1179" y="860"/>
                  <a:pt x="1180" y="869"/>
                </a:cubicBezTo>
                <a:close/>
                <a:moveTo>
                  <a:pt x="1200" y="861"/>
                </a:moveTo>
                <a:cubicBezTo>
                  <a:pt x="1199" y="856"/>
                  <a:pt x="1196" y="858"/>
                  <a:pt x="1193" y="857"/>
                </a:cubicBezTo>
                <a:cubicBezTo>
                  <a:pt x="1192" y="861"/>
                  <a:pt x="1197" y="863"/>
                  <a:pt x="1200" y="861"/>
                </a:cubicBezTo>
                <a:close/>
                <a:moveTo>
                  <a:pt x="1201" y="869"/>
                </a:moveTo>
                <a:cubicBezTo>
                  <a:pt x="1201" y="867"/>
                  <a:pt x="1201" y="864"/>
                  <a:pt x="1198" y="864"/>
                </a:cubicBezTo>
                <a:cubicBezTo>
                  <a:pt x="1198" y="867"/>
                  <a:pt x="1199" y="869"/>
                  <a:pt x="1201" y="869"/>
                </a:cubicBezTo>
                <a:close/>
                <a:moveTo>
                  <a:pt x="820" y="872"/>
                </a:moveTo>
                <a:cubicBezTo>
                  <a:pt x="823" y="878"/>
                  <a:pt x="832" y="875"/>
                  <a:pt x="837" y="875"/>
                </a:cubicBezTo>
                <a:cubicBezTo>
                  <a:pt x="844" y="875"/>
                  <a:pt x="850" y="875"/>
                  <a:pt x="856" y="875"/>
                </a:cubicBezTo>
                <a:cubicBezTo>
                  <a:pt x="867" y="874"/>
                  <a:pt x="879" y="876"/>
                  <a:pt x="885" y="871"/>
                </a:cubicBezTo>
                <a:cubicBezTo>
                  <a:pt x="865" y="870"/>
                  <a:pt x="841" y="871"/>
                  <a:pt x="820" y="872"/>
                </a:cubicBezTo>
                <a:close/>
                <a:moveTo>
                  <a:pt x="895" y="873"/>
                </a:moveTo>
                <a:cubicBezTo>
                  <a:pt x="893" y="872"/>
                  <a:pt x="892" y="872"/>
                  <a:pt x="891" y="871"/>
                </a:cubicBezTo>
                <a:cubicBezTo>
                  <a:pt x="889" y="874"/>
                  <a:pt x="894" y="874"/>
                  <a:pt x="895" y="873"/>
                </a:cubicBezTo>
                <a:close/>
                <a:moveTo>
                  <a:pt x="779" y="875"/>
                </a:moveTo>
                <a:cubicBezTo>
                  <a:pt x="788" y="875"/>
                  <a:pt x="804" y="878"/>
                  <a:pt x="810" y="873"/>
                </a:cubicBezTo>
                <a:cubicBezTo>
                  <a:pt x="800" y="872"/>
                  <a:pt x="784" y="870"/>
                  <a:pt x="779" y="875"/>
                </a:cubicBezTo>
                <a:close/>
                <a:moveTo>
                  <a:pt x="773" y="873"/>
                </a:moveTo>
                <a:cubicBezTo>
                  <a:pt x="769" y="873"/>
                  <a:pt x="766" y="873"/>
                  <a:pt x="762" y="873"/>
                </a:cubicBezTo>
                <a:cubicBezTo>
                  <a:pt x="763" y="875"/>
                  <a:pt x="772" y="876"/>
                  <a:pt x="773" y="873"/>
                </a:cubicBezTo>
                <a:close/>
                <a:moveTo>
                  <a:pt x="812" y="875"/>
                </a:moveTo>
                <a:cubicBezTo>
                  <a:pt x="814" y="875"/>
                  <a:pt x="818" y="876"/>
                  <a:pt x="818" y="874"/>
                </a:cubicBezTo>
                <a:cubicBezTo>
                  <a:pt x="817" y="872"/>
                  <a:pt x="812" y="872"/>
                  <a:pt x="812" y="875"/>
                </a:cubicBezTo>
                <a:close/>
                <a:moveTo>
                  <a:pt x="753" y="884"/>
                </a:moveTo>
                <a:cubicBezTo>
                  <a:pt x="756" y="883"/>
                  <a:pt x="757" y="880"/>
                  <a:pt x="758" y="876"/>
                </a:cubicBezTo>
                <a:cubicBezTo>
                  <a:pt x="755" y="874"/>
                  <a:pt x="749" y="873"/>
                  <a:pt x="746" y="874"/>
                </a:cubicBezTo>
                <a:cubicBezTo>
                  <a:pt x="744" y="878"/>
                  <a:pt x="745" y="884"/>
                  <a:pt x="744" y="890"/>
                </a:cubicBezTo>
                <a:cubicBezTo>
                  <a:pt x="747" y="891"/>
                  <a:pt x="754" y="891"/>
                  <a:pt x="753" y="886"/>
                </a:cubicBezTo>
                <a:cubicBezTo>
                  <a:pt x="752" y="883"/>
                  <a:pt x="748" y="882"/>
                  <a:pt x="748" y="877"/>
                </a:cubicBezTo>
                <a:cubicBezTo>
                  <a:pt x="750" y="879"/>
                  <a:pt x="751" y="882"/>
                  <a:pt x="753" y="884"/>
                </a:cubicBezTo>
                <a:close/>
                <a:moveTo>
                  <a:pt x="763" y="876"/>
                </a:moveTo>
                <a:cubicBezTo>
                  <a:pt x="762" y="882"/>
                  <a:pt x="762" y="897"/>
                  <a:pt x="766" y="901"/>
                </a:cubicBezTo>
                <a:cubicBezTo>
                  <a:pt x="767" y="892"/>
                  <a:pt x="773" y="888"/>
                  <a:pt x="772" y="879"/>
                </a:cubicBezTo>
                <a:cubicBezTo>
                  <a:pt x="768" y="878"/>
                  <a:pt x="766" y="877"/>
                  <a:pt x="763" y="876"/>
                </a:cubicBezTo>
                <a:close/>
                <a:moveTo>
                  <a:pt x="908" y="883"/>
                </a:moveTo>
                <a:cubicBezTo>
                  <a:pt x="906" y="887"/>
                  <a:pt x="908" y="892"/>
                  <a:pt x="911" y="894"/>
                </a:cubicBezTo>
                <a:cubicBezTo>
                  <a:pt x="915" y="889"/>
                  <a:pt x="910" y="882"/>
                  <a:pt x="910" y="877"/>
                </a:cubicBezTo>
                <a:cubicBezTo>
                  <a:pt x="907" y="877"/>
                  <a:pt x="906" y="876"/>
                  <a:pt x="904" y="876"/>
                </a:cubicBezTo>
                <a:cubicBezTo>
                  <a:pt x="904" y="880"/>
                  <a:pt x="906" y="883"/>
                  <a:pt x="908" y="883"/>
                </a:cubicBezTo>
                <a:close/>
                <a:moveTo>
                  <a:pt x="874" y="892"/>
                </a:moveTo>
                <a:cubicBezTo>
                  <a:pt x="873" y="892"/>
                  <a:pt x="873" y="891"/>
                  <a:pt x="872" y="891"/>
                </a:cubicBezTo>
                <a:cubicBezTo>
                  <a:pt x="871" y="893"/>
                  <a:pt x="869" y="895"/>
                  <a:pt x="868" y="897"/>
                </a:cubicBezTo>
                <a:cubicBezTo>
                  <a:pt x="874" y="901"/>
                  <a:pt x="877" y="912"/>
                  <a:pt x="889" y="908"/>
                </a:cubicBezTo>
                <a:cubicBezTo>
                  <a:pt x="890" y="896"/>
                  <a:pt x="887" y="888"/>
                  <a:pt x="886" y="877"/>
                </a:cubicBezTo>
                <a:cubicBezTo>
                  <a:pt x="878" y="879"/>
                  <a:pt x="876" y="886"/>
                  <a:pt x="874" y="892"/>
                </a:cubicBezTo>
                <a:close/>
                <a:moveTo>
                  <a:pt x="898" y="896"/>
                </a:moveTo>
                <a:cubicBezTo>
                  <a:pt x="898" y="889"/>
                  <a:pt x="899" y="881"/>
                  <a:pt x="898" y="877"/>
                </a:cubicBezTo>
                <a:cubicBezTo>
                  <a:pt x="896" y="877"/>
                  <a:pt x="894" y="877"/>
                  <a:pt x="892" y="877"/>
                </a:cubicBezTo>
                <a:cubicBezTo>
                  <a:pt x="894" y="884"/>
                  <a:pt x="895" y="891"/>
                  <a:pt x="898" y="896"/>
                </a:cubicBezTo>
                <a:close/>
                <a:moveTo>
                  <a:pt x="848" y="878"/>
                </a:moveTo>
                <a:cubicBezTo>
                  <a:pt x="854" y="884"/>
                  <a:pt x="859" y="891"/>
                  <a:pt x="867" y="895"/>
                </a:cubicBezTo>
                <a:cubicBezTo>
                  <a:pt x="870" y="889"/>
                  <a:pt x="878" y="884"/>
                  <a:pt x="878" y="877"/>
                </a:cubicBezTo>
                <a:cubicBezTo>
                  <a:pt x="868" y="877"/>
                  <a:pt x="859" y="879"/>
                  <a:pt x="848" y="878"/>
                </a:cubicBezTo>
                <a:close/>
                <a:moveTo>
                  <a:pt x="790" y="899"/>
                </a:moveTo>
                <a:cubicBezTo>
                  <a:pt x="784" y="902"/>
                  <a:pt x="780" y="907"/>
                  <a:pt x="775" y="913"/>
                </a:cubicBezTo>
                <a:cubicBezTo>
                  <a:pt x="784" y="917"/>
                  <a:pt x="801" y="912"/>
                  <a:pt x="807" y="914"/>
                </a:cubicBezTo>
                <a:cubicBezTo>
                  <a:pt x="814" y="904"/>
                  <a:pt x="823" y="897"/>
                  <a:pt x="831" y="888"/>
                </a:cubicBezTo>
                <a:cubicBezTo>
                  <a:pt x="829" y="882"/>
                  <a:pt x="820" y="875"/>
                  <a:pt x="808" y="879"/>
                </a:cubicBezTo>
                <a:cubicBezTo>
                  <a:pt x="802" y="884"/>
                  <a:pt x="796" y="890"/>
                  <a:pt x="791" y="896"/>
                </a:cubicBezTo>
                <a:cubicBezTo>
                  <a:pt x="791" y="900"/>
                  <a:pt x="797" y="902"/>
                  <a:pt x="796" y="905"/>
                </a:cubicBezTo>
                <a:cubicBezTo>
                  <a:pt x="792" y="904"/>
                  <a:pt x="793" y="900"/>
                  <a:pt x="790" y="899"/>
                </a:cubicBezTo>
                <a:close/>
                <a:moveTo>
                  <a:pt x="833" y="885"/>
                </a:moveTo>
                <a:cubicBezTo>
                  <a:pt x="836" y="884"/>
                  <a:pt x="836" y="880"/>
                  <a:pt x="840" y="880"/>
                </a:cubicBezTo>
                <a:cubicBezTo>
                  <a:pt x="840" y="884"/>
                  <a:pt x="835" y="884"/>
                  <a:pt x="835" y="888"/>
                </a:cubicBezTo>
                <a:cubicBezTo>
                  <a:pt x="842" y="895"/>
                  <a:pt x="849" y="901"/>
                  <a:pt x="857" y="907"/>
                </a:cubicBezTo>
                <a:cubicBezTo>
                  <a:pt x="860" y="905"/>
                  <a:pt x="862" y="901"/>
                  <a:pt x="864" y="899"/>
                </a:cubicBezTo>
                <a:cubicBezTo>
                  <a:pt x="854" y="889"/>
                  <a:pt x="848" y="875"/>
                  <a:pt x="827" y="878"/>
                </a:cubicBezTo>
                <a:cubicBezTo>
                  <a:pt x="827" y="882"/>
                  <a:pt x="830" y="883"/>
                  <a:pt x="833" y="885"/>
                </a:cubicBezTo>
                <a:close/>
                <a:moveTo>
                  <a:pt x="789" y="893"/>
                </a:moveTo>
                <a:cubicBezTo>
                  <a:pt x="794" y="888"/>
                  <a:pt x="799" y="884"/>
                  <a:pt x="803" y="879"/>
                </a:cubicBezTo>
                <a:cubicBezTo>
                  <a:pt x="795" y="878"/>
                  <a:pt x="787" y="879"/>
                  <a:pt x="779" y="879"/>
                </a:cubicBezTo>
                <a:cubicBezTo>
                  <a:pt x="775" y="885"/>
                  <a:pt x="777" y="899"/>
                  <a:pt x="775" y="907"/>
                </a:cubicBezTo>
                <a:cubicBezTo>
                  <a:pt x="779" y="903"/>
                  <a:pt x="784" y="899"/>
                  <a:pt x="787" y="894"/>
                </a:cubicBezTo>
                <a:cubicBezTo>
                  <a:pt x="784" y="890"/>
                  <a:pt x="780" y="887"/>
                  <a:pt x="779" y="883"/>
                </a:cubicBezTo>
                <a:cubicBezTo>
                  <a:pt x="784" y="884"/>
                  <a:pt x="784" y="892"/>
                  <a:pt x="789" y="893"/>
                </a:cubicBezTo>
                <a:close/>
                <a:moveTo>
                  <a:pt x="1193" y="881"/>
                </a:moveTo>
                <a:cubicBezTo>
                  <a:pt x="1188" y="881"/>
                  <a:pt x="1186" y="879"/>
                  <a:pt x="1180" y="879"/>
                </a:cubicBezTo>
                <a:cubicBezTo>
                  <a:pt x="1179" y="881"/>
                  <a:pt x="1177" y="884"/>
                  <a:pt x="1180" y="886"/>
                </a:cubicBezTo>
                <a:cubicBezTo>
                  <a:pt x="1182" y="885"/>
                  <a:pt x="1182" y="883"/>
                  <a:pt x="1185" y="883"/>
                </a:cubicBezTo>
                <a:cubicBezTo>
                  <a:pt x="1186" y="885"/>
                  <a:pt x="1187" y="887"/>
                  <a:pt x="1185" y="888"/>
                </a:cubicBezTo>
                <a:cubicBezTo>
                  <a:pt x="1184" y="888"/>
                  <a:pt x="1180" y="887"/>
                  <a:pt x="1178" y="888"/>
                </a:cubicBezTo>
                <a:cubicBezTo>
                  <a:pt x="1178" y="892"/>
                  <a:pt x="1183" y="891"/>
                  <a:pt x="1182" y="896"/>
                </a:cubicBezTo>
                <a:cubicBezTo>
                  <a:pt x="1181" y="897"/>
                  <a:pt x="1180" y="896"/>
                  <a:pt x="1178" y="896"/>
                </a:cubicBezTo>
                <a:cubicBezTo>
                  <a:pt x="1178" y="897"/>
                  <a:pt x="1177" y="900"/>
                  <a:pt x="1178" y="901"/>
                </a:cubicBezTo>
                <a:cubicBezTo>
                  <a:pt x="1189" y="900"/>
                  <a:pt x="1195" y="902"/>
                  <a:pt x="1204" y="901"/>
                </a:cubicBezTo>
                <a:cubicBezTo>
                  <a:pt x="1205" y="895"/>
                  <a:pt x="1199" y="896"/>
                  <a:pt x="1200" y="890"/>
                </a:cubicBezTo>
                <a:cubicBezTo>
                  <a:pt x="1202" y="890"/>
                  <a:pt x="1202" y="892"/>
                  <a:pt x="1204" y="892"/>
                </a:cubicBezTo>
                <a:cubicBezTo>
                  <a:pt x="1205" y="889"/>
                  <a:pt x="1203" y="888"/>
                  <a:pt x="1202" y="886"/>
                </a:cubicBezTo>
                <a:cubicBezTo>
                  <a:pt x="1203" y="885"/>
                  <a:pt x="1203" y="883"/>
                  <a:pt x="1203" y="881"/>
                </a:cubicBezTo>
                <a:cubicBezTo>
                  <a:pt x="1200" y="880"/>
                  <a:pt x="1194" y="876"/>
                  <a:pt x="1193" y="881"/>
                </a:cubicBezTo>
                <a:close/>
                <a:moveTo>
                  <a:pt x="757" y="890"/>
                </a:moveTo>
                <a:cubicBezTo>
                  <a:pt x="760" y="891"/>
                  <a:pt x="759" y="886"/>
                  <a:pt x="758" y="886"/>
                </a:cubicBezTo>
                <a:cubicBezTo>
                  <a:pt x="758" y="888"/>
                  <a:pt x="756" y="888"/>
                  <a:pt x="757" y="890"/>
                </a:cubicBezTo>
                <a:close/>
                <a:moveTo>
                  <a:pt x="833" y="890"/>
                </a:moveTo>
                <a:cubicBezTo>
                  <a:pt x="812" y="909"/>
                  <a:pt x="794" y="930"/>
                  <a:pt x="774" y="950"/>
                </a:cubicBezTo>
                <a:cubicBezTo>
                  <a:pt x="811" y="948"/>
                  <a:pt x="851" y="950"/>
                  <a:pt x="895" y="948"/>
                </a:cubicBezTo>
                <a:cubicBezTo>
                  <a:pt x="873" y="930"/>
                  <a:pt x="854" y="908"/>
                  <a:pt x="833" y="890"/>
                </a:cubicBezTo>
                <a:close/>
                <a:moveTo>
                  <a:pt x="904" y="894"/>
                </a:moveTo>
                <a:cubicBezTo>
                  <a:pt x="906" y="893"/>
                  <a:pt x="905" y="889"/>
                  <a:pt x="903" y="890"/>
                </a:cubicBezTo>
                <a:cubicBezTo>
                  <a:pt x="903" y="891"/>
                  <a:pt x="901" y="895"/>
                  <a:pt x="904" y="894"/>
                </a:cubicBezTo>
                <a:close/>
                <a:moveTo>
                  <a:pt x="745" y="901"/>
                </a:moveTo>
                <a:cubicBezTo>
                  <a:pt x="748" y="900"/>
                  <a:pt x="751" y="897"/>
                  <a:pt x="751" y="892"/>
                </a:cubicBezTo>
                <a:cubicBezTo>
                  <a:pt x="743" y="889"/>
                  <a:pt x="744" y="898"/>
                  <a:pt x="745" y="901"/>
                </a:cubicBezTo>
                <a:close/>
                <a:moveTo>
                  <a:pt x="772" y="896"/>
                </a:moveTo>
                <a:cubicBezTo>
                  <a:pt x="771" y="895"/>
                  <a:pt x="773" y="892"/>
                  <a:pt x="771" y="892"/>
                </a:cubicBezTo>
                <a:cubicBezTo>
                  <a:pt x="771" y="894"/>
                  <a:pt x="769" y="897"/>
                  <a:pt x="772" y="896"/>
                </a:cubicBezTo>
                <a:close/>
                <a:moveTo>
                  <a:pt x="749" y="910"/>
                </a:moveTo>
                <a:cubicBezTo>
                  <a:pt x="752" y="912"/>
                  <a:pt x="755" y="910"/>
                  <a:pt x="760" y="911"/>
                </a:cubicBezTo>
                <a:cubicBezTo>
                  <a:pt x="761" y="906"/>
                  <a:pt x="760" y="897"/>
                  <a:pt x="758" y="893"/>
                </a:cubicBezTo>
                <a:cubicBezTo>
                  <a:pt x="752" y="896"/>
                  <a:pt x="752" y="904"/>
                  <a:pt x="749" y="910"/>
                </a:cubicBezTo>
                <a:close/>
                <a:moveTo>
                  <a:pt x="1267" y="894"/>
                </a:moveTo>
                <a:cubicBezTo>
                  <a:pt x="1269" y="897"/>
                  <a:pt x="1266" y="900"/>
                  <a:pt x="1270" y="901"/>
                </a:cubicBezTo>
                <a:cubicBezTo>
                  <a:pt x="1271" y="898"/>
                  <a:pt x="1269" y="896"/>
                  <a:pt x="1269" y="893"/>
                </a:cubicBezTo>
                <a:cubicBezTo>
                  <a:pt x="1268" y="894"/>
                  <a:pt x="1268" y="894"/>
                  <a:pt x="1267" y="894"/>
                </a:cubicBezTo>
                <a:close/>
                <a:moveTo>
                  <a:pt x="893" y="899"/>
                </a:moveTo>
                <a:cubicBezTo>
                  <a:pt x="896" y="900"/>
                  <a:pt x="896" y="894"/>
                  <a:pt x="893" y="895"/>
                </a:cubicBezTo>
                <a:cubicBezTo>
                  <a:pt x="893" y="896"/>
                  <a:pt x="893" y="897"/>
                  <a:pt x="893" y="899"/>
                </a:cubicBezTo>
                <a:close/>
                <a:moveTo>
                  <a:pt x="904" y="901"/>
                </a:moveTo>
                <a:cubicBezTo>
                  <a:pt x="900" y="901"/>
                  <a:pt x="902" y="908"/>
                  <a:pt x="902" y="912"/>
                </a:cubicBezTo>
                <a:cubicBezTo>
                  <a:pt x="904" y="913"/>
                  <a:pt x="911" y="914"/>
                  <a:pt x="911" y="911"/>
                </a:cubicBezTo>
                <a:cubicBezTo>
                  <a:pt x="910" y="907"/>
                  <a:pt x="907" y="904"/>
                  <a:pt x="905" y="901"/>
                </a:cubicBezTo>
                <a:cubicBezTo>
                  <a:pt x="906" y="900"/>
                  <a:pt x="907" y="903"/>
                  <a:pt x="908" y="901"/>
                </a:cubicBezTo>
                <a:cubicBezTo>
                  <a:pt x="906" y="900"/>
                  <a:pt x="907" y="896"/>
                  <a:pt x="905" y="895"/>
                </a:cubicBezTo>
                <a:cubicBezTo>
                  <a:pt x="904" y="895"/>
                  <a:pt x="904" y="895"/>
                  <a:pt x="903" y="895"/>
                </a:cubicBezTo>
                <a:cubicBezTo>
                  <a:pt x="903" y="898"/>
                  <a:pt x="904" y="899"/>
                  <a:pt x="904" y="901"/>
                </a:cubicBezTo>
                <a:close/>
                <a:moveTo>
                  <a:pt x="913" y="901"/>
                </a:moveTo>
                <a:cubicBezTo>
                  <a:pt x="912" y="899"/>
                  <a:pt x="914" y="895"/>
                  <a:pt x="911" y="896"/>
                </a:cubicBezTo>
                <a:cubicBezTo>
                  <a:pt x="911" y="898"/>
                  <a:pt x="910" y="901"/>
                  <a:pt x="913" y="901"/>
                </a:cubicBezTo>
                <a:close/>
                <a:moveTo>
                  <a:pt x="770" y="905"/>
                </a:moveTo>
                <a:cubicBezTo>
                  <a:pt x="770" y="905"/>
                  <a:pt x="772" y="899"/>
                  <a:pt x="769" y="900"/>
                </a:cubicBezTo>
                <a:cubicBezTo>
                  <a:pt x="770" y="902"/>
                  <a:pt x="768" y="905"/>
                  <a:pt x="770" y="905"/>
                </a:cubicBezTo>
                <a:close/>
                <a:moveTo>
                  <a:pt x="860" y="908"/>
                </a:moveTo>
                <a:cubicBezTo>
                  <a:pt x="865" y="909"/>
                  <a:pt x="870" y="909"/>
                  <a:pt x="875" y="909"/>
                </a:cubicBezTo>
                <a:cubicBezTo>
                  <a:pt x="873" y="905"/>
                  <a:pt x="869" y="903"/>
                  <a:pt x="865" y="900"/>
                </a:cubicBezTo>
                <a:cubicBezTo>
                  <a:pt x="864" y="903"/>
                  <a:pt x="861" y="904"/>
                  <a:pt x="860" y="908"/>
                </a:cubicBezTo>
                <a:close/>
                <a:moveTo>
                  <a:pt x="741" y="905"/>
                </a:moveTo>
                <a:cubicBezTo>
                  <a:pt x="743" y="906"/>
                  <a:pt x="744" y="900"/>
                  <a:pt x="742" y="901"/>
                </a:cubicBezTo>
                <a:cubicBezTo>
                  <a:pt x="742" y="902"/>
                  <a:pt x="741" y="903"/>
                  <a:pt x="741" y="905"/>
                </a:cubicBezTo>
                <a:close/>
                <a:moveTo>
                  <a:pt x="898" y="909"/>
                </a:moveTo>
                <a:cubicBezTo>
                  <a:pt x="899" y="907"/>
                  <a:pt x="897" y="903"/>
                  <a:pt x="896" y="901"/>
                </a:cubicBezTo>
                <a:cubicBezTo>
                  <a:pt x="894" y="903"/>
                  <a:pt x="893" y="910"/>
                  <a:pt x="898" y="909"/>
                </a:cubicBezTo>
                <a:close/>
                <a:moveTo>
                  <a:pt x="1203" y="921"/>
                </a:moveTo>
                <a:cubicBezTo>
                  <a:pt x="1200" y="915"/>
                  <a:pt x="1196" y="909"/>
                  <a:pt x="1191" y="905"/>
                </a:cubicBezTo>
                <a:cubicBezTo>
                  <a:pt x="1187" y="907"/>
                  <a:pt x="1182" y="903"/>
                  <a:pt x="1177" y="905"/>
                </a:cubicBezTo>
                <a:cubicBezTo>
                  <a:pt x="1177" y="906"/>
                  <a:pt x="1177" y="907"/>
                  <a:pt x="1177" y="908"/>
                </a:cubicBezTo>
                <a:cubicBezTo>
                  <a:pt x="1180" y="909"/>
                  <a:pt x="1186" y="907"/>
                  <a:pt x="1187" y="911"/>
                </a:cubicBezTo>
                <a:cubicBezTo>
                  <a:pt x="1183" y="912"/>
                  <a:pt x="1177" y="908"/>
                  <a:pt x="1176" y="913"/>
                </a:cubicBezTo>
                <a:cubicBezTo>
                  <a:pt x="1178" y="914"/>
                  <a:pt x="1181" y="912"/>
                  <a:pt x="1183" y="915"/>
                </a:cubicBezTo>
                <a:cubicBezTo>
                  <a:pt x="1183" y="917"/>
                  <a:pt x="1182" y="919"/>
                  <a:pt x="1181" y="920"/>
                </a:cubicBezTo>
                <a:cubicBezTo>
                  <a:pt x="1181" y="918"/>
                  <a:pt x="1177" y="917"/>
                  <a:pt x="1175" y="918"/>
                </a:cubicBezTo>
                <a:cubicBezTo>
                  <a:pt x="1175" y="921"/>
                  <a:pt x="1177" y="921"/>
                  <a:pt x="1177" y="923"/>
                </a:cubicBezTo>
                <a:cubicBezTo>
                  <a:pt x="1175" y="924"/>
                  <a:pt x="1174" y="925"/>
                  <a:pt x="1174" y="929"/>
                </a:cubicBezTo>
                <a:cubicBezTo>
                  <a:pt x="1186" y="930"/>
                  <a:pt x="1198" y="929"/>
                  <a:pt x="1208" y="929"/>
                </a:cubicBezTo>
                <a:cubicBezTo>
                  <a:pt x="1209" y="924"/>
                  <a:pt x="1204" y="924"/>
                  <a:pt x="1203" y="921"/>
                </a:cubicBezTo>
                <a:close/>
                <a:moveTo>
                  <a:pt x="1196" y="905"/>
                </a:moveTo>
                <a:cubicBezTo>
                  <a:pt x="1198" y="908"/>
                  <a:pt x="1202" y="916"/>
                  <a:pt x="1207" y="912"/>
                </a:cubicBezTo>
                <a:cubicBezTo>
                  <a:pt x="1206" y="912"/>
                  <a:pt x="1206" y="911"/>
                  <a:pt x="1206" y="910"/>
                </a:cubicBezTo>
                <a:cubicBezTo>
                  <a:pt x="1203" y="911"/>
                  <a:pt x="1202" y="910"/>
                  <a:pt x="1201" y="908"/>
                </a:cubicBezTo>
                <a:cubicBezTo>
                  <a:pt x="1203" y="908"/>
                  <a:pt x="1204" y="907"/>
                  <a:pt x="1206" y="907"/>
                </a:cubicBezTo>
                <a:cubicBezTo>
                  <a:pt x="1207" y="902"/>
                  <a:pt x="1198" y="904"/>
                  <a:pt x="1196" y="905"/>
                </a:cubicBezTo>
                <a:close/>
                <a:moveTo>
                  <a:pt x="767" y="910"/>
                </a:moveTo>
                <a:cubicBezTo>
                  <a:pt x="767" y="909"/>
                  <a:pt x="769" y="909"/>
                  <a:pt x="769" y="909"/>
                </a:cubicBezTo>
                <a:cubicBezTo>
                  <a:pt x="769" y="904"/>
                  <a:pt x="763" y="908"/>
                  <a:pt x="767" y="910"/>
                </a:cubicBezTo>
                <a:close/>
                <a:moveTo>
                  <a:pt x="740" y="911"/>
                </a:moveTo>
                <a:cubicBezTo>
                  <a:pt x="743" y="911"/>
                  <a:pt x="743" y="910"/>
                  <a:pt x="743" y="907"/>
                </a:cubicBezTo>
                <a:cubicBezTo>
                  <a:pt x="742" y="907"/>
                  <a:pt x="742" y="907"/>
                  <a:pt x="741" y="907"/>
                </a:cubicBezTo>
                <a:cubicBezTo>
                  <a:pt x="741" y="909"/>
                  <a:pt x="740" y="909"/>
                  <a:pt x="740" y="911"/>
                </a:cubicBezTo>
                <a:close/>
                <a:moveTo>
                  <a:pt x="885" y="918"/>
                </a:moveTo>
                <a:cubicBezTo>
                  <a:pt x="884" y="910"/>
                  <a:pt x="870" y="911"/>
                  <a:pt x="861" y="912"/>
                </a:cubicBezTo>
                <a:cubicBezTo>
                  <a:pt x="867" y="917"/>
                  <a:pt x="871" y="924"/>
                  <a:pt x="878" y="928"/>
                </a:cubicBezTo>
                <a:cubicBezTo>
                  <a:pt x="880" y="924"/>
                  <a:pt x="885" y="922"/>
                  <a:pt x="885" y="918"/>
                </a:cubicBezTo>
                <a:close/>
                <a:moveTo>
                  <a:pt x="741" y="933"/>
                </a:moveTo>
                <a:cubicBezTo>
                  <a:pt x="737" y="935"/>
                  <a:pt x="736" y="941"/>
                  <a:pt x="734" y="946"/>
                </a:cubicBezTo>
                <a:cubicBezTo>
                  <a:pt x="744" y="938"/>
                  <a:pt x="751" y="928"/>
                  <a:pt x="761" y="920"/>
                </a:cubicBezTo>
                <a:cubicBezTo>
                  <a:pt x="761" y="918"/>
                  <a:pt x="761" y="915"/>
                  <a:pt x="760" y="914"/>
                </a:cubicBezTo>
                <a:cubicBezTo>
                  <a:pt x="758" y="914"/>
                  <a:pt x="753" y="914"/>
                  <a:pt x="748" y="914"/>
                </a:cubicBezTo>
                <a:cubicBezTo>
                  <a:pt x="745" y="919"/>
                  <a:pt x="742" y="924"/>
                  <a:pt x="741" y="933"/>
                </a:cubicBezTo>
                <a:close/>
                <a:moveTo>
                  <a:pt x="737" y="927"/>
                </a:moveTo>
                <a:cubicBezTo>
                  <a:pt x="740" y="924"/>
                  <a:pt x="740" y="918"/>
                  <a:pt x="742" y="914"/>
                </a:cubicBezTo>
                <a:cubicBezTo>
                  <a:pt x="742" y="914"/>
                  <a:pt x="741" y="914"/>
                  <a:pt x="740" y="914"/>
                </a:cubicBezTo>
                <a:cubicBezTo>
                  <a:pt x="738" y="916"/>
                  <a:pt x="736" y="921"/>
                  <a:pt x="737" y="927"/>
                </a:cubicBezTo>
                <a:close/>
                <a:moveTo>
                  <a:pt x="902" y="916"/>
                </a:moveTo>
                <a:cubicBezTo>
                  <a:pt x="901" y="922"/>
                  <a:pt x="900" y="934"/>
                  <a:pt x="909" y="932"/>
                </a:cubicBezTo>
                <a:cubicBezTo>
                  <a:pt x="912" y="939"/>
                  <a:pt x="918" y="945"/>
                  <a:pt x="924" y="947"/>
                </a:cubicBezTo>
                <a:cubicBezTo>
                  <a:pt x="919" y="937"/>
                  <a:pt x="916" y="926"/>
                  <a:pt x="912" y="916"/>
                </a:cubicBezTo>
                <a:cubicBezTo>
                  <a:pt x="908" y="917"/>
                  <a:pt x="906" y="915"/>
                  <a:pt x="902" y="916"/>
                </a:cubicBezTo>
                <a:close/>
                <a:moveTo>
                  <a:pt x="1267" y="922"/>
                </a:moveTo>
                <a:cubicBezTo>
                  <a:pt x="1268" y="922"/>
                  <a:pt x="1271" y="921"/>
                  <a:pt x="1271" y="922"/>
                </a:cubicBezTo>
                <a:cubicBezTo>
                  <a:pt x="1270" y="924"/>
                  <a:pt x="1269" y="924"/>
                  <a:pt x="1268" y="923"/>
                </a:cubicBezTo>
                <a:cubicBezTo>
                  <a:pt x="1268" y="924"/>
                  <a:pt x="1267" y="927"/>
                  <a:pt x="1269" y="927"/>
                </a:cubicBezTo>
                <a:cubicBezTo>
                  <a:pt x="1269" y="926"/>
                  <a:pt x="1272" y="927"/>
                  <a:pt x="1272" y="926"/>
                </a:cubicBezTo>
                <a:cubicBezTo>
                  <a:pt x="1271" y="922"/>
                  <a:pt x="1273" y="919"/>
                  <a:pt x="1271" y="917"/>
                </a:cubicBezTo>
                <a:cubicBezTo>
                  <a:pt x="1271" y="918"/>
                  <a:pt x="1270" y="919"/>
                  <a:pt x="1269" y="918"/>
                </a:cubicBezTo>
                <a:cubicBezTo>
                  <a:pt x="1269" y="917"/>
                  <a:pt x="1270" y="916"/>
                  <a:pt x="1268" y="916"/>
                </a:cubicBezTo>
                <a:cubicBezTo>
                  <a:pt x="1267" y="918"/>
                  <a:pt x="1268" y="919"/>
                  <a:pt x="1267" y="922"/>
                </a:cubicBezTo>
                <a:close/>
                <a:moveTo>
                  <a:pt x="1205" y="918"/>
                </a:moveTo>
                <a:cubicBezTo>
                  <a:pt x="1206" y="920"/>
                  <a:pt x="1207" y="921"/>
                  <a:pt x="1208" y="922"/>
                </a:cubicBezTo>
                <a:cubicBezTo>
                  <a:pt x="1210" y="919"/>
                  <a:pt x="1208" y="915"/>
                  <a:pt x="1205" y="918"/>
                </a:cubicBezTo>
                <a:close/>
                <a:moveTo>
                  <a:pt x="775" y="918"/>
                </a:moveTo>
                <a:cubicBezTo>
                  <a:pt x="776" y="924"/>
                  <a:pt x="783" y="927"/>
                  <a:pt x="783" y="932"/>
                </a:cubicBezTo>
                <a:cubicBezTo>
                  <a:pt x="778" y="930"/>
                  <a:pt x="778" y="923"/>
                  <a:pt x="773" y="920"/>
                </a:cubicBezTo>
                <a:cubicBezTo>
                  <a:pt x="773" y="925"/>
                  <a:pt x="771" y="934"/>
                  <a:pt x="773" y="937"/>
                </a:cubicBezTo>
                <a:cubicBezTo>
                  <a:pt x="770" y="938"/>
                  <a:pt x="770" y="948"/>
                  <a:pt x="771" y="950"/>
                </a:cubicBezTo>
                <a:cubicBezTo>
                  <a:pt x="775" y="945"/>
                  <a:pt x="783" y="940"/>
                  <a:pt x="783" y="933"/>
                </a:cubicBezTo>
                <a:cubicBezTo>
                  <a:pt x="784" y="933"/>
                  <a:pt x="786" y="933"/>
                  <a:pt x="788" y="933"/>
                </a:cubicBezTo>
                <a:cubicBezTo>
                  <a:pt x="791" y="928"/>
                  <a:pt x="797" y="924"/>
                  <a:pt x="801" y="918"/>
                </a:cubicBezTo>
                <a:cubicBezTo>
                  <a:pt x="792" y="917"/>
                  <a:pt x="787" y="919"/>
                  <a:pt x="775" y="918"/>
                </a:cubicBezTo>
                <a:close/>
                <a:moveTo>
                  <a:pt x="767" y="927"/>
                </a:moveTo>
                <a:cubicBezTo>
                  <a:pt x="768" y="924"/>
                  <a:pt x="768" y="921"/>
                  <a:pt x="768" y="918"/>
                </a:cubicBezTo>
                <a:cubicBezTo>
                  <a:pt x="768" y="918"/>
                  <a:pt x="767" y="918"/>
                  <a:pt x="766" y="918"/>
                </a:cubicBezTo>
                <a:cubicBezTo>
                  <a:pt x="765" y="921"/>
                  <a:pt x="765" y="925"/>
                  <a:pt x="767" y="927"/>
                </a:cubicBezTo>
                <a:close/>
                <a:moveTo>
                  <a:pt x="881" y="930"/>
                </a:moveTo>
                <a:cubicBezTo>
                  <a:pt x="884" y="929"/>
                  <a:pt x="888" y="929"/>
                  <a:pt x="893" y="929"/>
                </a:cubicBezTo>
                <a:cubicBezTo>
                  <a:pt x="894" y="923"/>
                  <a:pt x="890" y="920"/>
                  <a:pt x="885" y="920"/>
                </a:cubicBezTo>
                <a:cubicBezTo>
                  <a:pt x="885" y="925"/>
                  <a:pt x="880" y="926"/>
                  <a:pt x="881" y="930"/>
                </a:cubicBezTo>
                <a:close/>
                <a:moveTo>
                  <a:pt x="1306" y="927"/>
                </a:moveTo>
                <a:cubicBezTo>
                  <a:pt x="1307" y="924"/>
                  <a:pt x="1304" y="923"/>
                  <a:pt x="1303" y="924"/>
                </a:cubicBezTo>
                <a:cubicBezTo>
                  <a:pt x="1304" y="925"/>
                  <a:pt x="1304" y="927"/>
                  <a:pt x="1306" y="927"/>
                </a:cubicBezTo>
                <a:close/>
                <a:moveTo>
                  <a:pt x="734" y="951"/>
                </a:moveTo>
                <a:cubicBezTo>
                  <a:pt x="740" y="951"/>
                  <a:pt x="755" y="953"/>
                  <a:pt x="764" y="951"/>
                </a:cubicBezTo>
                <a:cubicBezTo>
                  <a:pt x="763" y="942"/>
                  <a:pt x="763" y="932"/>
                  <a:pt x="761" y="924"/>
                </a:cubicBezTo>
                <a:cubicBezTo>
                  <a:pt x="752" y="933"/>
                  <a:pt x="742" y="942"/>
                  <a:pt x="734" y="951"/>
                </a:cubicBezTo>
                <a:close/>
                <a:moveTo>
                  <a:pt x="1267" y="933"/>
                </a:moveTo>
                <a:cubicBezTo>
                  <a:pt x="1270" y="934"/>
                  <a:pt x="1273" y="934"/>
                  <a:pt x="1273" y="930"/>
                </a:cubicBezTo>
                <a:cubicBezTo>
                  <a:pt x="1270" y="928"/>
                  <a:pt x="1265" y="929"/>
                  <a:pt x="1267" y="933"/>
                </a:cubicBezTo>
                <a:close/>
                <a:moveTo>
                  <a:pt x="1303" y="935"/>
                </a:moveTo>
                <a:cubicBezTo>
                  <a:pt x="1304" y="935"/>
                  <a:pt x="1305" y="935"/>
                  <a:pt x="1306" y="935"/>
                </a:cubicBezTo>
                <a:cubicBezTo>
                  <a:pt x="1306" y="934"/>
                  <a:pt x="1307" y="934"/>
                  <a:pt x="1307" y="931"/>
                </a:cubicBezTo>
                <a:cubicBezTo>
                  <a:pt x="1306" y="931"/>
                  <a:pt x="1305" y="930"/>
                  <a:pt x="1303" y="931"/>
                </a:cubicBezTo>
                <a:cubicBezTo>
                  <a:pt x="1303" y="931"/>
                  <a:pt x="1303" y="933"/>
                  <a:pt x="1303" y="935"/>
                </a:cubicBezTo>
                <a:close/>
                <a:moveTo>
                  <a:pt x="895" y="945"/>
                </a:moveTo>
                <a:cubicBezTo>
                  <a:pt x="895" y="940"/>
                  <a:pt x="895" y="935"/>
                  <a:pt x="893" y="931"/>
                </a:cubicBezTo>
                <a:cubicBezTo>
                  <a:pt x="890" y="931"/>
                  <a:pt x="886" y="931"/>
                  <a:pt x="882" y="931"/>
                </a:cubicBezTo>
                <a:cubicBezTo>
                  <a:pt x="885" y="937"/>
                  <a:pt x="890" y="941"/>
                  <a:pt x="895" y="945"/>
                </a:cubicBezTo>
                <a:close/>
                <a:moveTo>
                  <a:pt x="1194" y="934"/>
                </a:moveTo>
                <a:cubicBezTo>
                  <a:pt x="1187" y="932"/>
                  <a:pt x="1178" y="929"/>
                  <a:pt x="1173" y="935"/>
                </a:cubicBezTo>
                <a:cubicBezTo>
                  <a:pt x="1173" y="937"/>
                  <a:pt x="1178" y="935"/>
                  <a:pt x="1178" y="938"/>
                </a:cubicBezTo>
                <a:cubicBezTo>
                  <a:pt x="1178" y="941"/>
                  <a:pt x="1174" y="937"/>
                  <a:pt x="1172" y="940"/>
                </a:cubicBezTo>
                <a:cubicBezTo>
                  <a:pt x="1172" y="941"/>
                  <a:pt x="1172" y="942"/>
                  <a:pt x="1172" y="943"/>
                </a:cubicBezTo>
                <a:cubicBezTo>
                  <a:pt x="1176" y="943"/>
                  <a:pt x="1179" y="941"/>
                  <a:pt x="1181" y="944"/>
                </a:cubicBezTo>
                <a:cubicBezTo>
                  <a:pt x="1181" y="947"/>
                  <a:pt x="1176" y="948"/>
                  <a:pt x="1173" y="946"/>
                </a:cubicBezTo>
                <a:cubicBezTo>
                  <a:pt x="1172" y="950"/>
                  <a:pt x="1172" y="954"/>
                  <a:pt x="1170" y="956"/>
                </a:cubicBezTo>
                <a:cubicBezTo>
                  <a:pt x="1183" y="958"/>
                  <a:pt x="1201" y="958"/>
                  <a:pt x="1214" y="955"/>
                </a:cubicBezTo>
                <a:cubicBezTo>
                  <a:pt x="1206" y="949"/>
                  <a:pt x="1199" y="943"/>
                  <a:pt x="1194" y="934"/>
                </a:cubicBezTo>
                <a:close/>
                <a:moveTo>
                  <a:pt x="1202" y="937"/>
                </a:moveTo>
                <a:cubicBezTo>
                  <a:pt x="1204" y="940"/>
                  <a:pt x="1207" y="945"/>
                  <a:pt x="1212" y="942"/>
                </a:cubicBezTo>
                <a:cubicBezTo>
                  <a:pt x="1213" y="937"/>
                  <a:pt x="1206" y="940"/>
                  <a:pt x="1205" y="937"/>
                </a:cubicBezTo>
                <a:cubicBezTo>
                  <a:pt x="1205" y="935"/>
                  <a:pt x="1209" y="936"/>
                  <a:pt x="1211" y="937"/>
                </a:cubicBezTo>
                <a:cubicBezTo>
                  <a:pt x="1211" y="935"/>
                  <a:pt x="1211" y="934"/>
                  <a:pt x="1211" y="932"/>
                </a:cubicBezTo>
                <a:cubicBezTo>
                  <a:pt x="1207" y="931"/>
                  <a:pt x="1201" y="932"/>
                  <a:pt x="1196" y="931"/>
                </a:cubicBezTo>
                <a:cubicBezTo>
                  <a:pt x="1195" y="935"/>
                  <a:pt x="1199" y="935"/>
                  <a:pt x="1202" y="937"/>
                </a:cubicBezTo>
                <a:close/>
                <a:moveTo>
                  <a:pt x="902" y="949"/>
                </a:moveTo>
                <a:cubicBezTo>
                  <a:pt x="909" y="950"/>
                  <a:pt x="915" y="952"/>
                  <a:pt x="923" y="952"/>
                </a:cubicBezTo>
                <a:cubicBezTo>
                  <a:pt x="916" y="946"/>
                  <a:pt x="910" y="939"/>
                  <a:pt x="902" y="933"/>
                </a:cubicBezTo>
                <a:cubicBezTo>
                  <a:pt x="901" y="937"/>
                  <a:pt x="902" y="946"/>
                  <a:pt x="902" y="949"/>
                </a:cubicBezTo>
                <a:close/>
                <a:moveTo>
                  <a:pt x="1267" y="939"/>
                </a:moveTo>
                <a:cubicBezTo>
                  <a:pt x="1270" y="939"/>
                  <a:pt x="1273" y="939"/>
                  <a:pt x="1273" y="937"/>
                </a:cubicBezTo>
                <a:cubicBezTo>
                  <a:pt x="1272" y="935"/>
                  <a:pt x="1267" y="936"/>
                  <a:pt x="1267" y="939"/>
                </a:cubicBezTo>
                <a:close/>
                <a:moveTo>
                  <a:pt x="1277" y="942"/>
                </a:moveTo>
                <a:cubicBezTo>
                  <a:pt x="1280" y="959"/>
                  <a:pt x="1282" y="980"/>
                  <a:pt x="1287" y="996"/>
                </a:cubicBezTo>
                <a:cubicBezTo>
                  <a:pt x="1289" y="996"/>
                  <a:pt x="1291" y="996"/>
                  <a:pt x="1293" y="996"/>
                </a:cubicBezTo>
                <a:cubicBezTo>
                  <a:pt x="1296" y="976"/>
                  <a:pt x="1297" y="958"/>
                  <a:pt x="1299" y="941"/>
                </a:cubicBezTo>
                <a:cubicBezTo>
                  <a:pt x="1293" y="942"/>
                  <a:pt x="1285" y="941"/>
                  <a:pt x="1277" y="942"/>
                </a:cubicBezTo>
                <a:close/>
                <a:moveTo>
                  <a:pt x="1266" y="942"/>
                </a:moveTo>
                <a:cubicBezTo>
                  <a:pt x="1270" y="945"/>
                  <a:pt x="1261" y="951"/>
                  <a:pt x="1268" y="953"/>
                </a:cubicBezTo>
                <a:cubicBezTo>
                  <a:pt x="1268" y="952"/>
                  <a:pt x="1267" y="949"/>
                  <a:pt x="1269" y="949"/>
                </a:cubicBezTo>
                <a:cubicBezTo>
                  <a:pt x="1275" y="948"/>
                  <a:pt x="1272" y="953"/>
                  <a:pt x="1275" y="954"/>
                </a:cubicBezTo>
                <a:cubicBezTo>
                  <a:pt x="1276" y="948"/>
                  <a:pt x="1271" y="946"/>
                  <a:pt x="1274" y="942"/>
                </a:cubicBezTo>
                <a:cubicBezTo>
                  <a:pt x="1272" y="942"/>
                  <a:pt x="1268" y="942"/>
                  <a:pt x="1266" y="942"/>
                </a:cubicBezTo>
                <a:close/>
                <a:moveTo>
                  <a:pt x="1310" y="943"/>
                </a:moveTo>
                <a:cubicBezTo>
                  <a:pt x="1313" y="953"/>
                  <a:pt x="1312" y="959"/>
                  <a:pt x="1314" y="970"/>
                </a:cubicBezTo>
                <a:cubicBezTo>
                  <a:pt x="1317" y="967"/>
                  <a:pt x="1318" y="957"/>
                  <a:pt x="1314" y="955"/>
                </a:cubicBezTo>
                <a:cubicBezTo>
                  <a:pt x="1319" y="953"/>
                  <a:pt x="1320" y="944"/>
                  <a:pt x="1317" y="941"/>
                </a:cubicBezTo>
                <a:cubicBezTo>
                  <a:pt x="1314" y="940"/>
                  <a:pt x="1312" y="942"/>
                  <a:pt x="1310" y="943"/>
                </a:cubicBezTo>
                <a:close/>
                <a:moveTo>
                  <a:pt x="1301" y="969"/>
                </a:moveTo>
                <a:cubicBezTo>
                  <a:pt x="1305" y="968"/>
                  <a:pt x="1306" y="965"/>
                  <a:pt x="1310" y="965"/>
                </a:cubicBezTo>
                <a:cubicBezTo>
                  <a:pt x="1310" y="961"/>
                  <a:pt x="1305" y="960"/>
                  <a:pt x="1306" y="955"/>
                </a:cubicBezTo>
                <a:cubicBezTo>
                  <a:pt x="1307" y="955"/>
                  <a:pt x="1308" y="957"/>
                  <a:pt x="1310" y="957"/>
                </a:cubicBezTo>
                <a:cubicBezTo>
                  <a:pt x="1310" y="953"/>
                  <a:pt x="1307" y="950"/>
                  <a:pt x="1304" y="948"/>
                </a:cubicBezTo>
                <a:cubicBezTo>
                  <a:pt x="1305" y="948"/>
                  <a:pt x="1305" y="947"/>
                  <a:pt x="1305" y="946"/>
                </a:cubicBezTo>
                <a:cubicBezTo>
                  <a:pt x="1307" y="946"/>
                  <a:pt x="1306" y="947"/>
                  <a:pt x="1308" y="946"/>
                </a:cubicBezTo>
                <a:cubicBezTo>
                  <a:pt x="1308" y="945"/>
                  <a:pt x="1308" y="944"/>
                  <a:pt x="1308" y="943"/>
                </a:cubicBezTo>
                <a:cubicBezTo>
                  <a:pt x="1305" y="943"/>
                  <a:pt x="1304" y="942"/>
                  <a:pt x="1303" y="942"/>
                </a:cubicBezTo>
                <a:cubicBezTo>
                  <a:pt x="1304" y="949"/>
                  <a:pt x="1299" y="960"/>
                  <a:pt x="1301" y="969"/>
                </a:cubicBezTo>
                <a:close/>
                <a:moveTo>
                  <a:pt x="1213" y="950"/>
                </a:moveTo>
                <a:cubicBezTo>
                  <a:pt x="1213" y="947"/>
                  <a:pt x="1212" y="945"/>
                  <a:pt x="1209" y="946"/>
                </a:cubicBezTo>
                <a:cubicBezTo>
                  <a:pt x="1209" y="949"/>
                  <a:pt x="1211" y="949"/>
                  <a:pt x="1213" y="950"/>
                </a:cubicBezTo>
                <a:close/>
                <a:moveTo>
                  <a:pt x="1321" y="962"/>
                </a:moveTo>
                <a:cubicBezTo>
                  <a:pt x="1326" y="961"/>
                  <a:pt x="1322" y="952"/>
                  <a:pt x="1321" y="950"/>
                </a:cubicBezTo>
                <a:cubicBezTo>
                  <a:pt x="1321" y="955"/>
                  <a:pt x="1320" y="959"/>
                  <a:pt x="1321" y="962"/>
                </a:cubicBezTo>
                <a:close/>
                <a:moveTo>
                  <a:pt x="1275" y="956"/>
                </a:moveTo>
                <a:cubicBezTo>
                  <a:pt x="1273" y="956"/>
                  <a:pt x="1269" y="952"/>
                  <a:pt x="1265" y="956"/>
                </a:cubicBezTo>
                <a:cubicBezTo>
                  <a:pt x="1266" y="961"/>
                  <a:pt x="1261" y="965"/>
                  <a:pt x="1265" y="968"/>
                </a:cubicBezTo>
                <a:cubicBezTo>
                  <a:pt x="1264" y="966"/>
                  <a:pt x="1268" y="966"/>
                  <a:pt x="1267" y="968"/>
                </a:cubicBezTo>
                <a:cubicBezTo>
                  <a:pt x="1266" y="970"/>
                  <a:pt x="1264" y="967"/>
                  <a:pt x="1263" y="969"/>
                </a:cubicBezTo>
                <a:cubicBezTo>
                  <a:pt x="1264" y="976"/>
                  <a:pt x="1264" y="981"/>
                  <a:pt x="1262" y="985"/>
                </a:cubicBezTo>
                <a:cubicBezTo>
                  <a:pt x="1264" y="985"/>
                  <a:pt x="1266" y="982"/>
                  <a:pt x="1267" y="985"/>
                </a:cubicBezTo>
                <a:cubicBezTo>
                  <a:pt x="1266" y="987"/>
                  <a:pt x="1264" y="988"/>
                  <a:pt x="1262" y="987"/>
                </a:cubicBezTo>
                <a:cubicBezTo>
                  <a:pt x="1262" y="991"/>
                  <a:pt x="1261" y="992"/>
                  <a:pt x="1261" y="995"/>
                </a:cubicBezTo>
                <a:cubicBezTo>
                  <a:pt x="1269" y="994"/>
                  <a:pt x="1275" y="995"/>
                  <a:pt x="1282" y="994"/>
                </a:cubicBezTo>
                <a:cubicBezTo>
                  <a:pt x="1279" y="992"/>
                  <a:pt x="1280" y="990"/>
                  <a:pt x="1279" y="987"/>
                </a:cubicBezTo>
                <a:cubicBezTo>
                  <a:pt x="1277" y="989"/>
                  <a:pt x="1273" y="984"/>
                  <a:pt x="1273" y="981"/>
                </a:cubicBezTo>
                <a:cubicBezTo>
                  <a:pt x="1270" y="981"/>
                  <a:pt x="1268" y="980"/>
                  <a:pt x="1268" y="977"/>
                </a:cubicBezTo>
                <a:cubicBezTo>
                  <a:pt x="1270" y="977"/>
                  <a:pt x="1274" y="977"/>
                  <a:pt x="1276" y="978"/>
                </a:cubicBezTo>
                <a:cubicBezTo>
                  <a:pt x="1275" y="979"/>
                  <a:pt x="1273" y="978"/>
                  <a:pt x="1273" y="981"/>
                </a:cubicBezTo>
                <a:cubicBezTo>
                  <a:pt x="1275" y="981"/>
                  <a:pt x="1277" y="984"/>
                  <a:pt x="1280" y="985"/>
                </a:cubicBezTo>
                <a:cubicBezTo>
                  <a:pt x="1281" y="982"/>
                  <a:pt x="1277" y="984"/>
                  <a:pt x="1277" y="983"/>
                </a:cubicBezTo>
                <a:cubicBezTo>
                  <a:pt x="1281" y="977"/>
                  <a:pt x="1275" y="972"/>
                  <a:pt x="1273" y="968"/>
                </a:cubicBezTo>
                <a:cubicBezTo>
                  <a:pt x="1274" y="967"/>
                  <a:pt x="1274" y="967"/>
                  <a:pt x="1275" y="966"/>
                </a:cubicBezTo>
                <a:cubicBezTo>
                  <a:pt x="1276" y="966"/>
                  <a:pt x="1276" y="967"/>
                  <a:pt x="1277" y="967"/>
                </a:cubicBezTo>
                <a:cubicBezTo>
                  <a:pt x="1276" y="964"/>
                  <a:pt x="1276" y="957"/>
                  <a:pt x="1275" y="956"/>
                </a:cubicBezTo>
                <a:close/>
                <a:moveTo>
                  <a:pt x="731" y="957"/>
                </a:moveTo>
                <a:cubicBezTo>
                  <a:pt x="730" y="964"/>
                  <a:pt x="732" y="968"/>
                  <a:pt x="734" y="972"/>
                </a:cubicBezTo>
                <a:cubicBezTo>
                  <a:pt x="737" y="973"/>
                  <a:pt x="736" y="973"/>
                  <a:pt x="740" y="972"/>
                </a:cubicBezTo>
                <a:cubicBezTo>
                  <a:pt x="741" y="970"/>
                  <a:pt x="742" y="969"/>
                  <a:pt x="742" y="965"/>
                </a:cubicBezTo>
                <a:cubicBezTo>
                  <a:pt x="740" y="963"/>
                  <a:pt x="733" y="961"/>
                  <a:pt x="734" y="957"/>
                </a:cubicBezTo>
                <a:cubicBezTo>
                  <a:pt x="739" y="957"/>
                  <a:pt x="738" y="963"/>
                  <a:pt x="743" y="963"/>
                </a:cubicBezTo>
                <a:cubicBezTo>
                  <a:pt x="744" y="961"/>
                  <a:pt x="745" y="959"/>
                  <a:pt x="745" y="956"/>
                </a:cubicBezTo>
                <a:cubicBezTo>
                  <a:pt x="741" y="955"/>
                  <a:pt x="733" y="954"/>
                  <a:pt x="731" y="957"/>
                </a:cubicBezTo>
                <a:close/>
                <a:moveTo>
                  <a:pt x="903" y="957"/>
                </a:moveTo>
                <a:cubicBezTo>
                  <a:pt x="903" y="962"/>
                  <a:pt x="908" y="963"/>
                  <a:pt x="907" y="970"/>
                </a:cubicBezTo>
                <a:cubicBezTo>
                  <a:pt x="914" y="969"/>
                  <a:pt x="913" y="960"/>
                  <a:pt x="911" y="956"/>
                </a:cubicBezTo>
                <a:cubicBezTo>
                  <a:pt x="907" y="956"/>
                  <a:pt x="905" y="956"/>
                  <a:pt x="903" y="957"/>
                </a:cubicBezTo>
                <a:close/>
                <a:moveTo>
                  <a:pt x="920" y="961"/>
                </a:moveTo>
                <a:cubicBezTo>
                  <a:pt x="921" y="959"/>
                  <a:pt x="924" y="959"/>
                  <a:pt x="924" y="956"/>
                </a:cubicBezTo>
                <a:cubicBezTo>
                  <a:pt x="922" y="956"/>
                  <a:pt x="919" y="956"/>
                  <a:pt x="917" y="956"/>
                </a:cubicBezTo>
                <a:cubicBezTo>
                  <a:pt x="917" y="959"/>
                  <a:pt x="918" y="961"/>
                  <a:pt x="920" y="961"/>
                </a:cubicBezTo>
                <a:close/>
                <a:moveTo>
                  <a:pt x="757" y="974"/>
                </a:moveTo>
                <a:cubicBezTo>
                  <a:pt x="760" y="969"/>
                  <a:pt x="761" y="962"/>
                  <a:pt x="764" y="958"/>
                </a:cubicBezTo>
                <a:cubicBezTo>
                  <a:pt x="761" y="957"/>
                  <a:pt x="755" y="958"/>
                  <a:pt x="751" y="957"/>
                </a:cubicBezTo>
                <a:cubicBezTo>
                  <a:pt x="751" y="962"/>
                  <a:pt x="750" y="974"/>
                  <a:pt x="757" y="974"/>
                </a:cubicBezTo>
                <a:close/>
                <a:moveTo>
                  <a:pt x="832" y="971"/>
                </a:moveTo>
                <a:cubicBezTo>
                  <a:pt x="835" y="967"/>
                  <a:pt x="841" y="961"/>
                  <a:pt x="842" y="957"/>
                </a:cubicBezTo>
                <a:cubicBezTo>
                  <a:pt x="835" y="957"/>
                  <a:pt x="826" y="958"/>
                  <a:pt x="820" y="957"/>
                </a:cubicBezTo>
                <a:cubicBezTo>
                  <a:pt x="823" y="963"/>
                  <a:pt x="827" y="967"/>
                  <a:pt x="832" y="971"/>
                </a:cubicBezTo>
                <a:close/>
                <a:moveTo>
                  <a:pt x="851" y="957"/>
                </a:moveTo>
                <a:cubicBezTo>
                  <a:pt x="856" y="964"/>
                  <a:pt x="861" y="970"/>
                  <a:pt x="867" y="975"/>
                </a:cubicBezTo>
                <a:cubicBezTo>
                  <a:pt x="875" y="970"/>
                  <a:pt x="882" y="964"/>
                  <a:pt x="889" y="957"/>
                </a:cubicBezTo>
                <a:cubicBezTo>
                  <a:pt x="878" y="957"/>
                  <a:pt x="863" y="958"/>
                  <a:pt x="851" y="957"/>
                </a:cubicBezTo>
                <a:close/>
                <a:moveTo>
                  <a:pt x="878" y="971"/>
                </a:moveTo>
                <a:cubicBezTo>
                  <a:pt x="885" y="971"/>
                  <a:pt x="892" y="971"/>
                  <a:pt x="899" y="971"/>
                </a:cubicBezTo>
                <a:cubicBezTo>
                  <a:pt x="898" y="966"/>
                  <a:pt x="899" y="960"/>
                  <a:pt x="897" y="957"/>
                </a:cubicBezTo>
                <a:cubicBezTo>
                  <a:pt x="889" y="960"/>
                  <a:pt x="884" y="965"/>
                  <a:pt x="878" y="971"/>
                </a:cubicBezTo>
                <a:close/>
                <a:moveTo>
                  <a:pt x="771" y="959"/>
                </a:moveTo>
                <a:cubicBezTo>
                  <a:pt x="780" y="962"/>
                  <a:pt x="783" y="971"/>
                  <a:pt x="793" y="974"/>
                </a:cubicBezTo>
                <a:cubicBezTo>
                  <a:pt x="798" y="968"/>
                  <a:pt x="802" y="963"/>
                  <a:pt x="807" y="957"/>
                </a:cubicBezTo>
                <a:cubicBezTo>
                  <a:pt x="795" y="958"/>
                  <a:pt x="780" y="956"/>
                  <a:pt x="771" y="959"/>
                </a:cubicBezTo>
                <a:close/>
                <a:moveTo>
                  <a:pt x="811" y="957"/>
                </a:moveTo>
                <a:cubicBezTo>
                  <a:pt x="805" y="963"/>
                  <a:pt x="799" y="972"/>
                  <a:pt x="795" y="977"/>
                </a:cubicBezTo>
                <a:cubicBezTo>
                  <a:pt x="802" y="982"/>
                  <a:pt x="808" y="988"/>
                  <a:pt x="816" y="992"/>
                </a:cubicBezTo>
                <a:cubicBezTo>
                  <a:pt x="820" y="986"/>
                  <a:pt x="826" y="981"/>
                  <a:pt x="829" y="974"/>
                </a:cubicBezTo>
                <a:cubicBezTo>
                  <a:pt x="825" y="968"/>
                  <a:pt x="820" y="963"/>
                  <a:pt x="816" y="957"/>
                </a:cubicBezTo>
                <a:cubicBezTo>
                  <a:pt x="815" y="958"/>
                  <a:pt x="811" y="957"/>
                  <a:pt x="811" y="957"/>
                </a:cubicBezTo>
                <a:close/>
                <a:moveTo>
                  <a:pt x="846" y="958"/>
                </a:moveTo>
                <a:cubicBezTo>
                  <a:pt x="843" y="963"/>
                  <a:pt x="834" y="968"/>
                  <a:pt x="834" y="974"/>
                </a:cubicBezTo>
                <a:cubicBezTo>
                  <a:pt x="834" y="981"/>
                  <a:pt x="844" y="985"/>
                  <a:pt x="848" y="991"/>
                </a:cubicBezTo>
                <a:cubicBezTo>
                  <a:pt x="853" y="987"/>
                  <a:pt x="859" y="982"/>
                  <a:pt x="864" y="978"/>
                </a:cubicBezTo>
                <a:cubicBezTo>
                  <a:pt x="858" y="971"/>
                  <a:pt x="853" y="963"/>
                  <a:pt x="846" y="958"/>
                </a:cubicBezTo>
                <a:close/>
                <a:moveTo>
                  <a:pt x="920" y="962"/>
                </a:moveTo>
                <a:cubicBezTo>
                  <a:pt x="921" y="966"/>
                  <a:pt x="921" y="970"/>
                  <a:pt x="922" y="973"/>
                </a:cubicBezTo>
                <a:cubicBezTo>
                  <a:pt x="924" y="973"/>
                  <a:pt x="925" y="973"/>
                  <a:pt x="927" y="972"/>
                </a:cubicBezTo>
                <a:cubicBezTo>
                  <a:pt x="925" y="969"/>
                  <a:pt x="929" y="959"/>
                  <a:pt x="924" y="958"/>
                </a:cubicBezTo>
                <a:cubicBezTo>
                  <a:pt x="925" y="961"/>
                  <a:pt x="921" y="960"/>
                  <a:pt x="920" y="962"/>
                </a:cubicBezTo>
                <a:close/>
                <a:moveTo>
                  <a:pt x="768" y="974"/>
                </a:moveTo>
                <a:cubicBezTo>
                  <a:pt x="772" y="974"/>
                  <a:pt x="784" y="975"/>
                  <a:pt x="786" y="974"/>
                </a:cubicBezTo>
                <a:cubicBezTo>
                  <a:pt x="781" y="968"/>
                  <a:pt x="775" y="964"/>
                  <a:pt x="769" y="960"/>
                </a:cubicBezTo>
                <a:cubicBezTo>
                  <a:pt x="768" y="964"/>
                  <a:pt x="768" y="969"/>
                  <a:pt x="768" y="974"/>
                </a:cubicBezTo>
                <a:close/>
                <a:moveTo>
                  <a:pt x="1195" y="962"/>
                </a:moveTo>
                <a:cubicBezTo>
                  <a:pt x="1188" y="961"/>
                  <a:pt x="1177" y="959"/>
                  <a:pt x="1170" y="962"/>
                </a:cubicBezTo>
                <a:cubicBezTo>
                  <a:pt x="1169" y="965"/>
                  <a:pt x="1171" y="965"/>
                  <a:pt x="1171" y="968"/>
                </a:cubicBezTo>
                <a:cubicBezTo>
                  <a:pt x="1168" y="967"/>
                  <a:pt x="1168" y="970"/>
                  <a:pt x="1169" y="971"/>
                </a:cubicBezTo>
                <a:cubicBezTo>
                  <a:pt x="1172" y="973"/>
                  <a:pt x="1180" y="968"/>
                  <a:pt x="1180" y="974"/>
                </a:cubicBezTo>
                <a:cubicBezTo>
                  <a:pt x="1177" y="975"/>
                  <a:pt x="1173" y="976"/>
                  <a:pt x="1169" y="975"/>
                </a:cubicBezTo>
                <a:cubicBezTo>
                  <a:pt x="1169" y="978"/>
                  <a:pt x="1168" y="983"/>
                  <a:pt x="1168" y="985"/>
                </a:cubicBezTo>
                <a:cubicBezTo>
                  <a:pt x="1177" y="986"/>
                  <a:pt x="1188" y="985"/>
                  <a:pt x="1199" y="985"/>
                </a:cubicBezTo>
                <a:cubicBezTo>
                  <a:pt x="1206" y="985"/>
                  <a:pt x="1214" y="987"/>
                  <a:pt x="1219" y="983"/>
                </a:cubicBezTo>
                <a:cubicBezTo>
                  <a:pt x="1216" y="981"/>
                  <a:pt x="1211" y="981"/>
                  <a:pt x="1211" y="976"/>
                </a:cubicBezTo>
                <a:cubicBezTo>
                  <a:pt x="1204" y="974"/>
                  <a:pt x="1200" y="966"/>
                  <a:pt x="1197" y="963"/>
                </a:cubicBezTo>
                <a:cubicBezTo>
                  <a:pt x="1202" y="965"/>
                  <a:pt x="1210" y="975"/>
                  <a:pt x="1217" y="969"/>
                </a:cubicBezTo>
                <a:cubicBezTo>
                  <a:pt x="1215" y="966"/>
                  <a:pt x="1211" y="970"/>
                  <a:pt x="1211" y="965"/>
                </a:cubicBezTo>
                <a:cubicBezTo>
                  <a:pt x="1212" y="962"/>
                  <a:pt x="1216" y="967"/>
                  <a:pt x="1216" y="963"/>
                </a:cubicBezTo>
                <a:cubicBezTo>
                  <a:pt x="1212" y="959"/>
                  <a:pt x="1199" y="959"/>
                  <a:pt x="1195" y="962"/>
                </a:cubicBezTo>
                <a:close/>
                <a:moveTo>
                  <a:pt x="1320" y="968"/>
                </a:moveTo>
                <a:cubicBezTo>
                  <a:pt x="1322" y="969"/>
                  <a:pt x="1324" y="970"/>
                  <a:pt x="1325" y="972"/>
                </a:cubicBezTo>
                <a:cubicBezTo>
                  <a:pt x="1326" y="967"/>
                  <a:pt x="1325" y="964"/>
                  <a:pt x="1321" y="964"/>
                </a:cubicBezTo>
                <a:cubicBezTo>
                  <a:pt x="1321" y="966"/>
                  <a:pt x="1319" y="966"/>
                  <a:pt x="1320" y="968"/>
                </a:cubicBezTo>
                <a:close/>
                <a:moveTo>
                  <a:pt x="762" y="975"/>
                </a:moveTo>
                <a:cubicBezTo>
                  <a:pt x="764" y="973"/>
                  <a:pt x="766" y="967"/>
                  <a:pt x="763" y="965"/>
                </a:cubicBezTo>
                <a:cubicBezTo>
                  <a:pt x="763" y="968"/>
                  <a:pt x="759" y="973"/>
                  <a:pt x="762" y="975"/>
                </a:cubicBezTo>
                <a:close/>
                <a:moveTo>
                  <a:pt x="904" y="972"/>
                </a:moveTo>
                <a:cubicBezTo>
                  <a:pt x="906" y="970"/>
                  <a:pt x="906" y="966"/>
                  <a:pt x="903" y="966"/>
                </a:cubicBezTo>
                <a:cubicBezTo>
                  <a:pt x="903" y="968"/>
                  <a:pt x="903" y="971"/>
                  <a:pt x="904" y="972"/>
                </a:cubicBezTo>
                <a:close/>
                <a:moveTo>
                  <a:pt x="1313" y="978"/>
                </a:moveTo>
                <a:cubicBezTo>
                  <a:pt x="1309" y="978"/>
                  <a:pt x="1309" y="972"/>
                  <a:pt x="1310" y="969"/>
                </a:cubicBezTo>
                <a:cubicBezTo>
                  <a:pt x="1308" y="970"/>
                  <a:pt x="1307" y="969"/>
                  <a:pt x="1304" y="969"/>
                </a:cubicBezTo>
                <a:cubicBezTo>
                  <a:pt x="1305" y="972"/>
                  <a:pt x="1303" y="973"/>
                  <a:pt x="1299" y="973"/>
                </a:cubicBezTo>
                <a:cubicBezTo>
                  <a:pt x="1299" y="982"/>
                  <a:pt x="1296" y="989"/>
                  <a:pt x="1298" y="996"/>
                </a:cubicBezTo>
                <a:cubicBezTo>
                  <a:pt x="1304" y="997"/>
                  <a:pt x="1307" y="995"/>
                  <a:pt x="1312" y="996"/>
                </a:cubicBezTo>
                <a:cubicBezTo>
                  <a:pt x="1314" y="991"/>
                  <a:pt x="1312" y="985"/>
                  <a:pt x="1313" y="978"/>
                </a:cubicBezTo>
                <a:close/>
                <a:moveTo>
                  <a:pt x="909" y="971"/>
                </a:moveTo>
                <a:cubicBezTo>
                  <a:pt x="910" y="973"/>
                  <a:pt x="909" y="977"/>
                  <a:pt x="913" y="977"/>
                </a:cubicBezTo>
                <a:cubicBezTo>
                  <a:pt x="911" y="974"/>
                  <a:pt x="914" y="971"/>
                  <a:pt x="911" y="970"/>
                </a:cubicBezTo>
                <a:cubicBezTo>
                  <a:pt x="911" y="970"/>
                  <a:pt x="910" y="971"/>
                  <a:pt x="909" y="971"/>
                </a:cubicBezTo>
                <a:close/>
                <a:moveTo>
                  <a:pt x="1421" y="972"/>
                </a:moveTo>
                <a:cubicBezTo>
                  <a:pt x="1421" y="974"/>
                  <a:pt x="1423" y="973"/>
                  <a:pt x="1423" y="976"/>
                </a:cubicBezTo>
                <a:cubicBezTo>
                  <a:pt x="1419" y="978"/>
                  <a:pt x="1419" y="986"/>
                  <a:pt x="1420" y="991"/>
                </a:cubicBezTo>
                <a:cubicBezTo>
                  <a:pt x="1422" y="991"/>
                  <a:pt x="1422" y="992"/>
                  <a:pt x="1424" y="992"/>
                </a:cubicBezTo>
                <a:cubicBezTo>
                  <a:pt x="1425" y="990"/>
                  <a:pt x="1425" y="987"/>
                  <a:pt x="1429" y="988"/>
                </a:cubicBezTo>
                <a:cubicBezTo>
                  <a:pt x="1425" y="983"/>
                  <a:pt x="1428" y="977"/>
                  <a:pt x="1428" y="970"/>
                </a:cubicBezTo>
                <a:cubicBezTo>
                  <a:pt x="1424" y="969"/>
                  <a:pt x="1422" y="970"/>
                  <a:pt x="1421" y="972"/>
                </a:cubicBezTo>
                <a:close/>
                <a:moveTo>
                  <a:pt x="1320" y="989"/>
                </a:moveTo>
                <a:cubicBezTo>
                  <a:pt x="1323" y="986"/>
                  <a:pt x="1324" y="983"/>
                  <a:pt x="1321" y="978"/>
                </a:cubicBezTo>
                <a:cubicBezTo>
                  <a:pt x="1323" y="978"/>
                  <a:pt x="1324" y="977"/>
                  <a:pt x="1325" y="979"/>
                </a:cubicBezTo>
                <a:cubicBezTo>
                  <a:pt x="1326" y="974"/>
                  <a:pt x="1323" y="973"/>
                  <a:pt x="1319" y="972"/>
                </a:cubicBezTo>
                <a:cubicBezTo>
                  <a:pt x="1319" y="979"/>
                  <a:pt x="1317" y="984"/>
                  <a:pt x="1320" y="989"/>
                </a:cubicBezTo>
                <a:close/>
                <a:moveTo>
                  <a:pt x="879" y="973"/>
                </a:moveTo>
                <a:cubicBezTo>
                  <a:pt x="882" y="978"/>
                  <a:pt x="888" y="980"/>
                  <a:pt x="893" y="983"/>
                </a:cubicBezTo>
                <a:cubicBezTo>
                  <a:pt x="895" y="982"/>
                  <a:pt x="896" y="977"/>
                  <a:pt x="900" y="979"/>
                </a:cubicBezTo>
                <a:cubicBezTo>
                  <a:pt x="902" y="968"/>
                  <a:pt x="887" y="975"/>
                  <a:pt x="879" y="973"/>
                </a:cubicBezTo>
                <a:close/>
                <a:moveTo>
                  <a:pt x="727" y="988"/>
                </a:moveTo>
                <a:cubicBezTo>
                  <a:pt x="730" y="989"/>
                  <a:pt x="729" y="984"/>
                  <a:pt x="732" y="986"/>
                </a:cubicBezTo>
                <a:cubicBezTo>
                  <a:pt x="732" y="984"/>
                  <a:pt x="733" y="983"/>
                  <a:pt x="734" y="982"/>
                </a:cubicBezTo>
                <a:cubicBezTo>
                  <a:pt x="735" y="982"/>
                  <a:pt x="734" y="984"/>
                  <a:pt x="736" y="984"/>
                </a:cubicBezTo>
                <a:cubicBezTo>
                  <a:pt x="737" y="981"/>
                  <a:pt x="739" y="979"/>
                  <a:pt x="739" y="975"/>
                </a:cubicBezTo>
                <a:cubicBezTo>
                  <a:pt x="737" y="975"/>
                  <a:pt x="737" y="974"/>
                  <a:pt x="734" y="974"/>
                </a:cubicBezTo>
                <a:cubicBezTo>
                  <a:pt x="734" y="982"/>
                  <a:pt x="728" y="983"/>
                  <a:pt x="727" y="988"/>
                </a:cubicBezTo>
                <a:close/>
                <a:moveTo>
                  <a:pt x="745" y="978"/>
                </a:moveTo>
                <a:cubicBezTo>
                  <a:pt x="745" y="977"/>
                  <a:pt x="747" y="977"/>
                  <a:pt x="747" y="975"/>
                </a:cubicBezTo>
                <a:cubicBezTo>
                  <a:pt x="745" y="973"/>
                  <a:pt x="741" y="978"/>
                  <a:pt x="745" y="978"/>
                </a:cubicBezTo>
                <a:close/>
                <a:moveTo>
                  <a:pt x="920" y="982"/>
                </a:moveTo>
                <a:cubicBezTo>
                  <a:pt x="919" y="979"/>
                  <a:pt x="919" y="976"/>
                  <a:pt x="917" y="974"/>
                </a:cubicBezTo>
                <a:cubicBezTo>
                  <a:pt x="916" y="977"/>
                  <a:pt x="917" y="982"/>
                  <a:pt x="920" y="982"/>
                </a:cubicBezTo>
                <a:close/>
                <a:moveTo>
                  <a:pt x="927" y="985"/>
                </a:moveTo>
                <a:cubicBezTo>
                  <a:pt x="926" y="982"/>
                  <a:pt x="927" y="978"/>
                  <a:pt x="926" y="975"/>
                </a:cubicBezTo>
                <a:cubicBezTo>
                  <a:pt x="925" y="975"/>
                  <a:pt x="924" y="975"/>
                  <a:pt x="924" y="974"/>
                </a:cubicBezTo>
                <a:cubicBezTo>
                  <a:pt x="924" y="978"/>
                  <a:pt x="924" y="983"/>
                  <a:pt x="927" y="985"/>
                </a:cubicBezTo>
                <a:close/>
                <a:moveTo>
                  <a:pt x="729" y="980"/>
                </a:moveTo>
                <a:cubicBezTo>
                  <a:pt x="728" y="977"/>
                  <a:pt x="730" y="977"/>
                  <a:pt x="730" y="975"/>
                </a:cubicBezTo>
                <a:cubicBezTo>
                  <a:pt x="729" y="975"/>
                  <a:pt x="728" y="975"/>
                  <a:pt x="727" y="975"/>
                </a:cubicBezTo>
                <a:cubicBezTo>
                  <a:pt x="728" y="978"/>
                  <a:pt x="726" y="979"/>
                  <a:pt x="729" y="980"/>
                </a:cubicBezTo>
                <a:close/>
                <a:moveTo>
                  <a:pt x="877" y="975"/>
                </a:moveTo>
                <a:cubicBezTo>
                  <a:pt x="873" y="975"/>
                  <a:pt x="872" y="975"/>
                  <a:pt x="869" y="977"/>
                </a:cubicBezTo>
                <a:cubicBezTo>
                  <a:pt x="872" y="983"/>
                  <a:pt x="877" y="987"/>
                  <a:pt x="882" y="991"/>
                </a:cubicBezTo>
                <a:cubicBezTo>
                  <a:pt x="885" y="990"/>
                  <a:pt x="887" y="988"/>
                  <a:pt x="889" y="985"/>
                </a:cubicBezTo>
                <a:cubicBezTo>
                  <a:pt x="888" y="980"/>
                  <a:pt x="880" y="980"/>
                  <a:pt x="877" y="975"/>
                </a:cubicBezTo>
                <a:close/>
                <a:moveTo>
                  <a:pt x="1211" y="976"/>
                </a:moveTo>
                <a:cubicBezTo>
                  <a:pt x="1213" y="977"/>
                  <a:pt x="1216" y="978"/>
                  <a:pt x="1218" y="978"/>
                </a:cubicBezTo>
                <a:cubicBezTo>
                  <a:pt x="1220" y="974"/>
                  <a:pt x="1212" y="974"/>
                  <a:pt x="1211" y="976"/>
                </a:cubicBezTo>
                <a:close/>
                <a:moveTo>
                  <a:pt x="753" y="993"/>
                </a:moveTo>
                <a:cubicBezTo>
                  <a:pt x="757" y="993"/>
                  <a:pt x="756" y="987"/>
                  <a:pt x="758" y="985"/>
                </a:cubicBezTo>
                <a:cubicBezTo>
                  <a:pt x="758" y="987"/>
                  <a:pt x="755" y="993"/>
                  <a:pt x="760" y="992"/>
                </a:cubicBezTo>
                <a:cubicBezTo>
                  <a:pt x="760" y="990"/>
                  <a:pt x="762" y="987"/>
                  <a:pt x="762" y="983"/>
                </a:cubicBezTo>
                <a:cubicBezTo>
                  <a:pt x="759" y="983"/>
                  <a:pt x="759" y="981"/>
                  <a:pt x="758" y="981"/>
                </a:cubicBezTo>
                <a:cubicBezTo>
                  <a:pt x="757" y="982"/>
                  <a:pt x="757" y="984"/>
                  <a:pt x="755" y="983"/>
                </a:cubicBezTo>
                <a:cubicBezTo>
                  <a:pt x="753" y="981"/>
                  <a:pt x="756" y="979"/>
                  <a:pt x="755" y="976"/>
                </a:cubicBezTo>
                <a:cubicBezTo>
                  <a:pt x="755" y="976"/>
                  <a:pt x="755" y="976"/>
                  <a:pt x="753" y="976"/>
                </a:cubicBezTo>
                <a:cubicBezTo>
                  <a:pt x="752" y="982"/>
                  <a:pt x="756" y="987"/>
                  <a:pt x="753" y="993"/>
                </a:cubicBezTo>
                <a:close/>
                <a:moveTo>
                  <a:pt x="761" y="979"/>
                </a:moveTo>
                <a:cubicBezTo>
                  <a:pt x="764" y="980"/>
                  <a:pt x="764" y="976"/>
                  <a:pt x="761" y="976"/>
                </a:cubicBezTo>
                <a:cubicBezTo>
                  <a:pt x="761" y="977"/>
                  <a:pt x="761" y="978"/>
                  <a:pt x="761" y="979"/>
                </a:cubicBezTo>
                <a:close/>
                <a:moveTo>
                  <a:pt x="768" y="986"/>
                </a:moveTo>
                <a:cubicBezTo>
                  <a:pt x="766" y="986"/>
                  <a:pt x="765" y="987"/>
                  <a:pt x="766" y="989"/>
                </a:cubicBezTo>
                <a:cubicBezTo>
                  <a:pt x="767" y="991"/>
                  <a:pt x="772" y="994"/>
                  <a:pt x="773" y="990"/>
                </a:cubicBezTo>
                <a:cubicBezTo>
                  <a:pt x="770" y="990"/>
                  <a:pt x="770" y="991"/>
                  <a:pt x="768" y="990"/>
                </a:cubicBezTo>
                <a:cubicBezTo>
                  <a:pt x="769" y="989"/>
                  <a:pt x="768" y="986"/>
                  <a:pt x="769" y="985"/>
                </a:cubicBezTo>
                <a:cubicBezTo>
                  <a:pt x="775" y="989"/>
                  <a:pt x="780" y="978"/>
                  <a:pt x="786" y="979"/>
                </a:cubicBezTo>
                <a:cubicBezTo>
                  <a:pt x="782" y="983"/>
                  <a:pt x="778" y="985"/>
                  <a:pt x="774" y="987"/>
                </a:cubicBezTo>
                <a:cubicBezTo>
                  <a:pt x="774" y="990"/>
                  <a:pt x="775" y="991"/>
                  <a:pt x="778" y="991"/>
                </a:cubicBezTo>
                <a:cubicBezTo>
                  <a:pt x="782" y="987"/>
                  <a:pt x="786" y="983"/>
                  <a:pt x="789" y="978"/>
                </a:cubicBezTo>
                <a:cubicBezTo>
                  <a:pt x="783" y="976"/>
                  <a:pt x="775" y="976"/>
                  <a:pt x="768" y="976"/>
                </a:cubicBezTo>
                <a:cubicBezTo>
                  <a:pt x="766" y="980"/>
                  <a:pt x="767" y="983"/>
                  <a:pt x="768" y="986"/>
                </a:cubicBezTo>
                <a:close/>
                <a:moveTo>
                  <a:pt x="782" y="992"/>
                </a:moveTo>
                <a:cubicBezTo>
                  <a:pt x="791" y="991"/>
                  <a:pt x="803" y="994"/>
                  <a:pt x="810" y="991"/>
                </a:cubicBezTo>
                <a:cubicBezTo>
                  <a:pt x="804" y="987"/>
                  <a:pt x="799" y="982"/>
                  <a:pt x="793" y="978"/>
                </a:cubicBezTo>
                <a:cubicBezTo>
                  <a:pt x="790" y="984"/>
                  <a:pt x="785" y="987"/>
                  <a:pt x="782" y="992"/>
                </a:cubicBezTo>
                <a:close/>
                <a:moveTo>
                  <a:pt x="738" y="991"/>
                </a:moveTo>
                <a:cubicBezTo>
                  <a:pt x="740" y="993"/>
                  <a:pt x="744" y="992"/>
                  <a:pt x="747" y="992"/>
                </a:cubicBezTo>
                <a:cubicBezTo>
                  <a:pt x="749" y="989"/>
                  <a:pt x="746" y="985"/>
                  <a:pt x="747" y="979"/>
                </a:cubicBezTo>
                <a:cubicBezTo>
                  <a:pt x="741" y="980"/>
                  <a:pt x="741" y="987"/>
                  <a:pt x="738" y="991"/>
                </a:cubicBezTo>
                <a:close/>
                <a:moveTo>
                  <a:pt x="907" y="991"/>
                </a:moveTo>
                <a:cubicBezTo>
                  <a:pt x="909" y="991"/>
                  <a:pt x="912" y="991"/>
                  <a:pt x="913" y="990"/>
                </a:cubicBezTo>
                <a:cubicBezTo>
                  <a:pt x="912" y="985"/>
                  <a:pt x="908" y="982"/>
                  <a:pt x="907" y="979"/>
                </a:cubicBezTo>
                <a:cubicBezTo>
                  <a:pt x="906" y="983"/>
                  <a:pt x="908" y="988"/>
                  <a:pt x="907" y="991"/>
                </a:cubicBezTo>
                <a:close/>
                <a:moveTo>
                  <a:pt x="865" y="980"/>
                </a:moveTo>
                <a:cubicBezTo>
                  <a:pt x="862" y="984"/>
                  <a:pt x="856" y="986"/>
                  <a:pt x="854" y="991"/>
                </a:cubicBezTo>
                <a:cubicBezTo>
                  <a:pt x="860" y="990"/>
                  <a:pt x="868" y="992"/>
                  <a:pt x="874" y="990"/>
                </a:cubicBezTo>
                <a:cubicBezTo>
                  <a:pt x="873" y="985"/>
                  <a:pt x="869" y="983"/>
                  <a:pt x="865" y="980"/>
                </a:cubicBezTo>
                <a:close/>
                <a:moveTo>
                  <a:pt x="895" y="985"/>
                </a:moveTo>
                <a:cubicBezTo>
                  <a:pt x="898" y="985"/>
                  <a:pt x="898" y="988"/>
                  <a:pt x="902" y="988"/>
                </a:cubicBezTo>
                <a:cubicBezTo>
                  <a:pt x="902" y="980"/>
                  <a:pt x="898" y="978"/>
                  <a:pt x="895" y="985"/>
                </a:cubicBezTo>
                <a:close/>
                <a:moveTo>
                  <a:pt x="1350" y="985"/>
                </a:moveTo>
                <a:cubicBezTo>
                  <a:pt x="1350" y="983"/>
                  <a:pt x="1351" y="980"/>
                  <a:pt x="1349" y="980"/>
                </a:cubicBezTo>
                <a:cubicBezTo>
                  <a:pt x="1349" y="983"/>
                  <a:pt x="1347" y="984"/>
                  <a:pt x="1350" y="985"/>
                </a:cubicBezTo>
                <a:close/>
                <a:moveTo>
                  <a:pt x="1163" y="986"/>
                </a:moveTo>
                <a:cubicBezTo>
                  <a:pt x="1163" y="985"/>
                  <a:pt x="1165" y="981"/>
                  <a:pt x="1162" y="981"/>
                </a:cubicBezTo>
                <a:cubicBezTo>
                  <a:pt x="1162" y="983"/>
                  <a:pt x="1161" y="986"/>
                  <a:pt x="1163" y="986"/>
                </a:cubicBezTo>
                <a:close/>
                <a:moveTo>
                  <a:pt x="919" y="992"/>
                </a:moveTo>
                <a:cubicBezTo>
                  <a:pt x="919" y="991"/>
                  <a:pt x="922" y="992"/>
                  <a:pt x="923" y="991"/>
                </a:cubicBezTo>
                <a:cubicBezTo>
                  <a:pt x="923" y="987"/>
                  <a:pt x="921" y="985"/>
                  <a:pt x="917" y="985"/>
                </a:cubicBezTo>
                <a:cubicBezTo>
                  <a:pt x="916" y="987"/>
                  <a:pt x="916" y="992"/>
                  <a:pt x="919" y="992"/>
                </a:cubicBezTo>
                <a:close/>
                <a:moveTo>
                  <a:pt x="887" y="989"/>
                </a:moveTo>
                <a:cubicBezTo>
                  <a:pt x="888" y="994"/>
                  <a:pt x="895" y="989"/>
                  <a:pt x="899" y="991"/>
                </a:cubicBezTo>
                <a:cubicBezTo>
                  <a:pt x="897" y="985"/>
                  <a:pt x="892" y="986"/>
                  <a:pt x="887" y="989"/>
                </a:cubicBezTo>
                <a:close/>
                <a:moveTo>
                  <a:pt x="730" y="991"/>
                </a:moveTo>
                <a:cubicBezTo>
                  <a:pt x="730" y="992"/>
                  <a:pt x="731" y="992"/>
                  <a:pt x="733" y="992"/>
                </a:cubicBezTo>
                <a:cubicBezTo>
                  <a:pt x="733" y="991"/>
                  <a:pt x="733" y="990"/>
                  <a:pt x="734" y="989"/>
                </a:cubicBezTo>
                <a:cubicBezTo>
                  <a:pt x="733" y="989"/>
                  <a:pt x="732" y="988"/>
                  <a:pt x="731" y="989"/>
                </a:cubicBezTo>
                <a:cubicBezTo>
                  <a:pt x="731" y="990"/>
                  <a:pt x="730" y="990"/>
                  <a:pt x="730" y="991"/>
                </a:cubicBezTo>
                <a:close/>
                <a:moveTo>
                  <a:pt x="1195" y="990"/>
                </a:moveTo>
                <a:cubicBezTo>
                  <a:pt x="1187" y="990"/>
                  <a:pt x="1171" y="985"/>
                  <a:pt x="1166" y="992"/>
                </a:cubicBezTo>
                <a:cubicBezTo>
                  <a:pt x="1171" y="988"/>
                  <a:pt x="1173" y="994"/>
                  <a:pt x="1176" y="996"/>
                </a:cubicBezTo>
                <a:cubicBezTo>
                  <a:pt x="1179" y="994"/>
                  <a:pt x="1184" y="992"/>
                  <a:pt x="1187" y="996"/>
                </a:cubicBezTo>
                <a:cubicBezTo>
                  <a:pt x="1187" y="994"/>
                  <a:pt x="1185" y="992"/>
                  <a:pt x="1187" y="991"/>
                </a:cubicBezTo>
                <a:cubicBezTo>
                  <a:pt x="1191" y="991"/>
                  <a:pt x="1190" y="995"/>
                  <a:pt x="1193" y="996"/>
                </a:cubicBezTo>
                <a:cubicBezTo>
                  <a:pt x="1198" y="994"/>
                  <a:pt x="1201" y="994"/>
                  <a:pt x="1204" y="994"/>
                </a:cubicBezTo>
                <a:cubicBezTo>
                  <a:pt x="1206" y="994"/>
                  <a:pt x="1205" y="991"/>
                  <a:pt x="1207" y="991"/>
                </a:cubicBezTo>
                <a:cubicBezTo>
                  <a:pt x="1211" y="994"/>
                  <a:pt x="1216" y="993"/>
                  <a:pt x="1220" y="990"/>
                </a:cubicBezTo>
                <a:cubicBezTo>
                  <a:pt x="1213" y="987"/>
                  <a:pt x="1204" y="990"/>
                  <a:pt x="1195" y="990"/>
                </a:cubicBezTo>
                <a:close/>
                <a:moveTo>
                  <a:pt x="1321" y="996"/>
                </a:moveTo>
                <a:cubicBezTo>
                  <a:pt x="1324" y="995"/>
                  <a:pt x="1322" y="994"/>
                  <a:pt x="1325" y="995"/>
                </a:cubicBezTo>
                <a:cubicBezTo>
                  <a:pt x="1324" y="993"/>
                  <a:pt x="1322" y="990"/>
                  <a:pt x="1321" y="992"/>
                </a:cubicBezTo>
                <a:cubicBezTo>
                  <a:pt x="1322" y="992"/>
                  <a:pt x="1321" y="995"/>
                  <a:pt x="1321" y="996"/>
                </a:cubicBezTo>
                <a:close/>
                <a:moveTo>
                  <a:pt x="1133" y="998"/>
                </a:moveTo>
                <a:cubicBezTo>
                  <a:pt x="1136" y="998"/>
                  <a:pt x="1136" y="1000"/>
                  <a:pt x="1134" y="1001"/>
                </a:cubicBezTo>
                <a:cubicBezTo>
                  <a:pt x="1137" y="1001"/>
                  <a:pt x="1139" y="1004"/>
                  <a:pt x="1142" y="1002"/>
                </a:cubicBezTo>
                <a:cubicBezTo>
                  <a:pt x="1141" y="1003"/>
                  <a:pt x="1142" y="1003"/>
                  <a:pt x="1142" y="1004"/>
                </a:cubicBezTo>
                <a:cubicBezTo>
                  <a:pt x="1144" y="1002"/>
                  <a:pt x="1148" y="1003"/>
                  <a:pt x="1149" y="1001"/>
                </a:cubicBezTo>
                <a:cubicBezTo>
                  <a:pt x="1146" y="999"/>
                  <a:pt x="1141" y="1000"/>
                  <a:pt x="1138" y="997"/>
                </a:cubicBezTo>
                <a:cubicBezTo>
                  <a:pt x="1136" y="997"/>
                  <a:pt x="1133" y="996"/>
                  <a:pt x="1133" y="998"/>
                </a:cubicBezTo>
                <a:close/>
                <a:moveTo>
                  <a:pt x="1103" y="1003"/>
                </a:moveTo>
                <a:cubicBezTo>
                  <a:pt x="1104" y="1006"/>
                  <a:pt x="1107" y="1003"/>
                  <a:pt x="1109" y="1004"/>
                </a:cubicBezTo>
                <a:cubicBezTo>
                  <a:pt x="1109" y="1002"/>
                  <a:pt x="1110" y="999"/>
                  <a:pt x="1107" y="999"/>
                </a:cubicBezTo>
                <a:cubicBezTo>
                  <a:pt x="1107" y="1002"/>
                  <a:pt x="1103" y="1000"/>
                  <a:pt x="1103" y="1003"/>
                </a:cubicBezTo>
                <a:close/>
                <a:moveTo>
                  <a:pt x="1126" y="1004"/>
                </a:moveTo>
                <a:cubicBezTo>
                  <a:pt x="1126" y="1002"/>
                  <a:pt x="1125" y="999"/>
                  <a:pt x="1122" y="999"/>
                </a:cubicBezTo>
                <a:cubicBezTo>
                  <a:pt x="1123" y="1001"/>
                  <a:pt x="1122" y="1005"/>
                  <a:pt x="1126" y="1004"/>
                </a:cubicBezTo>
                <a:close/>
                <a:moveTo>
                  <a:pt x="1096" y="1003"/>
                </a:moveTo>
                <a:cubicBezTo>
                  <a:pt x="1097" y="1003"/>
                  <a:pt x="1097" y="1004"/>
                  <a:pt x="1098" y="1004"/>
                </a:cubicBezTo>
                <a:cubicBezTo>
                  <a:pt x="1099" y="1002"/>
                  <a:pt x="1098" y="1002"/>
                  <a:pt x="1099" y="1000"/>
                </a:cubicBezTo>
                <a:cubicBezTo>
                  <a:pt x="1097" y="1000"/>
                  <a:pt x="1096" y="1001"/>
                  <a:pt x="1096" y="1003"/>
                </a:cubicBezTo>
                <a:close/>
                <a:moveTo>
                  <a:pt x="1177" y="1004"/>
                </a:moveTo>
                <a:cubicBezTo>
                  <a:pt x="1178" y="1004"/>
                  <a:pt x="1179" y="1004"/>
                  <a:pt x="1180" y="1004"/>
                </a:cubicBezTo>
                <a:cubicBezTo>
                  <a:pt x="1180" y="1002"/>
                  <a:pt x="1180" y="1001"/>
                  <a:pt x="1178" y="1001"/>
                </a:cubicBezTo>
                <a:cubicBezTo>
                  <a:pt x="1178" y="1002"/>
                  <a:pt x="1177" y="1002"/>
                  <a:pt x="1177" y="1004"/>
                </a:cubicBezTo>
                <a:close/>
                <a:moveTo>
                  <a:pt x="1129" y="1002"/>
                </a:moveTo>
                <a:cubicBezTo>
                  <a:pt x="1129" y="1005"/>
                  <a:pt x="1134" y="1004"/>
                  <a:pt x="1133" y="1002"/>
                </a:cubicBezTo>
                <a:cubicBezTo>
                  <a:pt x="1131" y="1001"/>
                  <a:pt x="1131" y="1003"/>
                  <a:pt x="1129" y="1002"/>
                </a:cubicBezTo>
                <a:close/>
                <a:moveTo>
                  <a:pt x="1208" y="1006"/>
                </a:moveTo>
                <a:cubicBezTo>
                  <a:pt x="1208" y="1004"/>
                  <a:pt x="1211" y="1005"/>
                  <a:pt x="1211" y="1003"/>
                </a:cubicBezTo>
                <a:cubicBezTo>
                  <a:pt x="1209" y="1003"/>
                  <a:pt x="1206" y="1002"/>
                  <a:pt x="1205" y="1004"/>
                </a:cubicBezTo>
                <a:cubicBezTo>
                  <a:pt x="1207" y="1004"/>
                  <a:pt x="1207" y="1006"/>
                  <a:pt x="1208" y="1006"/>
                </a:cubicBezTo>
                <a:close/>
                <a:moveTo>
                  <a:pt x="889" y="1009"/>
                </a:moveTo>
                <a:cubicBezTo>
                  <a:pt x="889" y="1011"/>
                  <a:pt x="891" y="1011"/>
                  <a:pt x="893" y="1011"/>
                </a:cubicBezTo>
                <a:cubicBezTo>
                  <a:pt x="894" y="1008"/>
                  <a:pt x="891" y="1007"/>
                  <a:pt x="889" y="1009"/>
                </a:cubicBezTo>
                <a:close/>
                <a:moveTo>
                  <a:pt x="995" y="1015"/>
                </a:moveTo>
                <a:cubicBezTo>
                  <a:pt x="998" y="1012"/>
                  <a:pt x="989" y="1007"/>
                  <a:pt x="988" y="1009"/>
                </a:cubicBezTo>
                <a:cubicBezTo>
                  <a:pt x="992" y="1010"/>
                  <a:pt x="992" y="1014"/>
                  <a:pt x="995" y="1015"/>
                </a:cubicBezTo>
                <a:close/>
                <a:moveTo>
                  <a:pt x="1054" y="1010"/>
                </a:moveTo>
                <a:cubicBezTo>
                  <a:pt x="1054" y="1008"/>
                  <a:pt x="1053" y="1008"/>
                  <a:pt x="1051" y="1008"/>
                </a:cubicBezTo>
                <a:cubicBezTo>
                  <a:pt x="1051" y="1010"/>
                  <a:pt x="1052" y="1010"/>
                  <a:pt x="1054" y="1010"/>
                </a:cubicBezTo>
                <a:close/>
                <a:moveTo>
                  <a:pt x="842" y="1015"/>
                </a:moveTo>
                <a:cubicBezTo>
                  <a:pt x="846" y="1019"/>
                  <a:pt x="847" y="1014"/>
                  <a:pt x="852" y="1014"/>
                </a:cubicBezTo>
                <a:cubicBezTo>
                  <a:pt x="850" y="1008"/>
                  <a:pt x="844" y="1011"/>
                  <a:pt x="842" y="1015"/>
                </a:cubicBezTo>
                <a:close/>
                <a:moveTo>
                  <a:pt x="1002" y="1011"/>
                </a:moveTo>
                <a:cubicBezTo>
                  <a:pt x="1005" y="1012"/>
                  <a:pt x="1006" y="1012"/>
                  <a:pt x="1008" y="1011"/>
                </a:cubicBezTo>
                <a:cubicBezTo>
                  <a:pt x="1006" y="1011"/>
                  <a:pt x="1003" y="1009"/>
                  <a:pt x="1002" y="1011"/>
                </a:cubicBezTo>
                <a:close/>
                <a:moveTo>
                  <a:pt x="1105" y="1012"/>
                </a:moveTo>
                <a:cubicBezTo>
                  <a:pt x="1105" y="1010"/>
                  <a:pt x="1104" y="1010"/>
                  <a:pt x="1102" y="1010"/>
                </a:cubicBezTo>
                <a:cubicBezTo>
                  <a:pt x="1101" y="1012"/>
                  <a:pt x="1103" y="1013"/>
                  <a:pt x="1105" y="1012"/>
                </a:cubicBezTo>
                <a:close/>
                <a:moveTo>
                  <a:pt x="901" y="1013"/>
                </a:moveTo>
                <a:cubicBezTo>
                  <a:pt x="902" y="1015"/>
                  <a:pt x="905" y="1015"/>
                  <a:pt x="906" y="1014"/>
                </a:cubicBezTo>
                <a:cubicBezTo>
                  <a:pt x="906" y="1012"/>
                  <a:pt x="905" y="1011"/>
                  <a:pt x="904" y="1011"/>
                </a:cubicBezTo>
                <a:cubicBezTo>
                  <a:pt x="903" y="1012"/>
                  <a:pt x="900" y="1011"/>
                  <a:pt x="901" y="1013"/>
                </a:cubicBezTo>
                <a:close/>
                <a:moveTo>
                  <a:pt x="928" y="1015"/>
                </a:moveTo>
                <a:cubicBezTo>
                  <a:pt x="931" y="1015"/>
                  <a:pt x="931" y="1010"/>
                  <a:pt x="928" y="1011"/>
                </a:cubicBezTo>
                <a:cubicBezTo>
                  <a:pt x="926" y="1012"/>
                  <a:pt x="928" y="1012"/>
                  <a:pt x="928" y="1015"/>
                </a:cubicBezTo>
                <a:close/>
                <a:moveTo>
                  <a:pt x="869" y="1016"/>
                </a:moveTo>
                <a:cubicBezTo>
                  <a:pt x="873" y="1018"/>
                  <a:pt x="875" y="1018"/>
                  <a:pt x="881" y="1017"/>
                </a:cubicBezTo>
                <a:cubicBezTo>
                  <a:pt x="881" y="1018"/>
                  <a:pt x="879" y="1018"/>
                  <a:pt x="880" y="1020"/>
                </a:cubicBezTo>
                <a:cubicBezTo>
                  <a:pt x="881" y="1021"/>
                  <a:pt x="885" y="1023"/>
                  <a:pt x="886" y="1021"/>
                </a:cubicBezTo>
                <a:cubicBezTo>
                  <a:pt x="885" y="1020"/>
                  <a:pt x="883" y="1020"/>
                  <a:pt x="883" y="1019"/>
                </a:cubicBezTo>
                <a:cubicBezTo>
                  <a:pt x="885" y="1017"/>
                  <a:pt x="888" y="1015"/>
                  <a:pt x="893" y="1015"/>
                </a:cubicBezTo>
                <a:cubicBezTo>
                  <a:pt x="896" y="1016"/>
                  <a:pt x="895" y="1016"/>
                  <a:pt x="894" y="1019"/>
                </a:cubicBezTo>
                <a:cubicBezTo>
                  <a:pt x="900" y="1020"/>
                  <a:pt x="901" y="1019"/>
                  <a:pt x="904" y="1022"/>
                </a:cubicBezTo>
                <a:cubicBezTo>
                  <a:pt x="908" y="1016"/>
                  <a:pt x="895" y="1016"/>
                  <a:pt x="893" y="1012"/>
                </a:cubicBezTo>
                <a:cubicBezTo>
                  <a:pt x="886" y="1014"/>
                  <a:pt x="882" y="1014"/>
                  <a:pt x="876" y="1016"/>
                </a:cubicBezTo>
                <a:cubicBezTo>
                  <a:pt x="876" y="1015"/>
                  <a:pt x="875" y="1015"/>
                  <a:pt x="875" y="1015"/>
                </a:cubicBezTo>
                <a:cubicBezTo>
                  <a:pt x="877" y="1015"/>
                  <a:pt x="876" y="1013"/>
                  <a:pt x="876" y="1012"/>
                </a:cubicBezTo>
                <a:cubicBezTo>
                  <a:pt x="874" y="1012"/>
                  <a:pt x="874" y="1011"/>
                  <a:pt x="872" y="1011"/>
                </a:cubicBezTo>
                <a:cubicBezTo>
                  <a:pt x="873" y="1015"/>
                  <a:pt x="869" y="1013"/>
                  <a:pt x="869" y="1016"/>
                </a:cubicBezTo>
                <a:close/>
                <a:moveTo>
                  <a:pt x="950" y="1013"/>
                </a:moveTo>
                <a:cubicBezTo>
                  <a:pt x="949" y="1015"/>
                  <a:pt x="951" y="1015"/>
                  <a:pt x="951" y="1017"/>
                </a:cubicBezTo>
                <a:cubicBezTo>
                  <a:pt x="953" y="1017"/>
                  <a:pt x="953" y="1014"/>
                  <a:pt x="956" y="1015"/>
                </a:cubicBezTo>
                <a:cubicBezTo>
                  <a:pt x="958" y="1016"/>
                  <a:pt x="958" y="1017"/>
                  <a:pt x="960" y="1019"/>
                </a:cubicBezTo>
                <a:cubicBezTo>
                  <a:pt x="960" y="1014"/>
                  <a:pt x="964" y="1018"/>
                  <a:pt x="965" y="1015"/>
                </a:cubicBezTo>
                <a:cubicBezTo>
                  <a:pt x="958" y="1013"/>
                  <a:pt x="955" y="1011"/>
                  <a:pt x="950" y="1013"/>
                </a:cubicBezTo>
                <a:close/>
                <a:moveTo>
                  <a:pt x="919" y="1013"/>
                </a:moveTo>
                <a:cubicBezTo>
                  <a:pt x="918" y="1013"/>
                  <a:pt x="916" y="1013"/>
                  <a:pt x="915" y="1013"/>
                </a:cubicBezTo>
                <a:cubicBezTo>
                  <a:pt x="914" y="1015"/>
                  <a:pt x="919" y="1014"/>
                  <a:pt x="919" y="1013"/>
                </a:cubicBezTo>
                <a:close/>
                <a:moveTo>
                  <a:pt x="1020" y="1018"/>
                </a:moveTo>
                <a:cubicBezTo>
                  <a:pt x="1018" y="1017"/>
                  <a:pt x="1017" y="1015"/>
                  <a:pt x="1016" y="1014"/>
                </a:cubicBezTo>
                <a:cubicBezTo>
                  <a:pt x="1014" y="1015"/>
                  <a:pt x="1019" y="1020"/>
                  <a:pt x="1020" y="1018"/>
                </a:cubicBezTo>
                <a:close/>
                <a:moveTo>
                  <a:pt x="943" y="1019"/>
                </a:moveTo>
                <a:cubicBezTo>
                  <a:pt x="945" y="1019"/>
                  <a:pt x="946" y="1019"/>
                  <a:pt x="948" y="1019"/>
                </a:cubicBezTo>
                <a:cubicBezTo>
                  <a:pt x="947" y="1017"/>
                  <a:pt x="945" y="1016"/>
                  <a:pt x="942" y="1015"/>
                </a:cubicBezTo>
                <a:cubicBezTo>
                  <a:pt x="941" y="1018"/>
                  <a:pt x="943" y="1016"/>
                  <a:pt x="943" y="1019"/>
                </a:cubicBezTo>
                <a:close/>
                <a:moveTo>
                  <a:pt x="866" y="1019"/>
                </a:moveTo>
                <a:cubicBezTo>
                  <a:pt x="866" y="1017"/>
                  <a:pt x="861" y="1016"/>
                  <a:pt x="859" y="1017"/>
                </a:cubicBezTo>
                <a:cubicBezTo>
                  <a:pt x="860" y="1020"/>
                  <a:pt x="865" y="1023"/>
                  <a:pt x="866" y="1019"/>
                </a:cubicBezTo>
                <a:close/>
                <a:moveTo>
                  <a:pt x="1010" y="1019"/>
                </a:moveTo>
                <a:cubicBezTo>
                  <a:pt x="1009" y="1017"/>
                  <a:pt x="1006" y="1019"/>
                  <a:pt x="1004" y="1018"/>
                </a:cubicBezTo>
                <a:cubicBezTo>
                  <a:pt x="1004" y="1020"/>
                  <a:pt x="1010" y="1021"/>
                  <a:pt x="1010" y="1019"/>
                </a:cubicBezTo>
                <a:close/>
                <a:moveTo>
                  <a:pt x="1035" y="1022"/>
                </a:moveTo>
                <a:cubicBezTo>
                  <a:pt x="1036" y="1021"/>
                  <a:pt x="1035" y="1019"/>
                  <a:pt x="1034" y="1019"/>
                </a:cubicBezTo>
                <a:cubicBezTo>
                  <a:pt x="1033" y="1020"/>
                  <a:pt x="1033" y="1022"/>
                  <a:pt x="1035" y="1022"/>
                </a:cubicBezTo>
                <a:close/>
                <a:moveTo>
                  <a:pt x="1052" y="1020"/>
                </a:moveTo>
                <a:cubicBezTo>
                  <a:pt x="1051" y="1020"/>
                  <a:pt x="1051" y="1018"/>
                  <a:pt x="1049" y="1019"/>
                </a:cubicBezTo>
                <a:cubicBezTo>
                  <a:pt x="1048" y="1020"/>
                  <a:pt x="1052" y="1022"/>
                  <a:pt x="1052" y="1020"/>
                </a:cubicBezTo>
                <a:close/>
                <a:moveTo>
                  <a:pt x="837" y="1022"/>
                </a:moveTo>
                <a:cubicBezTo>
                  <a:pt x="839" y="1022"/>
                  <a:pt x="840" y="1023"/>
                  <a:pt x="842" y="1023"/>
                </a:cubicBezTo>
                <a:cubicBezTo>
                  <a:pt x="841" y="1021"/>
                  <a:pt x="839" y="1020"/>
                  <a:pt x="837" y="1019"/>
                </a:cubicBezTo>
                <a:cubicBezTo>
                  <a:pt x="837" y="1020"/>
                  <a:pt x="837" y="1021"/>
                  <a:pt x="837" y="1022"/>
                </a:cubicBezTo>
                <a:close/>
                <a:moveTo>
                  <a:pt x="961" y="1025"/>
                </a:moveTo>
                <a:cubicBezTo>
                  <a:pt x="961" y="1024"/>
                  <a:pt x="961" y="1023"/>
                  <a:pt x="961" y="1022"/>
                </a:cubicBezTo>
                <a:cubicBezTo>
                  <a:pt x="958" y="1021"/>
                  <a:pt x="959" y="1024"/>
                  <a:pt x="956" y="1024"/>
                </a:cubicBezTo>
                <a:cubicBezTo>
                  <a:pt x="957" y="1021"/>
                  <a:pt x="954" y="1022"/>
                  <a:pt x="953" y="1020"/>
                </a:cubicBezTo>
                <a:cubicBezTo>
                  <a:pt x="952" y="1025"/>
                  <a:pt x="956" y="1026"/>
                  <a:pt x="961" y="1025"/>
                </a:cubicBezTo>
                <a:close/>
                <a:moveTo>
                  <a:pt x="855" y="1025"/>
                </a:moveTo>
                <a:cubicBezTo>
                  <a:pt x="855" y="1024"/>
                  <a:pt x="856" y="1024"/>
                  <a:pt x="856" y="1022"/>
                </a:cubicBezTo>
                <a:cubicBezTo>
                  <a:pt x="853" y="1023"/>
                  <a:pt x="854" y="1020"/>
                  <a:pt x="852" y="1021"/>
                </a:cubicBezTo>
                <a:cubicBezTo>
                  <a:pt x="851" y="1024"/>
                  <a:pt x="855" y="1023"/>
                  <a:pt x="855" y="1025"/>
                </a:cubicBezTo>
                <a:close/>
                <a:moveTo>
                  <a:pt x="866" y="1024"/>
                </a:moveTo>
                <a:cubicBezTo>
                  <a:pt x="866" y="1023"/>
                  <a:pt x="866" y="1022"/>
                  <a:pt x="866" y="1022"/>
                </a:cubicBezTo>
                <a:cubicBezTo>
                  <a:pt x="865" y="1022"/>
                  <a:pt x="864" y="1022"/>
                  <a:pt x="863" y="1022"/>
                </a:cubicBezTo>
                <a:cubicBezTo>
                  <a:pt x="862" y="1024"/>
                  <a:pt x="864" y="1024"/>
                  <a:pt x="866" y="1024"/>
                </a:cubicBezTo>
                <a:close/>
                <a:moveTo>
                  <a:pt x="1071" y="1025"/>
                </a:moveTo>
                <a:cubicBezTo>
                  <a:pt x="1073" y="1025"/>
                  <a:pt x="1074" y="1025"/>
                  <a:pt x="1075" y="1025"/>
                </a:cubicBezTo>
                <a:cubicBezTo>
                  <a:pt x="1075" y="1023"/>
                  <a:pt x="1075" y="1022"/>
                  <a:pt x="1073" y="1022"/>
                </a:cubicBezTo>
                <a:cubicBezTo>
                  <a:pt x="1073" y="1023"/>
                  <a:pt x="1072" y="1024"/>
                  <a:pt x="1071" y="1025"/>
                </a:cubicBezTo>
                <a:close/>
                <a:moveTo>
                  <a:pt x="911" y="1024"/>
                </a:moveTo>
                <a:cubicBezTo>
                  <a:pt x="914" y="1025"/>
                  <a:pt x="917" y="1025"/>
                  <a:pt x="917" y="1024"/>
                </a:cubicBezTo>
                <a:cubicBezTo>
                  <a:pt x="917" y="1023"/>
                  <a:pt x="917" y="1023"/>
                  <a:pt x="917" y="1022"/>
                </a:cubicBezTo>
                <a:cubicBezTo>
                  <a:pt x="914" y="1023"/>
                  <a:pt x="913" y="1021"/>
                  <a:pt x="911" y="1024"/>
                </a:cubicBezTo>
                <a:close/>
                <a:moveTo>
                  <a:pt x="678" y="1026"/>
                </a:moveTo>
                <a:cubicBezTo>
                  <a:pt x="680" y="1027"/>
                  <a:pt x="680" y="1030"/>
                  <a:pt x="683" y="1030"/>
                </a:cubicBezTo>
                <a:cubicBezTo>
                  <a:pt x="682" y="1027"/>
                  <a:pt x="685" y="1028"/>
                  <a:pt x="686" y="1027"/>
                </a:cubicBezTo>
                <a:cubicBezTo>
                  <a:pt x="684" y="1027"/>
                  <a:pt x="684" y="1025"/>
                  <a:pt x="684" y="1024"/>
                </a:cubicBezTo>
                <a:cubicBezTo>
                  <a:pt x="682" y="1025"/>
                  <a:pt x="679" y="1024"/>
                  <a:pt x="678" y="1026"/>
                </a:cubicBezTo>
                <a:close/>
                <a:moveTo>
                  <a:pt x="892" y="1025"/>
                </a:moveTo>
                <a:cubicBezTo>
                  <a:pt x="892" y="1028"/>
                  <a:pt x="895" y="1025"/>
                  <a:pt x="897" y="1027"/>
                </a:cubicBezTo>
                <a:cubicBezTo>
                  <a:pt x="897" y="1024"/>
                  <a:pt x="894" y="1024"/>
                  <a:pt x="892" y="1025"/>
                </a:cubicBezTo>
                <a:close/>
                <a:moveTo>
                  <a:pt x="1339" y="1033"/>
                </a:moveTo>
                <a:cubicBezTo>
                  <a:pt x="1336" y="1034"/>
                  <a:pt x="1332" y="1032"/>
                  <a:pt x="1331" y="1034"/>
                </a:cubicBezTo>
                <a:cubicBezTo>
                  <a:pt x="1333" y="1033"/>
                  <a:pt x="1338" y="1035"/>
                  <a:pt x="1339" y="1033"/>
                </a:cubicBezTo>
                <a:close/>
                <a:moveTo>
                  <a:pt x="1159" y="1037"/>
                </a:moveTo>
                <a:cubicBezTo>
                  <a:pt x="1164" y="1036"/>
                  <a:pt x="1167" y="1036"/>
                  <a:pt x="1170" y="1036"/>
                </a:cubicBezTo>
                <a:cubicBezTo>
                  <a:pt x="1167" y="1034"/>
                  <a:pt x="1161" y="1034"/>
                  <a:pt x="1159" y="1037"/>
                </a:cubicBezTo>
                <a:close/>
                <a:moveTo>
                  <a:pt x="1199" y="1041"/>
                </a:moveTo>
                <a:cubicBezTo>
                  <a:pt x="1198" y="1038"/>
                  <a:pt x="1194" y="1039"/>
                  <a:pt x="1194" y="1035"/>
                </a:cubicBezTo>
                <a:cubicBezTo>
                  <a:pt x="1192" y="1036"/>
                  <a:pt x="1188" y="1034"/>
                  <a:pt x="1187" y="1036"/>
                </a:cubicBezTo>
                <a:cubicBezTo>
                  <a:pt x="1190" y="1037"/>
                  <a:pt x="1192" y="1040"/>
                  <a:pt x="1194" y="1037"/>
                </a:cubicBezTo>
                <a:cubicBezTo>
                  <a:pt x="1194" y="1040"/>
                  <a:pt x="1196" y="1043"/>
                  <a:pt x="1199" y="1041"/>
                </a:cubicBezTo>
                <a:close/>
                <a:moveTo>
                  <a:pt x="1211" y="1041"/>
                </a:moveTo>
                <a:cubicBezTo>
                  <a:pt x="1210" y="1039"/>
                  <a:pt x="1208" y="1039"/>
                  <a:pt x="1208" y="1037"/>
                </a:cubicBezTo>
                <a:cubicBezTo>
                  <a:pt x="1207" y="1037"/>
                  <a:pt x="1206" y="1037"/>
                  <a:pt x="1205" y="1037"/>
                </a:cubicBezTo>
                <a:cubicBezTo>
                  <a:pt x="1207" y="1038"/>
                  <a:pt x="1207" y="1041"/>
                  <a:pt x="1211" y="1041"/>
                </a:cubicBezTo>
                <a:close/>
                <a:moveTo>
                  <a:pt x="1211" y="1039"/>
                </a:moveTo>
                <a:cubicBezTo>
                  <a:pt x="1213" y="1040"/>
                  <a:pt x="1214" y="1039"/>
                  <a:pt x="1216" y="1039"/>
                </a:cubicBezTo>
                <a:cubicBezTo>
                  <a:pt x="1216" y="1036"/>
                  <a:pt x="1214" y="1037"/>
                  <a:pt x="1212" y="1037"/>
                </a:cubicBezTo>
                <a:cubicBezTo>
                  <a:pt x="1212" y="1037"/>
                  <a:pt x="1212" y="1038"/>
                  <a:pt x="1211" y="1039"/>
                </a:cubicBezTo>
                <a:close/>
                <a:moveTo>
                  <a:pt x="1233" y="1038"/>
                </a:moveTo>
                <a:cubicBezTo>
                  <a:pt x="1234" y="1039"/>
                  <a:pt x="1238" y="1039"/>
                  <a:pt x="1239" y="1038"/>
                </a:cubicBezTo>
                <a:cubicBezTo>
                  <a:pt x="1237" y="1038"/>
                  <a:pt x="1234" y="1035"/>
                  <a:pt x="1233" y="1038"/>
                </a:cubicBezTo>
                <a:close/>
                <a:moveTo>
                  <a:pt x="1220" y="1039"/>
                </a:moveTo>
                <a:cubicBezTo>
                  <a:pt x="1221" y="1039"/>
                  <a:pt x="1222" y="1040"/>
                  <a:pt x="1221" y="1042"/>
                </a:cubicBezTo>
                <a:cubicBezTo>
                  <a:pt x="1223" y="1042"/>
                  <a:pt x="1224" y="1042"/>
                  <a:pt x="1224" y="1041"/>
                </a:cubicBezTo>
                <a:cubicBezTo>
                  <a:pt x="1223" y="1041"/>
                  <a:pt x="1224" y="1038"/>
                  <a:pt x="1224" y="1037"/>
                </a:cubicBezTo>
                <a:cubicBezTo>
                  <a:pt x="1222" y="1037"/>
                  <a:pt x="1221" y="1038"/>
                  <a:pt x="1220" y="1039"/>
                </a:cubicBezTo>
                <a:close/>
                <a:moveTo>
                  <a:pt x="1241" y="1039"/>
                </a:moveTo>
                <a:cubicBezTo>
                  <a:pt x="1242" y="1039"/>
                  <a:pt x="1244" y="1039"/>
                  <a:pt x="1245" y="1039"/>
                </a:cubicBezTo>
                <a:cubicBezTo>
                  <a:pt x="1245" y="1038"/>
                  <a:pt x="1245" y="1038"/>
                  <a:pt x="1245" y="1037"/>
                </a:cubicBezTo>
                <a:cubicBezTo>
                  <a:pt x="1244" y="1037"/>
                  <a:pt x="1242" y="1037"/>
                  <a:pt x="1241" y="1037"/>
                </a:cubicBezTo>
                <a:cubicBezTo>
                  <a:pt x="1241" y="1038"/>
                  <a:pt x="1241" y="1038"/>
                  <a:pt x="1241" y="1039"/>
                </a:cubicBezTo>
                <a:close/>
                <a:moveTo>
                  <a:pt x="1252" y="1041"/>
                </a:moveTo>
                <a:cubicBezTo>
                  <a:pt x="1252" y="1039"/>
                  <a:pt x="1251" y="1038"/>
                  <a:pt x="1249" y="1037"/>
                </a:cubicBezTo>
                <a:cubicBezTo>
                  <a:pt x="1248" y="1040"/>
                  <a:pt x="1249" y="1042"/>
                  <a:pt x="1252" y="1041"/>
                </a:cubicBezTo>
                <a:close/>
                <a:moveTo>
                  <a:pt x="1285" y="1039"/>
                </a:moveTo>
                <a:cubicBezTo>
                  <a:pt x="1283" y="1039"/>
                  <a:pt x="1281" y="1035"/>
                  <a:pt x="1279" y="1038"/>
                </a:cubicBezTo>
                <a:cubicBezTo>
                  <a:pt x="1280" y="1038"/>
                  <a:pt x="1284" y="1040"/>
                  <a:pt x="1285" y="1039"/>
                </a:cubicBezTo>
                <a:close/>
                <a:moveTo>
                  <a:pt x="1167" y="1043"/>
                </a:moveTo>
                <a:cubicBezTo>
                  <a:pt x="1164" y="1044"/>
                  <a:pt x="1161" y="1041"/>
                  <a:pt x="1159" y="1043"/>
                </a:cubicBezTo>
                <a:cubicBezTo>
                  <a:pt x="1160" y="1044"/>
                  <a:pt x="1167" y="1045"/>
                  <a:pt x="1167" y="1043"/>
                </a:cubicBezTo>
                <a:close/>
                <a:moveTo>
                  <a:pt x="1110" y="1054"/>
                </a:moveTo>
                <a:cubicBezTo>
                  <a:pt x="1113" y="1055"/>
                  <a:pt x="1114" y="1049"/>
                  <a:pt x="1112" y="1050"/>
                </a:cubicBezTo>
                <a:cubicBezTo>
                  <a:pt x="1112" y="1052"/>
                  <a:pt x="1109" y="1051"/>
                  <a:pt x="1110" y="1054"/>
                </a:cubicBezTo>
                <a:close/>
              </a:path>
            </a:pathLst>
          </a:custGeom>
          <a:solidFill>
            <a:srgbClr val="E6E6E6"/>
          </a:solidFill>
          <a:ln w="9525">
            <a:noFill/>
            <a:round/>
            <a:headEnd/>
            <a:tailEnd/>
          </a:ln>
        </p:spPr>
        <p:txBody>
          <a:bodyPr lIns="85692" tIns="42848" rIns="85692" bIns="42848"/>
          <a:lstStyle/>
          <a:p>
            <a:pPr defTabSz="913463">
              <a:defRPr/>
            </a:pPr>
            <a:endParaRPr lang="en-US" sz="1800" b="0" dirty="0">
              <a:solidFill>
                <a:prstClr val="black"/>
              </a:solidFill>
              <a:latin typeface="Calibri"/>
              <a:cs typeface="+mn-cs"/>
            </a:endParaRPr>
          </a:p>
        </p:txBody>
      </p:sp>
      <p:sp>
        <p:nvSpPr>
          <p:cNvPr id="5" name="Slide Number Placeholder 5"/>
          <p:cNvSpPr txBox="1">
            <a:spLocks/>
          </p:cNvSpPr>
          <p:nvPr userDrawn="1"/>
        </p:nvSpPr>
        <p:spPr>
          <a:xfrm>
            <a:off x="132466" y="6356451"/>
            <a:ext cx="2132707" cy="364628"/>
          </a:xfrm>
          <a:prstGeom prst="rect">
            <a:avLst/>
          </a:prstGeom>
        </p:spPr>
        <p:txBody>
          <a:bodyPr lIns="91401" tIns="45700" rIns="91401" bIns="45700" anchor="ctr"/>
          <a:lstStyle>
            <a:lvl1pPr algn="l">
              <a:defRPr/>
            </a:lvl1pPr>
          </a:lstStyle>
          <a:p>
            <a:pPr defTabSz="914000">
              <a:defRPr/>
            </a:pPr>
            <a:endParaRPr lang="en-US" b="0" dirty="0">
              <a:solidFill>
                <a:prstClr val="black">
                  <a:tint val="75000"/>
                </a:prstClr>
              </a:solidFill>
              <a:latin typeface="Calibri"/>
              <a:cs typeface="+mn-cs"/>
            </a:endParaRPr>
          </a:p>
        </p:txBody>
      </p:sp>
      <p:sp>
        <p:nvSpPr>
          <p:cNvPr id="3" name="Content Placeholder 2"/>
          <p:cNvSpPr>
            <a:spLocks noGrp="1"/>
          </p:cNvSpPr>
          <p:nvPr>
            <p:ph idx="1"/>
          </p:nvPr>
        </p:nvSpPr>
        <p:spPr>
          <a:xfrm>
            <a:off x="457200" y="1367737"/>
            <a:ext cx="8229600" cy="4525963"/>
          </a:xfrm>
        </p:spPr>
        <p:txBody>
          <a:bodyPr>
            <a:normAutofit/>
          </a:bodyPr>
          <a:lstStyle>
            <a:lvl1pPr marL="328788" indent="-328788">
              <a:buSzPct val="135000"/>
              <a:buFontTx/>
              <a:buBlip>
                <a:blip r:embed="rId2"/>
              </a:buBlip>
              <a:defRPr sz="2300">
                <a:solidFill>
                  <a:schemeClr val="tx2">
                    <a:lumMod val="50000"/>
                  </a:schemeClr>
                </a:solidFill>
                <a:latin typeface="+mj-lt"/>
              </a:defRPr>
            </a:lvl1pPr>
            <a:lvl2pPr marL="761715" indent="-257377">
              <a:defRPr sz="1900">
                <a:solidFill>
                  <a:schemeClr val="tx2">
                    <a:lumMod val="50000"/>
                  </a:schemeClr>
                </a:solidFill>
                <a:latin typeface="+mj-lt"/>
              </a:defRPr>
            </a:lvl2pPr>
            <a:lvl3pPr>
              <a:defRPr sz="1700">
                <a:solidFill>
                  <a:schemeClr val="tx2">
                    <a:lumMod val="50000"/>
                  </a:schemeClr>
                </a:solidFill>
                <a:latin typeface="+mj-lt"/>
              </a:defRPr>
            </a:lvl3pPr>
            <a:lvl4pPr>
              <a:defRPr sz="1500">
                <a:solidFill>
                  <a:schemeClr val="tx2">
                    <a:lumMod val="50000"/>
                  </a:schemeClr>
                </a:solidFill>
                <a:latin typeface="+mj-lt"/>
              </a:defRPr>
            </a:lvl4pPr>
            <a:lvl5pPr>
              <a:defRPr sz="1500">
                <a:solidFill>
                  <a:schemeClr val="tx2">
                    <a:lumMod val="50000"/>
                  </a:schemeClr>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45124" y="1795"/>
            <a:ext cx="8229600" cy="1143000"/>
          </a:xfrm>
        </p:spPr>
        <p:txBody>
          <a:bodyPr rtlCol="0">
            <a:normAutofit/>
          </a:bodyPr>
          <a:lstStyle>
            <a:lvl1pPr algn="l" defTabSz="914000" rtl="0" eaLnBrk="1" latinLnBrk="0" hangingPunct="1">
              <a:spcBef>
                <a:spcPct val="0"/>
              </a:spcBef>
              <a:buNone/>
              <a:defRPr lang="en-US" sz="3000" b="1" kern="1200" dirty="0" smtClean="0">
                <a:solidFill>
                  <a:schemeClr val="tx2">
                    <a:lumMod val="50000"/>
                  </a:schemeClr>
                </a:solidFill>
                <a:latin typeface="+mj-lt"/>
                <a:ea typeface="+mj-ea"/>
                <a:cs typeface="+mj-cs"/>
              </a:defRPr>
            </a:lvl1pPr>
          </a:lstStyle>
          <a:p>
            <a:r>
              <a:rPr lang="en-US" dirty="0"/>
              <a:t>Click to edit Master title style</a:t>
            </a:r>
          </a:p>
        </p:txBody>
      </p:sp>
      <p:sp>
        <p:nvSpPr>
          <p:cNvPr id="6" name="Date Placeholder 3"/>
          <p:cNvSpPr>
            <a:spLocks noGrp="1"/>
          </p:cNvSpPr>
          <p:nvPr>
            <p:ph type="dt" sz="half" idx="10"/>
          </p:nvPr>
        </p:nvSpPr>
        <p:spPr>
          <a:xfrm>
            <a:off x="5543856" y="6356451"/>
            <a:ext cx="2132707" cy="364628"/>
          </a:xfrm>
        </p:spPr>
        <p:txBody>
          <a:bodyPr/>
          <a:lstStyle>
            <a:lvl1pPr>
              <a:defRPr/>
            </a:lvl1pPr>
          </a:lstStyle>
          <a:p>
            <a:pPr>
              <a:defRPr/>
            </a:pPr>
            <a:endParaRPr lang="en-US" dirty="0"/>
          </a:p>
        </p:txBody>
      </p:sp>
      <p:sp>
        <p:nvSpPr>
          <p:cNvPr id="7" name="Footer Placeholder 4"/>
          <p:cNvSpPr>
            <a:spLocks noGrp="1"/>
          </p:cNvSpPr>
          <p:nvPr>
            <p:ph type="ftr" sz="quarter" idx="11"/>
          </p:nvPr>
        </p:nvSpPr>
        <p:spPr/>
        <p:txBody>
          <a:bodyPr/>
          <a:lstStyle>
            <a:lvl1pPr>
              <a:defRPr/>
            </a:lvl1pPr>
          </a:lstStyle>
          <a:p>
            <a:pPr>
              <a:defRPr/>
            </a:pPr>
            <a:endParaRPr lang="en-US" dirty="0"/>
          </a:p>
        </p:txBody>
      </p:sp>
      <p:sp>
        <p:nvSpPr>
          <p:cNvPr id="8" name="Slide Number Placeholder 5"/>
          <p:cNvSpPr>
            <a:spLocks noGrp="1"/>
          </p:cNvSpPr>
          <p:nvPr>
            <p:ph type="sldNum" sz="quarter" idx="12"/>
          </p:nvPr>
        </p:nvSpPr>
        <p:spPr>
          <a:xfrm>
            <a:off x="183067" y="6366868"/>
            <a:ext cx="2132707" cy="364629"/>
          </a:xfrm>
        </p:spPr>
        <p:txBody>
          <a:bodyPr lIns="33737"/>
          <a:lstStyle>
            <a:lvl1pPr algn="l">
              <a:defRPr/>
            </a:lvl1pPr>
          </a:lstStyle>
          <a:p>
            <a:pPr>
              <a:defRPr/>
            </a:pPr>
            <a:fld id="{8A037283-BBB6-43AD-BE9F-2077024E6B04}" type="slidenum">
              <a:rPr lang="en-US"/>
              <a:pPr>
                <a:defRPr/>
              </a:pPr>
              <a:t>‹#›</a:t>
            </a:fld>
            <a:endParaRPr lang="en-US" dirty="0"/>
          </a:p>
        </p:txBody>
      </p:sp>
    </p:spTree>
    <p:extLst>
      <p:ext uri="{BB962C8B-B14F-4D97-AF65-F5344CB8AC3E}">
        <p14:creationId xmlns:p14="http://schemas.microsoft.com/office/powerpoint/2010/main" val="100096420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pPr>
              <a:defRPr/>
            </a:pPr>
            <a:fld id="{FCFA3383-6BA3-44EE-9E0C-B4ABE03D6979}" type="datetime1">
              <a:rPr lang="ru-RU" smtClean="0"/>
              <a:pPr>
                <a:defRPr/>
              </a:pPr>
              <a:t>06.11.2018</a:t>
            </a:fld>
            <a:endParaRPr lang="ru-RU" dirty="0"/>
          </a:p>
        </p:txBody>
      </p:sp>
      <p:sp>
        <p:nvSpPr>
          <p:cNvPr id="6" name="Нижний колонтитул 5"/>
          <p:cNvSpPr>
            <a:spLocks noGrp="1"/>
          </p:cNvSpPr>
          <p:nvPr>
            <p:ph type="ftr" sz="quarter" idx="11"/>
          </p:nvPr>
        </p:nvSpPr>
        <p:spPr/>
        <p:txBody>
          <a:bodyPr/>
          <a:lstStyle/>
          <a:p>
            <a:pPr>
              <a:defRPr/>
            </a:pPr>
            <a:endParaRPr lang="ru-RU" dirty="0"/>
          </a:p>
        </p:txBody>
      </p:sp>
      <p:sp>
        <p:nvSpPr>
          <p:cNvPr id="7" name="Номер слайда 6"/>
          <p:cNvSpPr>
            <a:spLocks noGrp="1"/>
          </p:cNvSpPr>
          <p:nvPr>
            <p:ph type="sldNum" sz="quarter" idx="12"/>
          </p:nvPr>
        </p:nvSpPr>
        <p:spPr/>
        <p:txBody>
          <a:bodyPr/>
          <a:lstStyle/>
          <a:p>
            <a:pPr>
              <a:defRPr/>
            </a:pPr>
            <a:fld id="{B6E9B6C3-F203-4CD1-964E-E69545138BA8}" type="slidenum">
              <a:rPr lang="ru-RU" smtClean="0"/>
              <a:pPr>
                <a:defRPr/>
              </a:pPr>
              <a:t>‹#›</a:t>
            </a:fld>
            <a:endParaRPr lang="ru-RU" dirty="0"/>
          </a:p>
        </p:txBody>
      </p:sp>
    </p:spTree>
    <p:extLst>
      <p:ext uri="{BB962C8B-B14F-4D97-AF65-F5344CB8AC3E}">
        <p14:creationId xmlns:p14="http://schemas.microsoft.com/office/powerpoint/2010/main" val="31135784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pPr>
              <a:defRPr/>
            </a:pPr>
            <a:fld id="{84A708F6-28F6-4097-9AC2-91C9D0D10416}" type="datetime1">
              <a:rPr lang="ru-RU" smtClean="0"/>
              <a:pPr>
                <a:defRPr/>
              </a:pPr>
              <a:t>06.11.2018</a:t>
            </a:fld>
            <a:endParaRPr lang="ru-RU" dirty="0"/>
          </a:p>
        </p:txBody>
      </p:sp>
      <p:sp>
        <p:nvSpPr>
          <p:cNvPr id="6" name="Нижний колонтитул 5"/>
          <p:cNvSpPr>
            <a:spLocks noGrp="1"/>
          </p:cNvSpPr>
          <p:nvPr>
            <p:ph type="ftr" sz="quarter" idx="11"/>
          </p:nvPr>
        </p:nvSpPr>
        <p:spPr/>
        <p:txBody>
          <a:bodyPr/>
          <a:lstStyle/>
          <a:p>
            <a:pPr>
              <a:defRPr/>
            </a:pPr>
            <a:endParaRPr lang="ru-RU" dirty="0"/>
          </a:p>
        </p:txBody>
      </p:sp>
      <p:sp>
        <p:nvSpPr>
          <p:cNvPr id="7" name="Номер слайда 6"/>
          <p:cNvSpPr>
            <a:spLocks noGrp="1"/>
          </p:cNvSpPr>
          <p:nvPr>
            <p:ph type="sldNum" sz="quarter" idx="12"/>
          </p:nvPr>
        </p:nvSpPr>
        <p:spPr/>
        <p:txBody>
          <a:bodyPr/>
          <a:lstStyle/>
          <a:p>
            <a:pPr>
              <a:defRPr/>
            </a:pPr>
            <a:fld id="{12148790-AE01-4789-9923-FF83C650F659}" type="slidenum">
              <a:rPr lang="ru-RU" smtClean="0"/>
              <a:pPr>
                <a:defRPr/>
              </a:pPr>
              <a:t>‹#›</a:t>
            </a:fld>
            <a:endParaRPr lang="ru-RU" dirty="0"/>
          </a:p>
        </p:txBody>
      </p:sp>
    </p:spTree>
    <p:extLst>
      <p:ext uri="{BB962C8B-B14F-4D97-AF65-F5344CB8AC3E}">
        <p14:creationId xmlns:p14="http://schemas.microsoft.com/office/powerpoint/2010/main" val="2325904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pPr>
              <a:defRPr/>
            </a:pPr>
            <a:fld id="{5D2BEC67-5CA7-4876-A954-BD1A6F9A1EDC}" type="datetime1">
              <a:rPr lang="ru-RU" smtClean="0"/>
              <a:pPr>
                <a:defRPr/>
              </a:pPr>
              <a:t>06.11.2018</a:t>
            </a:fld>
            <a:endParaRPr lang="ru-RU" dirty="0"/>
          </a:p>
        </p:txBody>
      </p:sp>
      <p:sp>
        <p:nvSpPr>
          <p:cNvPr id="5" name="Нижний колонтитул 4"/>
          <p:cNvSpPr>
            <a:spLocks noGrp="1"/>
          </p:cNvSpPr>
          <p:nvPr>
            <p:ph type="ftr" sz="quarter" idx="11"/>
          </p:nvPr>
        </p:nvSpPr>
        <p:spPr/>
        <p:txBody>
          <a:bodyPr/>
          <a:lstStyle/>
          <a:p>
            <a:pPr>
              <a:defRPr/>
            </a:pPr>
            <a:endParaRPr lang="ru-RU" dirty="0"/>
          </a:p>
        </p:txBody>
      </p:sp>
      <p:sp>
        <p:nvSpPr>
          <p:cNvPr id="6" name="Номер слайда 5"/>
          <p:cNvSpPr>
            <a:spLocks noGrp="1"/>
          </p:cNvSpPr>
          <p:nvPr>
            <p:ph type="sldNum" sz="quarter" idx="12"/>
          </p:nvPr>
        </p:nvSpPr>
        <p:spPr/>
        <p:txBody>
          <a:bodyPr/>
          <a:lstStyle/>
          <a:p>
            <a:pPr>
              <a:defRPr/>
            </a:pPr>
            <a:fld id="{8D7EF14D-1F20-4337-AE3C-5FACD8D8CE3A}" type="slidenum">
              <a:rPr lang="ru-RU" smtClean="0"/>
              <a:pPr>
                <a:defRPr/>
              </a:pPr>
              <a:t>‹#›</a:t>
            </a:fld>
            <a:endParaRPr lang="ru-RU" dirty="0"/>
          </a:p>
        </p:txBody>
      </p:sp>
    </p:spTree>
    <p:extLst>
      <p:ext uri="{BB962C8B-B14F-4D97-AF65-F5344CB8AC3E}">
        <p14:creationId xmlns:p14="http://schemas.microsoft.com/office/powerpoint/2010/main" val="23875848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pPr>
              <a:defRPr/>
            </a:pPr>
            <a:fld id="{3B34FAD5-ED08-4FD5-8C40-37DC7B35B152}" type="datetime1">
              <a:rPr lang="ru-RU" smtClean="0"/>
              <a:pPr>
                <a:defRPr/>
              </a:pPr>
              <a:t>06.11.2018</a:t>
            </a:fld>
            <a:endParaRPr lang="ru-RU" dirty="0"/>
          </a:p>
        </p:txBody>
      </p:sp>
      <p:sp>
        <p:nvSpPr>
          <p:cNvPr id="5" name="Нижний колонтитул 4"/>
          <p:cNvSpPr>
            <a:spLocks noGrp="1"/>
          </p:cNvSpPr>
          <p:nvPr>
            <p:ph type="ftr" sz="quarter" idx="11"/>
          </p:nvPr>
        </p:nvSpPr>
        <p:spPr/>
        <p:txBody>
          <a:bodyPr/>
          <a:lstStyle/>
          <a:p>
            <a:pPr>
              <a:defRPr/>
            </a:pPr>
            <a:endParaRPr lang="ru-RU" dirty="0"/>
          </a:p>
        </p:txBody>
      </p:sp>
      <p:sp>
        <p:nvSpPr>
          <p:cNvPr id="6" name="Номер слайда 5"/>
          <p:cNvSpPr>
            <a:spLocks noGrp="1"/>
          </p:cNvSpPr>
          <p:nvPr>
            <p:ph type="sldNum" sz="quarter" idx="12"/>
          </p:nvPr>
        </p:nvSpPr>
        <p:spPr/>
        <p:txBody>
          <a:bodyPr/>
          <a:lstStyle/>
          <a:p>
            <a:pPr>
              <a:defRPr/>
            </a:pPr>
            <a:fld id="{831EE09A-B6ED-4E0D-BCDD-56AA7745F728}" type="slidenum">
              <a:rPr lang="ru-RU" smtClean="0"/>
              <a:pPr>
                <a:defRPr/>
              </a:pPr>
              <a:t>‹#›</a:t>
            </a:fld>
            <a:endParaRPr lang="ru-RU" dirty="0"/>
          </a:p>
        </p:txBody>
      </p:sp>
    </p:spTree>
    <p:extLst>
      <p:ext uri="{BB962C8B-B14F-4D97-AF65-F5344CB8AC3E}">
        <p14:creationId xmlns:p14="http://schemas.microsoft.com/office/powerpoint/2010/main" val="1340589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Freeform 5"/>
          <p:cNvSpPr>
            <a:spLocks noEditPoints="1"/>
          </p:cNvSpPr>
          <p:nvPr userDrawn="1"/>
        </p:nvSpPr>
        <p:spPr bwMode="auto">
          <a:xfrm>
            <a:off x="-5947" y="5954"/>
            <a:ext cx="9149953" cy="6776145"/>
          </a:xfrm>
          <a:custGeom>
            <a:avLst/>
            <a:gdLst/>
            <a:ahLst/>
            <a:cxnLst>
              <a:cxn ang="0">
                <a:pos x="715" y="279"/>
              </a:cxn>
              <a:cxn ang="0">
                <a:pos x="907" y="349"/>
              </a:cxn>
              <a:cxn ang="0">
                <a:pos x="1000" y="689"/>
              </a:cxn>
              <a:cxn ang="0">
                <a:pos x="1012" y="1004"/>
              </a:cxn>
              <a:cxn ang="0">
                <a:pos x="1142" y="801"/>
              </a:cxn>
              <a:cxn ang="0">
                <a:pos x="1250" y="911"/>
              </a:cxn>
              <a:cxn ang="0">
                <a:pos x="1329" y="948"/>
              </a:cxn>
              <a:cxn ang="0">
                <a:pos x="1135" y="1044"/>
              </a:cxn>
              <a:cxn ang="0">
                <a:pos x="710" y="1042"/>
              </a:cxn>
              <a:cxn ang="0">
                <a:pos x="673" y="1009"/>
              </a:cxn>
              <a:cxn ang="0">
                <a:pos x="783" y="1008"/>
              </a:cxn>
              <a:cxn ang="0">
                <a:pos x="814" y="1003"/>
              </a:cxn>
              <a:cxn ang="0">
                <a:pos x="768" y="519"/>
              </a:cxn>
              <a:cxn ang="0">
                <a:pos x="505" y="346"/>
              </a:cxn>
              <a:cxn ang="0">
                <a:pos x="825" y="236"/>
              </a:cxn>
              <a:cxn ang="0">
                <a:pos x="862" y="282"/>
              </a:cxn>
              <a:cxn ang="0">
                <a:pos x="804" y="333"/>
              </a:cxn>
              <a:cxn ang="0">
                <a:pos x="831" y="333"/>
              </a:cxn>
              <a:cxn ang="0">
                <a:pos x="825" y="379"/>
              </a:cxn>
              <a:cxn ang="0">
                <a:pos x="812" y="407"/>
              </a:cxn>
              <a:cxn ang="0">
                <a:pos x="921" y="417"/>
              </a:cxn>
              <a:cxn ang="0">
                <a:pos x="825" y="422"/>
              </a:cxn>
              <a:cxn ang="0">
                <a:pos x="820" y="457"/>
              </a:cxn>
              <a:cxn ang="0">
                <a:pos x="816" y="480"/>
              </a:cxn>
              <a:cxn ang="0">
                <a:pos x="835" y="521"/>
              </a:cxn>
              <a:cxn ang="0">
                <a:pos x="809" y="527"/>
              </a:cxn>
              <a:cxn ang="0">
                <a:pos x="851" y="538"/>
              </a:cxn>
              <a:cxn ang="0">
                <a:pos x="842" y="558"/>
              </a:cxn>
              <a:cxn ang="0">
                <a:pos x="817" y="584"/>
              </a:cxn>
              <a:cxn ang="0">
                <a:pos x="799" y="602"/>
              </a:cxn>
              <a:cxn ang="0">
                <a:pos x="853" y="619"/>
              </a:cxn>
              <a:cxn ang="0">
                <a:pos x="818" y="645"/>
              </a:cxn>
              <a:cxn ang="0">
                <a:pos x="802" y="672"/>
              </a:cxn>
              <a:cxn ang="0">
                <a:pos x="780" y="687"/>
              </a:cxn>
              <a:cxn ang="0">
                <a:pos x="870" y="702"/>
              </a:cxn>
              <a:cxn ang="0">
                <a:pos x="811" y="722"/>
              </a:cxn>
              <a:cxn ang="0">
                <a:pos x="870" y="764"/>
              </a:cxn>
              <a:cxn ang="0">
                <a:pos x="1178" y="747"/>
              </a:cxn>
              <a:cxn ang="0">
                <a:pos x="779" y="764"/>
              </a:cxn>
              <a:cxn ang="0">
                <a:pos x="1167" y="795"/>
              </a:cxn>
              <a:cxn ang="0">
                <a:pos x="880" y="806"/>
              </a:cxn>
              <a:cxn ang="0">
                <a:pos x="898" y="815"/>
              </a:cxn>
              <a:cxn ang="0">
                <a:pos x="761" y="829"/>
              </a:cxn>
              <a:cxn ang="0">
                <a:pos x="1194" y="836"/>
              </a:cxn>
              <a:cxn ang="0">
                <a:pos x="900" y="845"/>
              </a:cxn>
              <a:cxn ang="0">
                <a:pos x="1193" y="857"/>
              </a:cxn>
              <a:cxn ang="0">
                <a:pos x="886" y="877"/>
              </a:cxn>
              <a:cxn ang="0">
                <a:pos x="1200" y="890"/>
              </a:cxn>
              <a:cxn ang="0">
                <a:pos x="913" y="901"/>
              </a:cxn>
              <a:cxn ang="0">
                <a:pos x="878" y="928"/>
              </a:cxn>
              <a:cxn ang="0">
                <a:pos x="881" y="930"/>
              </a:cxn>
              <a:cxn ang="0">
                <a:pos x="902" y="933"/>
              </a:cxn>
              <a:cxn ang="0">
                <a:pos x="1262" y="985"/>
              </a:cxn>
              <a:cxn ang="0">
                <a:pos x="889" y="957"/>
              </a:cxn>
              <a:cxn ang="0">
                <a:pos x="1211" y="965"/>
              </a:cxn>
              <a:cxn ang="0">
                <a:pos x="734" y="982"/>
              </a:cxn>
              <a:cxn ang="0">
                <a:pos x="768" y="990"/>
              </a:cxn>
              <a:cxn ang="0">
                <a:pos x="734" y="989"/>
              </a:cxn>
              <a:cxn ang="0">
                <a:pos x="1208" y="1006"/>
              </a:cxn>
              <a:cxn ang="0">
                <a:pos x="869" y="1016"/>
              </a:cxn>
              <a:cxn ang="0">
                <a:pos x="866" y="1024"/>
              </a:cxn>
              <a:cxn ang="0">
                <a:pos x="1220" y="1039"/>
              </a:cxn>
            </a:cxnLst>
            <a:rect l="0" t="0" r="r" b="b"/>
            <a:pathLst>
              <a:path w="1435" h="1062">
                <a:moveTo>
                  <a:pt x="0" y="0"/>
                </a:moveTo>
                <a:cubicBezTo>
                  <a:pt x="2" y="0"/>
                  <a:pt x="4" y="0"/>
                  <a:pt x="6" y="0"/>
                </a:cubicBezTo>
                <a:cubicBezTo>
                  <a:pt x="20" y="12"/>
                  <a:pt x="39" y="25"/>
                  <a:pt x="56" y="37"/>
                </a:cubicBezTo>
                <a:cubicBezTo>
                  <a:pt x="61" y="41"/>
                  <a:pt x="66" y="46"/>
                  <a:pt x="72" y="46"/>
                </a:cubicBezTo>
                <a:cubicBezTo>
                  <a:pt x="53" y="30"/>
                  <a:pt x="30" y="17"/>
                  <a:pt x="11" y="0"/>
                </a:cubicBezTo>
                <a:cubicBezTo>
                  <a:pt x="13" y="0"/>
                  <a:pt x="14" y="0"/>
                  <a:pt x="16" y="0"/>
                </a:cubicBezTo>
                <a:cubicBezTo>
                  <a:pt x="22" y="6"/>
                  <a:pt x="31" y="12"/>
                  <a:pt x="41" y="19"/>
                </a:cubicBezTo>
                <a:cubicBezTo>
                  <a:pt x="52" y="27"/>
                  <a:pt x="62" y="39"/>
                  <a:pt x="76" y="33"/>
                </a:cubicBezTo>
                <a:cubicBezTo>
                  <a:pt x="70" y="28"/>
                  <a:pt x="64" y="23"/>
                  <a:pt x="56" y="18"/>
                </a:cubicBezTo>
                <a:cubicBezTo>
                  <a:pt x="49" y="12"/>
                  <a:pt x="39" y="8"/>
                  <a:pt x="34" y="0"/>
                </a:cubicBezTo>
                <a:cubicBezTo>
                  <a:pt x="36" y="0"/>
                  <a:pt x="37" y="0"/>
                  <a:pt x="39" y="0"/>
                </a:cubicBezTo>
                <a:cubicBezTo>
                  <a:pt x="52" y="11"/>
                  <a:pt x="66" y="22"/>
                  <a:pt x="81" y="31"/>
                </a:cubicBezTo>
                <a:cubicBezTo>
                  <a:pt x="116" y="59"/>
                  <a:pt x="155" y="84"/>
                  <a:pt x="190" y="112"/>
                </a:cubicBezTo>
                <a:cubicBezTo>
                  <a:pt x="290" y="183"/>
                  <a:pt x="389" y="254"/>
                  <a:pt x="489" y="324"/>
                </a:cubicBezTo>
                <a:cubicBezTo>
                  <a:pt x="514" y="338"/>
                  <a:pt x="535" y="356"/>
                  <a:pt x="559" y="370"/>
                </a:cubicBezTo>
                <a:cubicBezTo>
                  <a:pt x="567" y="379"/>
                  <a:pt x="580" y="383"/>
                  <a:pt x="587" y="392"/>
                </a:cubicBezTo>
                <a:cubicBezTo>
                  <a:pt x="624" y="413"/>
                  <a:pt x="657" y="437"/>
                  <a:pt x="692" y="459"/>
                </a:cubicBezTo>
                <a:cubicBezTo>
                  <a:pt x="695" y="452"/>
                  <a:pt x="693" y="440"/>
                  <a:pt x="691" y="435"/>
                </a:cubicBezTo>
                <a:cubicBezTo>
                  <a:pt x="718" y="428"/>
                  <a:pt x="741" y="416"/>
                  <a:pt x="766" y="407"/>
                </a:cubicBezTo>
                <a:cubicBezTo>
                  <a:pt x="758" y="392"/>
                  <a:pt x="746" y="381"/>
                  <a:pt x="738" y="367"/>
                </a:cubicBezTo>
                <a:cubicBezTo>
                  <a:pt x="736" y="367"/>
                  <a:pt x="735" y="366"/>
                  <a:pt x="733" y="366"/>
                </a:cubicBezTo>
                <a:cubicBezTo>
                  <a:pt x="732" y="364"/>
                  <a:pt x="734" y="363"/>
                  <a:pt x="734" y="362"/>
                </a:cubicBezTo>
                <a:cubicBezTo>
                  <a:pt x="733" y="363"/>
                  <a:pt x="727" y="361"/>
                  <a:pt x="729" y="358"/>
                </a:cubicBezTo>
                <a:cubicBezTo>
                  <a:pt x="731" y="356"/>
                  <a:pt x="733" y="359"/>
                  <a:pt x="734" y="361"/>
                </a:cubicBezTo>
                <a:cubicBezTo>
                  <a:pt x="739" y="359"/>
                  <a:pt x="731" y="355"/>
                  <a:pt x="733" y="354"/>
                </a:cubicBezTo>
                <a:cubicBezTo>
                  <a:pt x="733" y="350"/>
                  <a:pt x="736" y="356"/>
                  <a:pt x="737" y="353"/>
                </a:cubicBezTo>
                <a:cubicBezTo>
                  <a:pt x="736" y="340"/>
                  <a:pt x="737" y="322"/>
                  <a:pt x="736" y="303"/>
                </a:cubicBezTo>
                <a:cubicBezTo>
                  <a:pt x="734" y="299"/>
                  <a:pt x="729" y="297"/>
                  <a:pt x="727" y="293"/>
                </a:cubicBezTo>
                <a:cubicBezTo>
                  <a:pt x="731" y="291"/>
                  <a:pt x="730" y="297"/>
                  <a:pt x="734" y="296"/>
                </a:cubicBezTo>
                <a:cubicBezTo>
                  <a:pt x="723" y="284"/>
                  <a:pt x="708" y="275"/>
                  <a:pt x="699" y="261"/>
                </a:cubicBezTo>
                <a:cubicBezTo>
                  <a:pt x="713" y="272"/>
                  <a:pt x="725" y="286"/>
                  <a:pt x="740" y="297"/>
                </a:cubicBezTo>
                <a:cubicBezTo>
                  <a:pt x="741" y="297"/>
                  <a:pt x="742" y="296"/>
                  <a:pt x="743" y="295"/>
                </a:cubicBezTo>
                <a:cubicBezTo>
                  <a:pt x="713" y="268"/>
                  <a:pt x="678" y="233"/>
                  <a:pt x="649" y="205"/>
                </a:cubicBezTo>
                <a:cubicBezTo>
                  <a:pt x="645" y="201"/>
                  <a:pt x="644" y="199"/>
                  <a:pt x="639" y="202"/>
                </a:cubicBezTo>
                <a:cubicBezTo>
                  <a:pt x="658" y="223"/>
                  <a:pt x="680" y="241"/>
                  <a:pt x="699" y="261"/>
                </a:cubicBezTo>
                <a:cubicBezTo>
                  <a:pt x="692" y="259"/>
                  <a:pt x="691" y="252"/>
                  <a:pt x="684" y="250"/>
                </a:cubicBezTo>
                <a:cubicBezTo>
                  <a:pt x="684" y="249"/>
                  <a:pt x="683" y="248"/>
                  <a:pt x="683" y="247"/>
                </a:cubicBezTo>
                <a:cubicBezTo>
                  <a:pt x="668" y="234"/>
                  <a:pt x="653" y="220"/>
                  <a:pt x="639" y="206"/>
                </a:cubicBezTo>
                <a:cubicBezTo>
                  <a:pt x="640" y="211"/>
                  <a:pt x="647" y="216"/>
                  <a:pt x="652" y="219"/>
                </a:cubicBezTo>
                <a:cubicBezTo>
                  <a:pt x="655" y="225"/>
                  <a:pt x="660" y="230"/>
                  <a:pt x="666" y="233"/>
                </a:cubicBezTo>
                <a:cubicBezTo>
                  <a:pt x="679" y="250"/>
                  <a:pt x="698" y="262"/>
                  <a:pt x="712" y="279"/>
                </a:cubicBezTo>
                <a:cubicBezTo>
                  <a:pt x="713" y="279"/>
                  <a:pt x="714" y="279"/>
                  <a:pt x="715" y="279"/>
                </a:cubicBezTo>
                <a:cubicBezTo>
                  <a:pt x="717" y="286"/>
                  <a:pt x="726" y="286"/>
                  <a:pt x="727" y="293"/>
                </a:cubicBezTo>
                <a:cubicBezTo>
                  <a:pt x="623" y="199"/>
                  <a:pt x="522" y="100"/>
                  <a:pt x="422" y="0"/>
                </a:cubicBezTo>
                <a:cubicBezTo>
                  <a:pt x="424" y="0"/>
                  <a:pt x="425" y="0"/>
                  <a:pt x="427" y="0"/>
                </a:cubicBezTo>
                <a:cubicBezTo>
                  <a:pt x="443" y="19"/>
                  <a:pt x="464" y="38"/>
                  <a:pt x="482" y="56"/>
                </a:cubicBezTo>
                <a:cubicBezTo>
                  <a:pt x="531" y="104"/>
                  <a:pt x="581" y="154"/>
                  <a:pt x="630" y="200"/>
                </a:cubicBezTo>
                <a:cubicBezTo>
                  <a:pt x="627" y="194"/>
                  <a:pt x="622" y="190"/>
                  <a:pt x="618" y="186"/>
                </a:cubicBezTo>
                <a:cubicBezTo>
                  <a:pt x="588" y="159"/>
                  <a:pt x="559" y="128"/>
                  <a:pt x="529" y="100"/>
                </a:cubicBezTo>
                <a:cubicBezTo>
                  <a:pt x="495" y="67"/>
                  <a:pt x="462" y="34"/>
                  <a:pt x="429" y="0"/>
                </a:cubicBezTo>
                <a:cubicBezTo>
                  <a:pt x="430" y="0"/>
                  <a:pt x="432" y="0"/>
                  <a:pt x="433" y="0"/>
                </a:cubicBezTo>
                <a:cubicBezTo>
                  <a:pt x="433" y="1"/>
                  <a:pt x="433" y="2"/>
                  <a:pt x="434" y="2"/>
                </a:cubicBezTo>
                <a:cubicBezTo>
                  <a:pt x="497" y="64"/>
                  <a:pt x="558" y="128"/>
                  <a:pt x="624" y="189"/>
                </a:cubicBezTo>
                <a:cubicBezTo>
                  <a:pt x="628" y="193"/>
                  <a:pt x="633" y="199"/>
                  <a:pt x="639" y="197"/>
                </a:cubicBezTo>
                <a:cubicBezTo>
                  <a:pt x="632" y="188"/>
                  <a:pt x="623" y="180"/>
                  <a:pt x="615" y="172"/>
                </a:cubicBezTo>
                <a:cubicBezTo>
                  <a:pt x="590" y="148"/>
                  <a:pt x="564" y="124"/>
                  <a:pt x="540" y="99"/>
                </a:cubicBezTo>
                <a:cubicBezTo>
                  <a:pt x="508" y="66"/>
                  <a:pt x="474" y="34"/>
                  <a:pt x="443" y="0"/>
                </a:cubicBezTo>
                <a:cubicBezTo>
                  <a:pt x="444" y="0"/>
                  <a:pt x="445" y="0"/>
                  <a:pt x="447" y="0"/>
                </a:cubicBezTo>
                <a:cubicBezTo>
                  <a:pt x="543" y="101"/>
                  <a:pt x="644" y="198"/>
                  <a:pt x="745" y="295"/>
                </a:cubicBezTo>
                <a:cubicBezTo>
                  <a:pt x="767" y="287"/>
                  <a:pt x="789" y="278"/>
                  <a:pt x="810" y="270"/>
                </a:cubicBezTo>
                <a:cubicBezTo>
                  <a:pt x="809" y="267"/>
                  <a:pt x="811" y="262"/>
                  <a:pt x="810" y="259"/>
                </a:cubicBezTo>
                <a:cubicBezTo>
                  <a:pt x="809" y="254"/>
                  <a:pt x="798" y="247"/>
                  <a:pt x="794" y="243"/>
                </a:cubicBezTo>
                <a:cubicBezTo>
                  <a:pt x="779" y="227"/>
                  <a:pt x="763" y="210"/>
                  <a:pt x="747" y="193"/>
                </a:cubicBezTo>
                <a:cubicBezTo>
                  <a:pt x="730" y="176"/>
                  <a:pt x="714" y="156"/>
                  <a:pt x="697" y="138"/>
                </a:cubicBezTo>
                <a:cubicBezTo>
                  <a:pt x="655" y="94"/>
                  <a:pt x="612" y="47"/>
                  <a:pt x="572" y="0"/>
                </a:cubicBezTo>
                <a:cubicBezTo>
                  <a:pt x="574" y="0"/>
                  <a:pt x="576" y="0"/>
                  <a:pt x="577" y="0"/>
                </a:cubicBezTo>
                <a:cubicBezTo>
                  <a:pt x="614" y="44"/>
                  <a:pt x="653" y="86"/>
                  <a:pt x="692" y="128"/>
                </a:cubicBezTo>
                <a:cubicBezTo>
                  <a:pt x="710" y="147"/>
                  <a:pt x="727" y="167"/>
                  <a:pt x="745" y="187"/>
                </a:cubicBezTo>
                <a:cubicBezTo>
                  <a:pt x="760" y="202"/>
                  <a:pt x="775" y="217"/>
                  <a:pt x="790" y="232"/>
                </a:cubicBezTo>
                <a:cubicBezTo>
                  <a:pt x="793" y="236"/>
                  <a:pt x="797" y="241"/>
                  <a:pt x="802" y="244"/>
                </a:cubicBezTo>
                <a:cubicBezTo>
                  <a:pt x="803" y="243"/>
                  <a:pt x="803" y="241"/>
                  <a:pt x="803" y="240"/>
                </a:cubicBezTo>
                <a:cubicBezTo>
                  <a:pt x="799" y="237"/>
                  <a:pt x="796" y="233"/>
                  <a:pt x="792" y="230"/>
                </a:cubicBezTo>
                <a:cubicBezTo>
                  <a:pt x="798" y="230"/>
                  <a:pt x="801" y="239"/>
                  <a:pt x="807" y="241"/>
                </a:cubicBezTo>
                <a:cubicBezTo>
                  <a:pt x="808" y="245"/>
                  <a:pt x="805" y="244"/>
                  <a:pt x="805" y="247"/>
                </a:cubicBezTo>
                <a:cubicBezTo>
                  <a:pt x="805" y="251"/>
                  <a:pt x="808" y="252"/>
                  <a:pt x="811" y="254"/>
                </a:cubicBezTo>
                <a:cubicBezTo>
                  <a:pt x="812" y="247"/>
                  <a:pt x="814" y="237"/>
                  <a:pt x="816" y="229"/>
                </a:cubicBezTo>
                <a:cubicBezTo>
                  <a:pt x="820" y="229"/>
                  <a:pt x="824" y="229"/>
                  <a:pt x="828" y="229"/>
                </a:cubicBezTo>
                <a:cubicBezTo>
                  <a:pt x="831" y="241"/>
                  <a:pt x="833" y="256"/>
                  <a:pt x="835" y="270"/>
                </a:cubicBezTo>
                <a:cubicBezTo>
                  <a:pt x="862" y="274"/>
                  <a:pt x="888" y="282"/>
                  <a:pt x="913" y="286"/>
                </a:cubicBezTo>
                <a:cubicBezTo>
                  <a:pt x="914" y="288"/>
                  <a:pt x="913" y="290"/>
                  <a:pt x="910" y="290"/>
                </a:cubicBezTo>
                <a:cubicBezTo>
                  <a:pt x="913" y="305"/>
                  <a:pt x="908" y="327"/>
                  <a:pt x="914" y="341"/>
                </a:cubicBezTo>
                <a:cubicBezTo>
                  <a:pt x="915" y="344"/>
                  <a:pt x="911" y="341"/>
                  <a:pt x="911" y="343"/>
                </a:cubicBezTo>
                <a:cubicBezTo>
                  <a:pt x="913" y="345"/>
                  <a:pt x="915" y="347"/>
                  <a:pt x="914" y="352"/>
                </a:cubicBezTo>
                <a:cubicBezTo>
                  <a:pt x="913" y="350"/>
                  <a:pt x="909" y="348"/>
                  <a:pt x="907" y="349"/>
                </a:cubicBezTo>
                <a:cubicBezTo>
                  <a:pt x="907" y="353"/>
                  <a:pt x="910" y="353"/>
                  <a:pt x="911" y="355"/>
                </a:cubicBezTo>
                <a:cubicBezTo>
                  <a:pt x="914" y="364"/>
                  <a:pt x="919" y="371"/>
                  <a:pt x="924" y="379"/>
                </a:cubicBezTo>
                <a:cubicBezTo>
                  <a:pt x="928" y="391"/>
                  <a:pt x="938" y="401"/>
                  <a:pt x="940" y="413"/>
                </a:cubicBezTo>
                <a:cubicBezTo>
                  <a:pt x="928" y="395"/>
                  <a:pt x="919" y="376"/>
                  <a:pt x="909" y="357"/>
                </a:cubicBezTo>
                <a:cubicBezTo>
                  <a:pt x="907" y="356"/>
                  <a:pt x="907" y="354"/>
                  <a:pt x="904" y="354"/>
                </a:cubicBezTo>
                <a:cubicBezTo>
                  <a:pt x="904" y="353"/>
                  <a:pt x="904" y="352"/>
                  <a:pt x="904" y="351"/>
                </a:cubicBezTo>
                <a:cubicBezTo>
                  <a:pt x="885" y="333"/>
                  <a:pt x="866" y="315"/>
                  <a:pt x="848" y="297"/>
                </a:cubicBezTo>
                <a:cubicBezTo>
                  <a:pt x="845" y="297"/>
                  <a:pt x="841" y="296"/>
                  <a:pt x="839" y="297"/>
                </a:cubicBezTo>
                <a:cubicBezTo>
                  <a:pt x="841" y="328"/>
                  <a:pt x="843" y="366"/>
                  <a:pt x="846" y="392"/>
                </a:cubicBezTo>
                <a:cubicBezTo>
                  <a:pt x="885" y="402"/>
                  <a:pt x="924" y="411"/>
                  <a:pt x="963" y="420"/>
                </a:cubicBezTo>
                <a:cubicBezTo>
                  <a:pt x="962" y="422"/>
                  <a:pt x="960" y="422"/>
                  <a:pt x="959" y="423"/>
                </a:cubicBezTo>
                <a:cubicBezTo>
                  <a:pt x="956" y="451"/>
                  <a:pt x="971" y="462"/>
                  <a:pt x="979" y="480"/>
                </a:cubicBezTo>
                <a:cubicBezTo>
                  <a:pt x="981" y="482"/>
                  <a:pt x="981" y="476"/>
                  <a:pt x="984" y="479"/>
                </a:cubicBezTo>
                <a:cubicBezTo>
                  <a:pt x="986" y="483"/>
                  <a:pt x="982" y="482"/>
                  <a:pt x="982" y="485"/>
                </a:cubicBezTo>
                <a:cubicBezTo>
                  <a:pt x="992" y="503"/>
                  <a:pt x="1002" y="520"/>
                  <a:pt x="1012" y="538"/>
                </a:cubicBezTo>
                <a:cubicBezTo>
                  <a:pt x="993" y="511"/>
                  <a:pt x="978" y="480"/>
                  <a:pt x="960" y="452"/>
                </a:cubicBezTo>
                <a:cubicBezTo>
                  <a:pt x="960" y="457"/>
                  <a:pt x="958" y="471"/>
                  <a:pt x="963" y="474"/>
                </a:cubicBezTo>
                <a:cubicBezTo>
                  <a:pt x="963" y="476"/>
                  <a:pt x="960" y="475"/>
                  <a:pt x="960" y="478"/>
                </a:cubicBezTo>
                <a:cubicBezTo>
                  <a:pt x="961" y="480"/>
                  <a:pt x="962" y="478"/>
                  <a:pt x="964" y="478"/>
                </a:cubicBezTo>
                <a:cubicBezTo>
                  <a:pt x="962" y="481"/>
                  <a:pt x="964" y="483"/>
                  <a:pt x="963" y="485"/>
                </a:cubicBezTo>
                <a:cubicBezTo>
                  <a:pt x="960" y="487"/>
                  <a:pt x="960" y="483"/>
                  <a:pt x="956" y="484"/>
                </a:cubicBezTo>
                <a:cubicBezTo>
                  <a:pt x="958" y="489"/>
                  <a:pt x="964" y="496"/>
                  <a:pt x="966" y="503"/>
                </a:cubicBezTo>
                <a:cubicBezTo>
                  <a:pt x="959" y="500"/>
                  <a:pt x="958" y="492"/>
                  <a:pt x="954" y="487"/>
                </a:cubicBezTo>
                <a:cubicBezTo>
                  <a:pt x="948" y="484"/>
                  <a:pt x="945" y="478"/>
                  <a:pt x="939" y="476"/>
                </a:cubicBezTo>
                <a:cubicBezTo>
                  <a:pt x="944" y="471"/>
                  <a:pt x="948" y="484"/>
                  <a:pt x="954" y="481"/>
                </a:cubicBezTo>
                <a:cubicBezTo>
                  <a:pt x="954" y="477"/>
                  <a:pt x="951" y="476"/>
                  <a:pt x="952" y="471"/>
                </a:cubicBezTo>
                <a:cubicBezTo>
                  <a:pt x="953" y="470"/>
                  <a:pt x="954" y="470"/>
                  <a:pt x="955" y="470"/>
                </a:cubicBezTo>
                <a:cubicBezTo>
                  <a:pt x="958" y="450"/>
                  <a:pt x="953" y="433"/>
                  <a:pt x="945" y="424"/>
                </a:cubicBezTo>
                <a:cubicBezTo>
                  <a:pt x="928" y="424"/>
                  <a:pt x="913" y="427"/>
                  <a:pt x="897" y="428"/>
                </a:cubicBezTo>
                <a:cubicBezTo>
                  <a:pt x="895" y="427"/>
                  <a:pt x="895" y="430"/>
                  <a:pt x="894" y="430"/>
                </a:cubicBezTo>
                <a:cubicBezTo>
                  <a:pt x="892" y="430"/>
                  <a:pt x="892" y="429"/>
                  <a:pt x="890" y="428"/>
                </a:cubicBezTo>
                <a:cubicBezTo>
                  <a:pt x="878" y="432"/>
                  <a:pt x="859" y="429"/>
                  <a:pt x="848" y="434"/>
                </a:cubicBezTo>
                <a:cubicBezTo>
                  <a:pt x="852" y="460"/>
                  <a:pt x="853" y="487"/>
                  <a:pt x="856" y="513"/>
                </a:cubicBezTo>
                <a:cubicBezTo>
                  <a:pt x="883" y="522"/>
                  <a:pt x="910" y="530"/>
                  <a:pt x="939" y="536"/>
                </a:cubicBezTo>
                <a:cubicBezTo>
                  <a:pt x="940" y="539"/>
                  <a:pt x="937" y="538"/>
                  <a:pt x="937" y="540"/>
                </a:cubicBezTo>
                <a:cubicBezTo>
                  <a:pt x="940" y="555"/>
                  <a:pt x="934" y="578"/>
                  <a:pt x="940" y="590"/>
                </a:cubicBezTo>
                <a:cubicBezTo>
                  <a:pt x="938" y="595"/>
                  <a:pt x="941" y="598"/>
                  <a:pt x="941" y="603"/>
                </a:cubicBezTo>
                <a:cubicBezTo>
                  <a:pt x="938" y="604"/>
                  <a:pt x="939" y="602"/>
                  <a:pt x="937" y="602"/>
                </a:cubicBezTo>
                <a:cubicBezTo>
                  <a:pt x="941" y="616"/>
                  <a:pt x="953" y="627"/>
                  <a:pt x="962" y="640"/>
                </a:cubicBezTo>
                <a:cubicBezTo>
                  <a:pt x="969" y="649"/>
                  <a:pt x="973" y="660"/>
                  <a:pt x="983" y="667"/>
                </a:cubicBezTo>
                <a:cubicBezTo>
                  <a:pt x="985" y="679"/>
                  <a:pt x="996" y="687"/>
                  <a:pt x="1003" y="696"/>
                </a:cubicBezTo>
                <a:cubicBezTo>
                  <a:pt x="1006" y="693"/>
                  <a:pt x="1002" y="692"/>
                  <a:pt x="1000" y="689"/>
                </a:cubicBezTo>
                <a:cubicBezTo>
                  <a:pt x="996" y="684"/>
                  <a:pt x="990" y="675"/>
                  <a:pt x="984" y="670"/>
                </a:cubicBezTo>
                <a:cubicBezTo>
                  <a:pt x="984" y="660"/>
                  <a:pt x="973" y="657"/>
                  <a:pt x="972" y="650"/>
                </a:cubicBezTo>
                <a:cubicBezTo>
                  <a:pt x="984" y="661"/>
                  <a:pt x="992" y="676"/>
                  <a:pt x="1003" y="689"/>
                </a:cubicBezTo>
                <a:cubicBezTo>
                  <a:pt x="1006" y="689"/>
                  <a:pt x="1007" y="689"/>
                  <a:pt x="1009" y="689"/>
                </a:cubicBezTo>
                <a:cubicBezTo>
                  <a:pt x="1009" y="692"/>
                  <a:pt x="1007" y="697"/>
                  <a:pt x="1004" y="698"/>
                </a:cubicBezTo>
                <a:cubicBezTo>
                  <a:pt x="1010" y="711"/>
                  <a:pt x="1021" y="718"/>
                  <a:pt x="1027" y="730"/>
                </a:cubicBezTo>
                <a:cubicBezTo>
                  <a:pt x="1016" y="723"/>
                  <a:pt x="1011" y="709"/>
                  <a:pt x="1001" y="701"/>
                </a:cubicBezTo>
                <a:cubicBezTo>
                  <a:pt x="987" y="679"/>
                  <a:pt x="972" y="659"/>
                  <a:pt x="956" y="640"/>
                </a:cubicBezTo>
                <a:cubicBezTo>
                  <a:pt x="956" y="638"/>
                  <a:pt x="956" y="637"/>
                  <a:pt x="955" y="636"/>
                </a:cubicBezTo>
                <a:cubicBezTo>
                  <a:pt x="949" y="628"/>
                  <a:pt x="944" y="620"/>
                  <a:pt x="937" y="614"/>
                </a:cubicBezTo>
                <a:cubicBezTo>
                  <a:pt x="937" y="610"/>
                  <a:pt x="935" y="607"/>
                  <a:pt x="932" y="609"/>
                </a:cubicBezTo>
                <a:cubicBezTo>
                  <a:pt x="934" y="617"/>
                  <a:pt x="942" y="620"/>
                  <a:pt x="945" y="628"/>
                </a:cubicBezTo>
                <a:cubicBezTo>
                  <a:pt x="935" y="618"/>
                  <a:pt x="928" y="606"/>
                  <a:pt x="916" y="599"/>
                </a:cubicBezTo>
                <a:cubicBezTo>
                  <a:pt x="917" y="594"/>
                  <a:pt x="912" y="592"/>
                  <a:pt x="909" y="590"/>
                </a:cubicBezTo>
                <a:cubicBezTo>
                  <a:pt x="911" y="587"/>
                  <a:pt x="904" y="587"/>
                  <a:pt x="904" y="583"/>
                </a:cubicBezTo>
                <a:cubicBezTo>
                  <a:pt x="908" y="583"/>
                  <a:pt x="913" y="587"/>
                  <a:pt x="915" y="590"/>
                </a:cubicBezTo>
                <a:cubicBezTo>
                  <a:pt x="922" y="588"/>
                  <a:pt x="924" y="598"/>
                  <a:pt x="930" y="599"/>
                </a:cubicBezTo>
                <a:cubicBezTo>
                  <a:pt x="932" y="596"/>
                  <a:pt x="932" y="593"/>
                  <a:pt x="934" y="590"/>
                </a:cubicBezTo>
                <a:cubicBezTo>
                  <a:pt x="934" y="588"/>
                  <a:pt x="931" y="590"/>
                  <a:pt x="932" y="591"/>
                </a:cubicBezTo>
                <a:cubicBezTo>
                  <a:pt x="929" y="589"/>
                  <a:pt x="934" y="587"/>
                  <a:pt x="934" y="585"/>
                </a:cubicBezTo>
                <a:cubicBezTo>
                  <a:pt x="934" y="571"/>
                  <a:pt x="931" y="554"/>
                  <a:pt x="934" y="541"/>
                </a:cubicBezTo>
                <a:cubicBezTo>
                  <a:pt x="916" y="539"/>
                  <a:pt x="896" y="544"/>
                  <a:pt x="877" y="545"/>
                </a:cubicBezTo>
                <a:cubicBezTo>
                  <a:pt x="885" y="558"/>
                  <a:pt x="897" y="568"/>
                  <a:pt x="905" y="581"/>
                </a:cubicBezTo>
                <a:cubicBezTo>
                  <a:pt x="894" y="571"/>
                  <a:pt x="885" y="557"/>
                  <a:pt x="874" y="545"/>
                </a:cubicBezTo>
                <a:cubicBezTo>
                  <a:pt x="869" y="546"/>
                  <a:pt x="862" y="545"/>
                  <a:pt x="859" y="548"/>
                </a:cubicBezTo>
                <a:cubicBezTo>
                  <a:pt x="861" y="552"/>
                  <a:pt x="859" y="561"/>
                  <a:pt x="863" y="562"/>
                </a:cubicBezTo>
                <a:cubicBezTo>
                  <a:pt x="863" y="563"/>
                  <a:pt x="861" y="563"/>
                  <a:pt x="861" y="564"/>
                </a:cubicBezTo>
                <a:cubicBezTo>
                  <a:pt x="879" y="707"/>
                  <a:pt x="908" y="843"/>
                  <a:pt x="933" y="980"/>
                </a:cubicBezTo>
                <a:cubicBezTo>
                  <a:pt x="935" y="982"/>
                  <a:pt x="935" y="976"/>
                  <a:pt x="938" y="978"/>
                </a:cubicBezTo>
                <a:cubicBezTo>
                  <a:pt x="939" y="983"/>
                  <a:pt x="940" y="989"/>
                  <a:pt x="938" y="993"/>
                </a:cubicBezTo>
                <a:cubicBezTo>
                  <a:pt x="939" y="995"/>
                  <a:pt x="941" y="993"/>
                  <a:pt x="942" y="994"/>
                </a:cubicBezTo>
                <a:cubicBezTo>
                  <a:pt x="942" y="1000"/>
                  <a:pt x="932" y="1000"/>
                  <a:pt x="930" y="995"/>
                </a:cubicBezTo>
                <a:cubicBezTo>
                  <a:pt x="928" y="995"/>
                  <a:pt x="930" y="998"/>
                  <a:pt x="928" y="999"/>
                </a:cubicBezTo>
                <a:cubicBezTo>
                  <a:pt x="930" y="999"/>
                  <a:pt x="931" y="1000"/>
                  <a:pt x="933" y="1000"/>
                </a:cubicBezTo>
                <a:cubicBezTo>
                  <a:pt x="931" y="1002"/>
                  <a:pt x="935" y="1004"/>
                  <a:pt x="937" y="1006"/>
                </a:cubicBezTo>
                <a:cubicBezTo>
                  <a:pt x="940" y="1003"/>
                  <a:pt x="941" y="1005"/>
                  <a:pt x="945" y="1006"/>
                </a:cubicBezTo>
                <a:cubicBezTo>
                  <a:pt x="950" y="1003"/>
                  <a:pt x="960" y="1004"/>
                  <a:pt x="964" y="1007"/>
                </a:cubicBezTo>
                <a:cubicBezTo>
                  <a:pt x="971" y="1005"/>
                  <a:pt x="976" y="1004"/>
                  <a:pt x="982" y="1004"/>
                </a:cubicBezTo>
                <a:cubicBezTo>
                  <a:pt x="982" y="1001"/>
                  <a:pt x="980" y="1001"/>
                  <a:pt x="982" y="998"/>
                </a:cubicBezTo>
                <a:cubicBezTo>
                  <a:pt x="987" y="1001"/>
                  <a:pt x="990" y="1005"/>
                  <a:pt x="997" y="1006"/>
                </a:cubicBezTo>
                <a:cubicBezTo>
                  <a:pt x="998" y="1005"/>
                  <a:pt x="996" y="1003"/>
                  <a:pt x="997" y="1001"/>
                </a:cubicBezTo>
                <a:cubicBezTo>
                  <a:pt x="999" y="1007"/>
                  <a:pt x="1008" y="1002"/>
                  <a:pt x="1012" y="1004"/>
                </a:cubicBezTo>
                <a:cubicBezTo>
                  <a:pt x="1012" y="1010"/>
                  <a:pt x="1005" y="1005"/>
                  <a:pt x="1004" y="1008"/>
                </a:cubicBezTo>
                <a:cubicBezTo>
                  <a:pt x="1007" y="1010"/>
                  <a:pt x="1010" y="1008"/>
                  <a:pt x="1014" y="1007"/>
                </a:cubicBezTo>
                <a:cubicBezTo>
                  <a:pt x="1015" y="1006"/>
                  <a:pt x="1014" y="1004"/>
                  <a:pt x="1014" y="1002"/>
                </a:cubicBezTo>
                <a:cubicBezTo>
                  <a:pt x="1018" y="1002"/>
                  <a:pt x="1019" y="1004"/>
                  <a:pt x="1021" y="1006"/>
                </a:cubicBezTo>
                <a:cubicBezTo>
                  <a:pt x="1024" y="1002"/>
                  <a:pt x="1032" y="998"/>
                  <a:pt x="1035" y="1004"/>
                </a:cubicBezTo>
                <a:cubicBezTo>
                  <a:pt x="1037" y="1003"/>
                  <a:pt x="1038" y="1003"/>
                  <a:pt x="1040" y="1002"/>
                </a:cubicBezTo>
                <a:cubicBezTo>
                  <a:pt x="1039" y="999"/>
                  <a:pt x="1038" y="997"/>
                  <a:pt x="1034" y="997"/>
                </a:cubicBezTo>
                <a:cubicBezTo>
                  <a:pt x="1035" y="994"/>
                  <a:pt x="1041" y="996"/>
                  <a:pt x="1043" y="995"/>
                </a:cubicBezTo>
                <a:cubicBezTo>
                  <a:pt x="1044" y="998"/>
                  <a:pt x="1045" y="1002"/>
                  <a:pt x="1046" y="1004"/>
                </a:cubicBezTo>
                <a:cubicBezTo>
                  <a:pt x="1049" y="1005"/>
                  <a:pt x="1049" y="1002"/>
                  <a:pt x="1052" y="1002"/>
                </a:cubicBezTo>
                <a:cubicBezTo>
                  <a:pt x="1053" y="999"/>
                  <a:pt x="1046" y="999"/>
                  <a:pt x="1049" y="996"/>
                </a:cubicBezTo>
                <a:cubicBezTo>
                  <a:pt x="1052" y="996"/>
                  <a:pt x="1051" y="998"/>
                  <a:pt x="1052" y="1000"/>
                </a:cubicBezTo>
                <a:cubicBezTo>
                  <a:pt x="1053" y="1000"/>
                  <a:pt x="1053" y="998"/>
                  <a:pt x="1055" y="999"/>
                </a:cubicBezTo>
                <a:cubicBezTo>
                  <a:pt x="1052" y="1004"/>
                  <a:pt x="1057" y="1004"/>
                  <a:pt x="1060" y="1006"/>
                </a:cubicBezTo>
                <a:cubicBezTo>
                  <a:pt x="1061" y="1005"/>
                  <a:pt x="1060" y="1002"/>
                  <a:pt x="1062" y="1002"/>
                </a:cubicBezTo>
                <a:cubicBezTo>
                  <a:pt x="1067" y="1004"/>
                  <a:pt x="1074" y="1005"/>
                  <a:pt x="1079" y="1006"/>
                </a:cubicBezTo>
                <a:cubicBezTo>
                  <a:pt x="1077" y="1004"/>
                  <a:pt x="1077" y="1000"/>
                  <a:pt x="1074" y="1000"/>
                </a:cubicBezTo>
                <a:cubicBezTo>
                  <a:pt x="1072" y="1000"/>
                  <a:pt x="1071" y="1002"/>
                  <a:pt x="1068" y="1002"/>
                </a:cubicBezTo>
                <a:cubicBezTo>
                  <a:pt x="1067" y="999"/>
                  <a:pt x="1063" y="1000"/>
                  <a:pt x="1062" y="998"/>
                </a:cubicBezTo>
                <a:cubicBezTo>
                  <a:pt x="1067" y="995"/>
                  <a:pt x="1076" y="998"/>
                  <a:pt x="1083" y="996"/>
                </a:cubicBezTo>
                <a:cubicBezTo>
                  <a:pt x="1082" y="999"/>
                  <a:pt x="1085" y="998"/>
                  <a:pt x="1086" y="999"/>
                </a:cubicBezTo>
                <a:cubicBezTo>
                  <a:pt x="1087" y="1001"/>
                  <a:pt x="1083" y="999"/>
                  <a:pt x="1083" y="1001"/>
                </a:cubicBezTo>
                <a:cubicBezTo>
                  <a:pt x="1084" y="1007"/>
                  <a:pt x="1088" y="999"/>
                  <a:pt x="1092" y="1003"/>
                </a:cubicBezTo>
                <a:cubicBezTo>
                  <a:pt x="1091" y="999"/>
                  <a:pt x="1085" y="998"/>
                  <a:pt x="1087" y="993"/>
                </a:cubicBezTo>
                <a:cubicBezTo>
                  <a:pt x="1090" y="993"/>
                  <a:pt x="1096" y="997"/>
                  <a:pt x="1096" y="1000"/>
                </a:cubicBezTo>
                <a:cubicBezTo>
                  <a:pt x="1097" y="1000"/>
                  <a:pt x="1098" y="1000"/>
                  <a:pt x="1099" y="1000"/>
                </a:cubicBezTo>
                <a:cubicBezTo>
                  <a:pt x="1101" y="999"/>
                  <a:pt x="1098" y="998"/>
                  <a:pt x="1099" y="996"/>
                </a:cubicBezTo>
                <a:cubicBezTo>
                  <a:pt x="1105" y="997"/>
                  <a:pt x="1111" y="999"/>
                  <a:pt x="1114" y="995"/>
                </a:cubicBezTo>
                <a:cubicBezTo>
                  <a:pt x="1120" y="999"/>
                  <a:pt x="1128" y="991"/>
                  <a:pt x="1132" y="996"/>
                </a:cubicBezTo>
                <a:cubicBezTo>
                  <a:pt x="1132" y="994"/>
                  <a:pt x="1133" y="992"/>
                  <a:pt x="1135" y="990"/>
                </a:cubicBezTo>
                <a:cubicBezTo>
                  <a:pt x="1137" y="990"/>
                  <a:pt x="1138" y="992"/>
                  <a:pt x="1139" y="993"/>
                </a:cubicBezTo>
                <a:cubicBezTo>
                  <a:pt x="1141" y="993"/>
                  <a:pt x="1140" y="989"/>
                  <a:pt x="1142" y="989"/>
                </a:cubicBezTo>
                <a:cubicBezTo>
                  <a:pt x="1144" y="993"/>
                  <a:pt x="1149" y="994"/>
                  <a:pt x="1152" y="996"/>
                </a:cubicBezTo>
                <a:cubicBezTo>
                  <a:pt x="1161" y="994"/>
                  <a:pt x="1159" y="988"/>
                  <a:pt x="1160" y="978"/>
                </a:cubicBezTo>
                <a:cubicBezTo>
                  <a:pt x="1161" y="969"/>
                  <a:pt x="1164" y="958"/>
                  <a:pt x="1166" y="946"/>
                </a:cubicBezTo>
                <a:cubicBezTo>
                  <a:pt x="1168" y="939"/>
                  <a:pt x="1166" y="930"/>
                  <a:pt x="1168" y="924"/>
                </a:cubicBezTo>
                <a:cubicBezTo>
                  <a:pt x="1175" y="899"/>
                  <a:pt x="1174" y="869"/>
                  <a:pt x="1178" y="842"/>
                </a:cubicBezTo>
                <a:cubicBezTo>
                  <a:pt x="1169" y="840"/>
                  <a:pt x="1154" y="844"/>
                  <a:pt x="1148" y="842"/>
                </a:cubicBezTo>
                <a:cubicBezTo>
                  <a:pt x="1151" y="838"/>
                  <a:pt x="1158" y="838"/>
                  <a:pt x="1163" y="836"/>
                </a:cubicBezTo>
                <a:cubicBezTo>
                  <a:pt x="1169" y="835"/>
                  <a:pt x="1175" y="832"/>
                  <a:pt x="1179" y="830"/>
                </a:cubicBezTo>
                <a:cubicBezTo>
                  <a:pt x="1179" y="820"/>
                  <a:pt x="1179" y="810"/>
                  <a:pt x="1180" y="801"/>
                </a:cubicBezTo>
                <a:cubicBezTo>
                  <a:pt x="1171" y="801"/>
                  <a:pt x="1155" y="800"/>
                  <a:pt x="1142" y="801"/>
                </a:cubicBezTo>
                <a:cubicBezTo>
                  <a:pt x="1141" y="811"/>
                  <a:pt x="1144" y="818"/>
                  <a:pt x="1142" y="826"/>
                </a:cubicBezTo>
                <a:cubicBezTo>
                  <a:pt x="1136" y="823"/>
                  <a:pt x="1142" y="808"/>
                  <a:pt x="1139" y="799"/>
                </a:cubicBezTo>
                <a:cubicBezTo>
                  <a:pt x="1154" y="796"/>
                  <a:pt x="1166" y="790"/>
                  <a:pt x="1180" y="786"/>
                </a:cubicBezTo>
                <a:cubicBezTo>
                  <a:pt x="1182" y="777"/>
                  <a:pt x="1180" y="761"/>
                  <a:pt x="1182" y="752"/>
                </a:cubicBezTo>
                <a:cubicBezTo>
                  <a:pt x="1176" y="750"/>
                  <a:pt x="1167" y="753"/>
                  <a:pt x="1158" y="752"/>
                </a:cubicBezTo>
                <a:cubicBezTo>
                  <a:pt x="1157" y="753"/>
                  <a:pt x="1159" y="756"/>
                  <a:pt x="1157" y="758"/>
                </a:cubicBezTo>
                <a:cubicBezTo>
                  <a:pt x="1157" y="759"/>
                  <a:pt x="1158" y="765"/>
                  <a:pt x="1157" y="763"/>
                </a:cubicBezTo>
                <a:cubicBezTo>
                  <a:pt x="1157" y="759"/>
                  <a:pt x="1155" y="757"/>
                  <a:pt x="1157" y="755"/>
                </a:cubicBezTo>
                <a:cubicBezTo>
                  <a:pt x="1156" y="753"/>
                  <a:pt x="1155" y="752"/>
                  <a:pt x="1155" y="750"/>
                </a:cubicBezTo>
                <a:cubicBezTo>
                  <a:pt x="1163" y="746"/>
                  <a:pt x="1174" y="745"/>
                  <a:pt x="1183" y="741"/>
                </a:cubicBezTo>
                <a:cubicBezTo>
                  <a:pt x="1185" y="734"/>
                  <a:pt x="1182" y="726"/>
                  <a:pt x="1189" y="726"/>
                </a:cubicBezTo>
                <a:cubicBezTo>
                  <a:pt x="1190" y="730"/>
                  <a:pt x="1193" y="733"/>
                  <a:pt x="1192" y="739"/>
                </a:cubicBezTo>
                <a:cubicBezTo>
                  <a:pt x="1195" y="742"/>
                  <a:pt x="1200" y="743"/>
                  <a:pt x="1204" y="744"/>
                </a:cubicBezTo>
                <a:cubicBezTo>
                  <a:pt x="1202" y="749"/>
                  <a:pt x="1196" y="743"/>
                  <a:pt x="1193" y="745"/>
                </a:cubicBezTo>
                <a:cubicBezTo>
                  <a:pt x="1193" y="750"/>
                  <a:pt x="1200" y="746"/>
                  <a:pt x="1205" y="747"/>
                </a:cubicBezTo>
                <a:cubicBezTo>
                  <a:pt x="1207" y="746"/>
                  <a:pt x="1204" y="745"/>
                  <a:pt x="1206" y="744"/>
                </a:cubicBezTo>
                <a:cubicBezTo>
                  <a:pt x="1211" y="745"/>
                  <a:pt x="1216" y="747"/>
                  <a:pt x="1221" y="748"/>
                </a:cubicBezTo>
                <a:cubicBezTo>
                  <a:pt x="1220" y="756"/>
                  <a:pt x="1222" y="767"/>
                  <a:pt x="1221" y="775"/>
                </a:cubicBezTo>
                <a:cubicBezTo>
                  <a:pt x="1214" y="773"/>
                  <a:pt x="1222" y="758"/>
                  <a:pt x="1219" y="750"/>
                </a:cubicBezTo>
                <a:cubicBezTo>
                  <a:pt x="1212" y="749"/>
                  <a:pt x="1203" y="750"/>
                  <a:pt x="1194" y="751"/>
                </a:cubicBezTo>
                <a:cubicBezTo>
                  <a:pt x="1195" y="760"/>
                  <a:pt x="1196" y="774"/>
                  <a:pt x="1197" y="786"/>
                </a:cubicBezTo>
                <a:cubicBezTo>
                  <a:pt x="1206" y="788"/>
                  <a:pt x="1217" y="792"/>
                  <a:pt x="1226" y="793"/>
                </a:cubicBezTo>
                <a:cubicBezTo>
                  <a:pt x="1229" y="796"/>
                  <a:pt x="1237" y="795"/>
                  <a:pt x="1239" y="799"/>
                </a:cubicBezTo>
                <a:cubicBezTo>
                  <a:pt x="1227" y="800"/>
                  <a:pt x="1210" y="798"/>
                  <a:pt x="1198" y="801"/>
                </a:cubicBezTo>
                <a:cubicBezTo>
                  <a:pt x="1198" y="811"/>
                  <a:pt x="1201" y="820"/>
                  <a:pt x="1200" y="829"/>
                </a:cubicBezTo>
                <a:cubicBezTo>
                  <a:pt x="1202" y="834"/>
                  <a:pt x="1217" y="831"/>
                  <a:pt x="1217" y="837"/>
                </a:cubicBezTo>
                <a:cubicBezTo>
                  <a:pt x="1223" y="835"/>
                  <a:pt x="1226" y="838"/>
                  <a:pt x="1231" y="838"/>
                </a:cubicBezTo>
                <a:cubicBezTo>
                  <a:pt x="1229" y="848"/>
                  <a:pt x="1234" y="860"/>
                  <a:pt x="1230" y="866"/>
                </a:cubicBezTo>
                <a:cubicBezTo>
                  <a:pt x="1227" y="861"/>
                  <a:pt x="1230" y="850"/>
                  <a:pt x="1230" y="841"/>
                </a:cubicBezTo>
                <a:cubicBezTo>
                  <a:pt x="1222" y="839"/>
                  <a:pt x="1210" y="842"/>
                  <a:pt x="1203" y="840"/>
                </a:cubicBezTo>
                <a:cubicBezTo>
                  <a:pt x="1201" y="849"/>
                  <a:pt x="1204" y="866"/>
                  <a:pt x="1208" y="874"/>
                </a:cubicBezTo>
                <a:cubicBezTo>
                  <a:pt x="1206" y="885"/>
                  <a:pt x="1212" y="918"/>
                  <a:pt x="1216" y="929"/>
                </a:cubicBezTo>
                <a:cubicBezTo>
                  <a:pt x="1219" y="952"/>
                  <a:pt x="1223" y="973"/>
                  <a:pt x="1228" y="995"/>
                </a:cubicBezTo>
                <a:cubicBezTo>
                  <a:pt x="1231" y="992"/>
                  <a:pt x="1235" y="997"/>
                  <a:pt x="1236" y="992"/>
                </a:cubicBezTo>
                <a:cubicBezTo>
                  <a:pt x="1241" y="997"/>
                  <a:pt x="1249" y="994"/>
                  <a:pt x="1254" y="996"/>
                </a:cubicBezTo>
                <a:cubicBezTo>
                  <a:pt x="1261" y="982"/>
                  <a:pt x="1259" y="959"/>
                  <a:pt x="1262" y="942"/>
                </a:cubicBezTo>
                <a:cubicBezTo>
                  <a:pt x="1258" y="938"/>
                  <a:pt x="1249" y="943"/>
                  <a:pt x="1245" y="941"/>
                </a:cubicBezTo>
                <a:cubicBezTo>
                  <a:pt x="1247" y="937"/>
                  <a:pt x="1256" y="939"/>
                  <a:pt x="1259" y="935"/>
                </a:cubicBezTo>
                <a:cubicBezTo>
                  <a:pt x="1260" y="934"/>
                  <a:pt x="1261" y="934"/>
                  <a:pt x="1261" y="936"/>
                </a:cubicBezTo>
                <a:cubicBezTo>
                  <a:pt x="1264" y="930"/>
                  <a:pt x="1262" y="924"/>
                  <a:pt x="1264" y="917"/>
                </a:cubicBezTo>
                <a:cubicBezTo>
                  <a:pt x="1257" y="913"/>
                  <a:pt x="1247" y="917"/>
                  <a:pt x="1239" y="916"/>
                </a:cubicBezTo>
                <a:cubicBezTo>
                  <a:pt x="1241" y="913"/>
                  <a:pt x="1247" y="913"/>
                  <a:pt x="1250" y="911"/>
                </a:cubicBezTo>
                <a:cubicBezTo>
                  <a:pt x="1254" y="913"/>
                  <a:pt x="1263" y="916"/>
                  <a:pt x="1265" y="911"/>
                </a:cubicBezTo>
                <a:cubicBezTo>
                  <a:pt x="1262" y="906"/>
                  <a:pt x="1258" y="914"/>
                  <a:pt x="1254" y="911"/>
                </a:cubicBezTo>
                <a:cubicBezTo>
                  <a:pt x="1257" y="909"/>
                  <a:pt x="1262" y="909"/>
                  <a:pt x="1265" y="906"/>
                </a:cubicBezTo>
                <a:cubicBezTo>
                  <a:pt x="1264" y="897"/>
                  <a:pt x="1265" y="893"/>
                  <a:pt x="1265" y="886"/>
                </a:cubicBezTo>
                <a:cubicBezTo>
                  <a:pt x="1261" y="887"/>
                  <a:pt x="1253" y="884"/>
                  <a:pt x="1249" y="887"/>
                </a:cubicBezTo>
                <a:cubicBezTo>
                  <a:pt x="1252" y="881"/>
                  <a:pt x="1264" y="880"/>
                  <a:pt x="1270" y="879"/>
                </a:cubicBezTo>
                <a:cubicBezTo>
                  <a:pt x="1270" y="878"/>
                  <a:pt x="1269" y="877"/>
                  <a:pt x="1269" y="877"/>
                </a:cubicBezTo>
                <a:cubicBezTo>
                  <a:pt x="1271" y="875"/>
                  <a:pt x="1272" y="880"/>
                  <a:pt x="1273" y="881"/>
                </a:cubicBezTo>
                <a:cubicBezTo>
                  <a:pt x="1278" y="883"/>
                  <a:pt x="1286" y="880"/>
                  <a:pt x="1288" y="885"/>
                </a:cubicBezTo>
                <a:cubicBezTo>
                  <a:pt x="1286" y="887"/>
                  <a:pt x="1277" y="884"/>
                  <a:pt x="1273" y="886"/>
                </a:cubicBezTo>
                <a:cubicBezTo>
                  <a:pt x="1274" y="894"/>
                  <a:pt x="1274" y="900"/>
                  <a:pt x="1273" y="906"/>
                </a:cubicBezTo>
                <a:cubicBezTo>
                  <a:pt x="1275" y="908"/>
                  <a:pt x="1280" y="907"/>
                  <a:pt x="1282" y="910"/>
                </a:cubicBezTo>
                <a:cubicBezTo>
                  <a:pt x="1280" y="915"/>
                  <a:pt x="1276" y="906"/>
                  <a:pt x="1274" y="911"/>
                </a:cubicBezTo>
                <a:cubicBezTo>
                  <a:pt x="1277" y="915"/>
                  <a:pt x="1291" y="915"/>
                  <a:pt x="1290" y="907"/>
                </a:cubicBezTo>
                <a:cubicBezTo>
                  <a:pt x="1293" y="910"/>
                  <a:pt x="1294" y="914"/>
                  <a:pt x="1299" y="914"/>
                </a:cubicBezTo>
                <a:cubicBezTo>
                  <a:pt x="1293" y="918"/>
                  <a:pt x="1280" y="912"/>
                  <a:pt x="1275" y="916"/>
                </a:cubicBezTo>
                <a:cubicBezTo>
                  <a:pt x="1277" y="920"/>
                  <a:pt x="1275" y="929"/>
                  <a:pt x="1277" y="937"/>
                </a:cubicBezTo>
                <a:cubicBezTo>
                  <a:pt x="1278" y="938"/>
                  <a:pt x="1280" y="935"/>
                  <a:pt x="1282" y="935"/>
                </a:cubicBezTo>
                <a:cubicBezTo>
                  <a:pt x="1285" y="938"/>
                  <a:pt x="1295" y="937"/>
                  <a:pt x="1298" y="938"/>
                </a:cubicBezTo>
                <a:cubicBezTo>
                  <a:pt x="1301" y="936"/>
                  <a:pt x="1300" y="932"/>
                  <a:pt x="1297" y="930"/>
                </a:cubicBezTo>
                <a:cubicBezTo>
                  <a:pt x="1298" y="928"/>
                  <a:pt x="1298" y="925"/>
                  <a:pt x="1299" y="924"/>
                </a:cubicBezTo>
                <a:cubicBezTo>
                  <a:pt x="1298" y="923"/>
                  <a:pt x="1296" y="922"/>
                  <a:pt x="1295" y="920"/>
                </a:cubicBezTo>
                <a:cubicBezTo>
                  <a:pt x="1293" y="920"/>
                  <a:pt x="1294" y="924"/>
                  <a:pt x="1290" y="922"/>
                </a:cubicBezTo>
                <a:cubicBezTo>
                  <a:pt x="1290" y="918"/>
                  <a:pt x="1294" y="918"/>
                  <a:pt x="1297" y="918"/>
                </a:cubicBezTo>
                <a:cubicBezTo>
                  <a:pt x="1302" y="914"/>
                  <a:pt x="1305" y="905"/>
                  <a:pt x="1300" y="901"/>
                </a:cubicBezTo>
                <a:cubicBezTo>
                  <a:pt x="1301" y="899"/>
                  <a:pt x="1303" y="898"/>
                  <a:pt x="1303" y="895"/>
                </a:cubicBezTo>
                <a:cubicBezTo>
                  <a:pt x="1306" y="896"/>
                  <a:pt x="1305" y="900"/>
                  <a:pt x="1309" y="899"/>
                </a:cubicBezTo>
                <a:cubicBezTo>
                  <a:pt x="1309" y="901"/>
                  <a:pt x="1307" y="900"/>
                  <a:pt x="1307" y="903"/>
                </a:cubicBezTo>
                <a:cubicBezTo>
                  <a:pt x="1308" y="917"/>
                  <a:pt x="1310" y="924"/>
                  <a:pt x="1310" y="935"/>
                </a:cubicBezTo>
                <a:cubicBezTo>
                  <a:pt x="1313" y="939"/>
                  <a:pt x="1317" y="937"/>
                  <a:pt x="1321" y="936"/>
                </a:cubicBezTo>
                <a:cubicBezTo>
                  <a:pt x="1322" y="934"/>
                  <a:pt x="1318" y="936"/>
                  <a:pt x="1319" y="933"/>
                </a:cubicBezTo>
                <a:cubicBezTo>
                  <a:pt x="1320" y="934"/>
                  <a:pt x="1321" y="935"/>
                  <a:pt x="1322" y="933"/>
                </a:cubicBezTo>
                <a:cubicBezTo>
                  <a:pt x="1324" y="930"/>
                  <a:pt x="1318" y="930"/>
                  <a:pt x="1320" y="929"/>
                </a:cubicBezTo>
                <a:cubicBezTo>
                  <a:pt x="1327" y="924"/>
                  <a:pt x="1322" y="940"/>
                  <a:pt x="1327" y="942"/>
                </a:cubicBezTo>
                <a:cubicBezTo>
                  <a:pt x="1326" y="943"/>
                  <a:pt x="1325" y="944"/>
                  <a:pt x="1324" y="945"/>
                </a:cubicBezTo>
                <a:cubicBezTo>
                  <a:pt x="1326" y="948"/>
                  <a:pt x="1326" y="955"/>
                  <a:pt x="1329" y="957"/>
                </a:cubicBezTo>
                <a:cubicBezTo>
                  <a:pt x="1329" y="957"/>
                  <a:pt x="1328" y="957"/>
                  <a:pt x="1327" y="957"/>
                </a:cubicBezTo>
                <a:cubicBezTo>
                  <a:pt x="1329" y="963"/>
                  <a:pt x="1328" y="967"/>
                  <a:pt x="1329" y="973"/>
                </a:cubicBezTo>
                <a:cubicBezTo>
                  <a:pt x="1332" y="970"/>
                  <a:pt x="1331" y="962"/>
                  <a:pt x="1334" y="959"/>
                </a:cubicBezTo>
                <a:cubicBezTo>
                  <a:pt x="1333" y="958"/>
                  <a:pt x="1333" y="957"/>
                  <a:pt x="1331" y="957"/>
                </a:cubicBezTo>
                <a:cubicBezTo>
                  <a:pt x="1331" y="955"/>
                  <a:pt x="1333" y="955"/>
                  <a:pt x="1334" y="953"/>
                </a:cubicBezTo>
                <a:cubicBezTo>
                  <a:pt x="1334" y="950"/>
                  <a:pt x="1329" y="951"/>
                  <a:pt x="1329" y="948"/>
                </a:cubicBezTo>
                <a:cubicBezTo>
                  <a:pt x="1333" y="947"/>
                  <a:pt x="1336" y="947"/>
                  <a:pt x="1340" y="948"/>
                </a:cubicBezTo>
                <a:cubicBezTo>
                  <a:pt x="1340" y="951"/>
                  <a:pt x="1338" y="950"/>
                  <a:pt x="1336" y="950"/>
                </a:cubicBezTo>
                <a:cubicBezTo>
                  <a:pt x="1339" y="955"/>
                  <a:pt x="1335" y="958"/>
                  <a:pt x="1338" y="963"/>
                </a:cubicBezTo>
                <a:cubicBezTo>
                  <a:pt x="1342" y="961"/>
                  <a:pt x="1341" y="955"/>
                  <a:pt x="1344" y="952"/>
                </a:cubicBezTo>
                <a:cubicBezTo>
                  <a:pt x="1347" y="954"/>
                  <a:pt x="1345" y="957"/>
                  <a:pt x="1344" y="959"/>
                </a:cubicBezTo>
                <a:cubicBezTo>
                  <a:pt x="1347" y="963"/>
                  <a:pt x="1354" y="962"/>
                  <a:pt x="1355" y="966"/>
                </a:cubicBezTo>
                <a:cubicBezTo>
                  <a:pt x="1355" y="970"/>
                  <a:pt x="1354" y="965"/>
                  <a:pt x="1351" y="966"/>
                </a:cubicBezTo>
                <a:cubicBezTo>
                  <a:pt x="1350" y="971"/>
                  <a:pt x="1352" y="978"/>
                  <a:pt x="1354" y="981"/>
                </a:cubicBezTo>
                <a:cubicBezTo>
                  <a:pt x="1354" y="983"/>
                  <a:pt x="1351" y="982"/>
                  <a:pt x="1351" y="983"/>
                </a:cubicBezTo>
                <a:cubicBezTo>
                  <a:pt x="1353" y="986"/>
                  <a:pt x="1353" y="989"/>
                  <a:pt x="1354" y="993"/>
                </a:cubicBezTo>
                <a:cubicBezTo>
                  <a:pt x="1358" y="995"/>
                  <a:pt x="1363" y="994"/>
                  <a:pt x="1364" y="990"/>
                </a:cubicBezTo>
                <a:cubicBezTo>
                  <a:pt x="1367" y="990"/>
                  <a:pt x="1365" y="994"/>
                  <a:pt x="1366" y="995"/>
                </a:cubicBezTo>
                <a:cubicBezTo>
                  <a:pt x="1375" y="995"/>
                  <a:pt x="1378" y="989"/>
                  <a:pt x="1382" y="984"/>
                </a:cubicBezTo>
                <a:cubicBezTo>
                  <a:pt x="1386" y="984"/>
                  <a:pt x="1384" y="989"/>
                  <a:pt x="1383" y="991"/>
                </a:cubicBezTo>
                <a:cubicBezTo>
                  <a:pt x="1385" y="995"/>
                  <a:pt x="1390" y="994"/>
                  <a:pt x="1394" y="993"/>
                </a:cubicBezTo>
                <a:cubicBezTo>
                  <a:pt x="1394" y="991"/>
                  <a:pt x="1392" y="989"/>
                  <a:pt x="1394" y="987"/>
                </a:cubicBezTo>
                <a:cubicBezTo>
                  <a:pt x="1398" y="987"/>
                  <a:pt x="1397" y="992"/>
                  <a:pt x="1398" y="993"/>
                </a:cubicBezTo>
                <a:cubicBezTo>
                  <a:pt x="1402" y="994"/>
                  <a:pt x="1400" y="989"/>
                  <a:pt x="1401" y="987"/>
                </a:cubicBezTo>
                <a:cubicBezTo>
                  <a:pt x="1404" y="987"/>
                  <a:pt x="1403" y="992"/>
                  <a:pt x="1405" y="993"/>
                </a:cubicBezTo>
                <a:cubicBezTo>
                  <a:pt x="1409" y="993"/>
                  <a:pt x="1412" y="992"/>
                  <a:pt x="1415" y="991"/>
                </a:cubicBezTo>
                <a:cubicBezTo>
                  <a:pt x="1414" y="986"/>
                  <a:pt x="1415" y="979"/>
                  <a:pt x="1412" y="976"/>
                </a:cubicBezTo>
                <a:cubicBezTo>
                  <a:pt x="1417" y="966"/>
                  <a:pt x="1411" y="947"/>
                  <a:pt x="1418" y="937"/>
                </a:cubicBezTo>
                <a:cubicBezTo>
                  <a:pt x="1418" y="942"/>
                  <a:pt x="1423" y="948"/>
                  <a:pt x="1420" y="952"/>
                </a:cubicBezTo>
                <a:cubicBezTo>
                  <a:pt x="1421" y="955"/>
                  <a:pt x="1422" y="957"/>
                  <a:pt x="1424" y="959"/>
                </a:cubicBezTo>
                <a:cubicBezTo>
                  <a:pt x="1425" y="961"/>
                  <a:pt x="1423" y="962"/>
                  <a:pt x="1422" y="963"/>
                </a:cubicBezTo>
                <a:cubicBezTo>
                  <a:pt x="1426" y="966"/>
                  <a:pt x="1430" y="962"/>
                  <a:pt x="1431" y="959"/>
                </a:cubicBezTo>
                <a:cubicBezTo>
                  <a:pt x="1434" y="967"/>
                  <a:pt x="1429" y="981"/>
                  <a:pt x="1435" y="989"/>
                </a:cubicBezTo>
                <a:cubicBezTo>
                  <a:pt x="1435" y="1012"/>
                  <a:pt x="1435" y="1036"/>
                  <a:pt x="1435" y="1060"/>
                </a:cubicBezTo>
                <a:cubicBezTo>
                  <a:pt x="1349" y="1060"/>
                  <a:pt x="1254" y="1060"/>
                  <a:pt x="1165" y="1060"/>
                </a:cubicBezTo>
                <a:cubicBezTo>
                  <a:pt x="1155" y="1060"/>
                  <a:pt x="1132" y="1062"/>
                  <a:pt x="1127" y="1059"/>
                </a:cubicBezTo>
                <a:cubicBezTo>
                  <a:pt x="1125" y="1057"/>
                  <a:pt x="1130" y="1054"/>
                  <a:pt x="1127" y="1052"/>
                </a:cubicBezTo>
                <a:cubicBezTo>
                  <a:pt x="1128" y="1052"/>
                  <a:pt x="1129" y="1055"/>
                  <a:pt x="1129" y="1053"/>
                </a:cubicBezTo>
                <a:cubicBezTo>
                  <a:pt x="1130" y="1051"/>
                  <a:pt x="1129" y="1046"/>
                  <a:pt x="1126" y="1047"/>
                </a:cubicBezTo>
                <a:cubicBezTo>
                  <a:pt x="1127" y="1049"/>
                  <a:pt x="1123" y="1056"/>
                  <a:pt x="1122" y="1052"/>
                </a:cubicBezTo>
                <a:cubicBezTo>
                  <a:pt x="1120" y="1057"/>
                  <a:pt x="1126" y="1054"/>
                  <a:pt x="1126" y="1058"/>
                </a:cubicBezTo>
                <a:cubicBezTo>
                  <a:pt x="1125" y="1059"/>
                  <a:pt x="1125" y="1059"/>
                  <a:pt x="1125" y="1060"/>
                </a:cubicBezTo>
                <a:cubicBezTo>
                  <a:pt x="1115" y="1059"/>
                  <a:pt x="1103" y="1061"/>
                  <a:pt x="1094" y="1059"/>
                </a:cubicBezTo>
                <a:cubicBezTo>
                  <a:pt x="1093" y="1048"/>
                  <a:pt x="1108" y="1052"/>
                  <a:pt x="1112" y="1046"/>
                </a:cubicBezTo>
                <a:cubicBezTo>
                  <a:pt x="1112" y="1049"/>
                  <a:pt x="1118" y="1046"/>
                  <a:pt x="1118" y="1049"/>
                </a:cubicBezTo>
                <a:cubicBezTo>
                  <a:pt x="1120" y="1047"/>
                  <a:pt x="1123" y="1046"/>
                  <a:pt x="1124" y="1043"/>
                </a:cubicBezTo>
                <a:cubicBezTo>
                  <a:pt x="1127" y="1043"/>
                  <a:pt x="1131" y="1045"/>
                  <a:pt x="1134" y="1041"/>
                </a:cubicBezTo>
                <a:cubicBezTo>
                  <a:pt x="1135" y="1042"/>
                  <a:pt x="1135" y="1043"/>
                  <a:pt x="1135" y="1044"/>
                </a:cubicBezTo>
                <a:cubicBezTo>
                  <a:pt x="1137" y="1043"/>
                  <a:pt x="1140" y="1040"/>
                  <a:pt x="1138" y="1044"/>
                </a:cubicBezTo>
                <a:cubicBezTo>
                  <a:pt x="1141" y="1044"/>
                  <a:pt x="1139" y="1039"/>
                  <a:pt x="1142" y="1039"/>
                </a:cubicBezTo>
                <a:cubicBezTo>
                  <a:pt x="1143" y="1039"/>
                  <a:pt x="1142" y="1042"/>
                  <a:pt x="1144" y="1042"/>
                </a:cubicBezTo>
                <a:cubicBezTo>
                  <a:pt x="1145" y="1041"/>
                  <a:pt x="1146" y="1039"/>
                  <a:pt x="1148" y="1039"/>
                </a:cubicBezTo>
                <a:cubicBezTo>
                  <a:pt x="1148" y="1040"/>
                  <a:pt x="1148" y="1042"/>
                  <a:pt x="1150" y="1043"/>
                </a:cubicBezTo>
                <a:cubicBezTo>
                  <a:pt x="1152" y="1041"/>
                  <a:pt x="1147" y="1039"/>
                  <a:pt x="1150" y="1039"/>
                </a:cubicBezTo>
                <a:cubicBezTo>
                  <a:pt x="1153" y="1038"/>
                  <a:pt x="1150" y="1043"/>
                  <a:pt x="1154" y="1041"/>
                </a:cubicBezTo>
                <a:cubicBezTo>
                  <a:pt x="1155" y="1038"/>
                  <a:pt x="1155" y="1038"/>
                  <a:pt x="1157" y="1035"/>
                </a:cubicBezTo>
                <a:cubicBezTo>
                  <a:pt x="1154" y="1036"/>
                  <a:pt x="1148" y="1034"/>
                  <a:pt x="1146" y="1038"/>
                </a:cubicBezTo>
                <a:cubicBezTo>
                  <a:pt x="1145" y="1037"/>
                  <a:pt x="1145" y="1036"/>
                  <a:pt x="1144" y="1036"/>
                </a:cubicBezTo>
                <a:cubicBezTo>
                  <a:pt x="1127" y="1038"/>
                  <a:pt x="1111" y="1039"/>
                  <a:pt x="1090" y="1039"/>
                </a:cubicBezTo>
                <a:cubicBezTo>
                  <a:pt x="1091" y="1044"/>
                  <a:pt x="1089" y="1044"/>
                  <a:pt x="1090" y="1048"/>
                </a:cubicBezTo>
                <a:cubicBezTo>
                  <a:pt x="1082" y="1050"/>
                  <a:pt x="1074" y="1049"/>
                  <a:pt x="1070" y="1044"/>
                </a:cubicBezTo>
                <a:cubicBezTo>
                  <a:pt x="1074" y="1045"/>
                  <a:pt x="1076" y="1042"/>
                  <a:pt x="1078" y="1040"/>
                </a:cubicBezTo>
                <a:cubicBezTo>
                  <a:pt x="1065" y="1041"/>
                  <a:pt x="1059" y="1040"/>
                  <a:pt x="1049" y="1043"/>
                </a:cubicBezTo>
                <a:cubicBezTo>
                  <a:pt x="1043" y="1039"/>
                  <a:pt x="1029" y="1046"/>
                  <a:pt x="1023" y="1041"/>
                </a:cubicBezTo>
                <a:cubicBezTo>
                  <a:pt x="1017" y="1044"/>
                  <a:pt x="1008" y="1037"/>
                  <a:pt x="1000" y="1041"/>
                </a:cubicBezTo>
                <a:cubicBezTo>
                  <a:pt x="998" y="1036"/>
                  <a:pt x="993" y="1039"/>
                  <a:pt x="991" y="1037"/>
                </a:cubicBezTo>
                <a:cubicBezTo>
                  <a:pt x="984" y="1041"/>
                  <a:pt x="974" y="1037"/>
                  <a:pt x="965" y="1038"/>
                </a:cubicBezTo>
                <a:cubicBezTo>
                  <a:pt x="961" y="1038"/>
                  <a:pt x="956" y="1041"/>
                  <a:pt x="952" y="1039"/>
                </a:cubicBezTo>
                <a:cubicBezTo>
                  <a:pt x="951" y="1039"/>
                  <a:pt x="950" y="1041"/>
                  <a:pt x="948" y="1041"/>
                </a:cubicBezTo>
                <a:cubicBezTo>
                  <a:pt x="936" y="1038"/>
                  <a:pt x="926" y="1044"/>
                  <a:pt x="913" y="1041"/>
                </a:cubicBezTo>
                <a:cubicBezTo>
                  <a:pt x="903" y="1041"/>
                  <a:pt x="889" y="1045"/>
                  <a:pt x="877" y="1039"/>
                </a:cubicBezTo>
                <a:cubicBezTo>
                  <a:pt x="873" y="1039"/>
                  <a:pt x="866" y="1039"/>
                  <a:pt x="863" y="1036"/>
                </a:cubicBezTo>
                <a:cubicBezTo>
                  <a:pt x="861" y="1039"/>
                  <a:pt x="854" y="1036"/>
                  <a:pt x="851" y="1034"/>
                </a:cubicBezTo>
                <a:cubicBezTo>
                  <a:pt x="846" y="1037"/>
                  <a:pt x="839" y="1033"/>
                  <a:pt x="834" y="1034"/>
                </a:cubicBezTo>
                <a:cubicBezTo>
                  <a:pt x="831" y="1032"/>
                  <a:pt x="826" y="1031"/>
                  <a:pt x="821" y="1031"/>
                </a:cubicBezTo>
                <a:cubicBezTo>
                  <a:pt x="820" y="1030"/>
                  <a:pt x="819" y="1028"/>
                  <a:pt x="818" y="1027"/>
                </a:cubicBezTo>
                <a:cubicBezTo>
                  <a:pt x="821" y="1025"/>
                  <a:pt x="825" y="1024"/>
                  <a:pt x="827" y="1022"/>
                </a:cubicBezTo>
                <a:cubicBezTo>
                  <a:pt x="822" y="1021"/>
                  <a:pt x="815" y="1022"/>
                  <a:pt x="809" y="1021"/>
                </a:cubicBezTo>
                <a:cubicBezTo>
                  <a:pt x="808" y="1018"/>
                  <a:pt x="806" y="1014"/>
                  <a:pt x="803" y="1015"/>
                </a:cubicBezTo>
                <a:cubicBezTo>
                  <a:pt x="800" y="1017"/>
                  <a:pt x="803" y="1017"/>
                  <a:pt x="803" y="1020"/>
                </a:cubicBezTo>
                <a:cubicBezTo>
                  <a:pt x="801" y="1024"/>
                  <a:pt x="799" y="1019"/>
                  <a:pt x="797" y="1022"/>
                </a:cubicBezTo>
                <a:cubicBezTo>
                  <a:pt x="799" y="1022"/>
                  <a:pt x="801" y="1026"/>
                  <a:pt x="800" y="1028"/>
                </a:cubicBezTo>
                <a:cubicBezTo>
                  <a:pt x="792" y="1023"/>
                  <a:pt x="780" y="1029"/>
                  <a:pt x="773" y="1028"/>
                </a:cubicBezTo>
                <a:cubicBezTo>
                  <a:pt x="771" y="1029"/>
                  <a:pt x="774" y="1031"/>
                  <a:pt x="771" y="1032"/>
                </a:cubicBezTo>
                <a:cubicBezTo>
                  <a:pt x="753" y="1027"/>
                  <a:pt x="739" y="1033"/>
                  <a:pt x="722" y="1035"/>
                </a:cubicBezTo>
                <a:cubicBezTo>
                  <a:pt x="721" y="1039"/>
                  <a:pt x="718" y="1042"/>
                  <a:pt x="718" y="1044"/>
                </a:cubicBezTo>
                <a:cubicBezTo>
                  <a:pt x="721" y="1045"/>
                  <a:pt x="719" y="1041"/>
                  <a:pt x="721" y="1042"/>
                </a:cubicBezTo>
                <a:cubicBezTo>
                  <a:pt x="726" y="1047"/>
                  <a:pt x="713" y="1048"/>
                  <a:pt x="711" y="1044"/>
                </a:cubicBezTo>
                <a:cubicBezTo>
                  <a:pt x="712" y="1042"/>
                  <a:pt x="714" y="1044"/>
                  <a:pt x="714" y="1041"/>
                </a:cubicBezTo>
                <a:cubicBezTo>
                  <a:pt x="712" y="1041"/>
                  <a:pt x="712" y="1042"/>
                  <a:pt x="710" y="1042"/>
                </a:cubicBezTo>
                <a:cubicBezTo>
                  <a:pt x="709" y="1041"/>
                  <a:pt x="709" y="1038"/>
                  <a:pt x="707" y="1039"/>
                </a:cubicBezTo>
                <a:cubicBezTo>
                  <a:pt x="698" y="1041"/>
                  <a:pt x="691" y="1037"/>
                  <a:pt x="686" y="1036"/>
                </a:cubicBezTo>
                <a:cubicBezTo>
                  <a:pt x="688" y="1038"/>
                  <a:pt x="685" y="1037"/>
                  <a:pt x="684" y="1038"/>
                </a:cubicBezTo>
                <a:cubicBezTo>
                  <a:pt x="673" y="1034"/>
                  <a:pt x="663" y="1034"/>
                  <a:pt x="650" y="1031"/>
                </a:cubicBezTo>
                <a:cubicBezTo>
                  <a:pt x="639" y="1024"/>
                  <a:pt x="618" y="1032"/>
                  <a:pt x="609" y="1025"/>
                </a:cubicBezTo>
                <a:cubicBezTo>
                  <a:pt x="610" y="1022"/>
                  <a:pt x="613" y="1022"/>
                  <a:pt x="613" y="1018"/>
                </a:cubicBezTo>
                <a:cubicBezTo>
                  <a:pt x="610" y="1017"/>
                  <a:pt x="609" y="1020"/>
                  <a:pt x="609" y="1017"/>
                </a:cubicBezTo>
                <a:cubicBezTo>
                  <a:pt x="611" y="1015"/>
                  <a:pt x="613" y="1019"/>
                  <a:pt x="615" y="1017"/>
                </a:cubicBezTo>
                <a:cubicBezTo>
                  <a:pt x="613" y="1015"/>
                  <a:pt x="613" y="1012"/>
                  <a:pt x="616" y="1011"/>
                </a:cubicBezTo>
                <a:cubicBezTo>
                  <a:pt x="614" y="1009"/>
                  <a:pt x="611" y="1010"/>
                  <a:pt x="611" y="1008"/>
                </a:cubicBezTo>
                <a:cubicBezTo>
                  <a:pt x="613" y="1003"/>
                  <a:pt x="607" y="1004"/>
                  <a:pt x="606" y="1000"/>
                </a:cubicBezTo>
                <a:cubicBezTo>
                  <a:pt x="607" y="999"/>
                  <a:pt x="608" y="998"/>
                  <a:pt x="610" y="998"/>
                </a:cubicBezTo>
                <a:cubicBezTo>
                  <a:pt x="612" y="1000"/>
                  <a:pt x="613" y="1003"/>
                  <a:pt x="614" y="1006"/>
                </a:cubicBezTo>
                <a:cubicBezTo>
                  <a:pt x="619" y="1006"/>
                  <a:pt x="623" y="1006"/>
                  <a:pt x="624" y="1010"/>
                </a:cubicBezTo>
                <a:cubicBezTo>
                  <a:pt x="621" y="1012"/>
                  <a:pt x="619" y="1007"/>
                  <a:pt x="617" y="1011"/>
                </a:cubicBezTo>
                <a:cubicBezTo>
                  <a:pt x="619" y="1016"/>
                  <a:pt x="622" y="1017"/>
                  <a:pt x="621" y="1025"/>
                </a:cubicBezTo>
                <a:cubicBezTo>
                  <a:pt x="627" y="1019"/>
                  <a:pt x="636" y="1026"/>
                  <a:pt x="642" y="1024"/>
                </a:cubicBezTo>
                <a:cubicBezTo>
                  <a:pt x="643" y="1021"/>
                  <a:pt x="640" y="1023"/>
                  <a:pt x="641" y="1021"/>
                </a:cubicBezTo>
                <a:cubicBezTo>
                  <a:pt x="642" y="1021"/>
                  <a:pt x="647" y="1018"/>
                  <a:pt x="648" y="1022"/>
                </a:cubicBezTo>
                <a:cubicBezTo>
                  <a:pt x="650" y="1023"/>
                  <a:pt x="649" y="1019"/>
                  <a:pt x="652" y="1019"/>
                </a:cubicBezTo>
                <a:cubicBezTo>
                  <a:pt x="654" y="1022"/>
                  <a:pt x="655" y="1025"/>
                  <a:pt x="657" y="1028"/>
                </a:cubicBezTo>
                <a:cubicBezTo>
                  <a:pt x="657" y="1024"/>
                  <a:pt x="659" y="1023"/>
                  <a:pt x="660" y="1021"/>
                </a:cubicBezTo>
                <a:cubicBezTo>
                  <a:pt x="663" y="1020"/>
                  <a:pt x="665" y="1024"/>
                  <a:pt x="667" y="1021"/>
                </a:cubicBezTo>
                <a:cubicBezTo>
                  <a:pt x="665" y="1020"/>
                  <a:pt x="662" y="1020"/>
                  <a:pt x="662" y="1018"/>
                </a:cubicBezTo>
                <a:cubicBezTo>
                  <a:pt x="662" y="1015"/>
                  <a:pt x="662" y="1011"/>
                  <a:pt x="665" y="1012"/>
                </a:cubicBezTo>
                <a:cubicBezTo>
                  <a:pt x="667" y="1012"/>
                  <a:pt x="668" y="1017"/>
                  <a:pt x="666" y="1017"/>
                </a:cubicBezTo>
                <a:cubicBezTo>
                  <a:pt x="668" y="1018"/>
                  <a:pt x="669" y="1014"/>
                  <a:pt x="670" y="1017"/>
                </a:cubicBezTo>
                <a:cubicBezTo>
                  <a:pt x="670" y="1012"/>
                  <a:pt x="667" y="1011"/>
                  <a:pt x="663" y="1009"/>
                </a:cubicBezTo>
                <a:cubicBezTo>
                  <a:pt x="660" y="1011"/>
                  <a:pt x="657" y="1015"/>
                  <a:pt x="653" y="1012"/>
                </a:cubicBezTo>
                <a:cubicBezTo>
                  <a:pt x="653" y="1011"/>
                  <a:pt x="654" y="1008"/>
                  <a:pt x="652" y="1009"/>
                </a:cubicBezTo>
                <a:cubicBezTo>
                  <a:pt x="652" y="1009"/>
                  <a:pt x="652" y="1010"/>
                  <a:pt x="652" y="1011"/>
                </a:cubicBezTo>
                <a:cubicBezTo>
                  <a:pt x="651" y="1009"/>
                  <a:pt x="649" y="1008"/>
                  <a:pt x="648" y="1007"/>
                </a:cubicBezTo>
                <a:cubicBezTo>
                  <a:pt x="653" y="1007"/>
                  <a:pt x="657" y="1009"/>
                  <a:pt x="661" y="1005"/>
                </a:cubicBezTo>
                <a:cubicBezTo>
                  <a:pt x="663" y="1006"/>
                  <a:pt x="664" y="1008"/>
                  <a:pt x="667" y="1008"/>
                </a:cubicBezTo>
                <a:cubicBezTo>
                  <a:pt x="667" y="1005"/>
                  <a:pt x="669" y="1007"/>
                  <a:pt x="671" y="1005"/>
                </a:cubicBezTo>
                <a:cubicBezTo>
                  <a:pt x="670" y="1001"/>
                  <a:pt x="665" y="1002"/>
                  <a:pt x="663" y="999"/>
                </a:cubicBezTo>
                <a:cubicBezTo>
                  <a:pt x="665" y="999"/>
                  <a:pt x="675" y="997"/>
                  <a:pt x="676" y="1002"/>
                </a:cubicBezTo>
                <a:cubicBezTo>
                  <a:pt x="677" y="1004"/>
                  <a:pt x="673" y="1002"/>
                  <a:pt x="673" y="1005"/>
                </a:cubicBezTo>
                <a:cubicBezTo>
                  <a:pt x="681" y="1012"/>
                  <a:pt x="693" y="1005"/>
                  <a:pt x="701" y="1012"/>
                </a:cubicBezTo>
                <a:cubicBezTo>
                  <a:pt x="695" y="1014"/>
                  <a:pt x="692" y="1011"/>
                  <a:pt x="687" y="1010"/>
                </a:cubicBezTo>
                <a:cubicBezTo>
                  <a:pt x="686" y="1011"/>
                  <a:pt x="686" y="1014"/>
                  <a:pt x="685" y="1015"/>
                </a:cubicBezTo>
                <a:cubicBezTo>
                  <a:pt x="680" y="1015"/>
                  <a:pt x="679" y="1006"/>
                  <a:pt x="673" y="1009"/>
                </a:cubicBezTo>
                <a:cubicBezTo>
                  <a:pt x="680" y="1010"/>
                  <a:pt x="676" y="1019"/>
                  <a:pt x="683" y="1020"/>
                </a:cubicBezTo>
                <a:cubicBezTo>
                  <a:pt x="685" y="1019"/>
                  <a:pt x="684" y="1015"/>
                  <a:pt x="687" y="1015"/>
                </a:cubicBezTo>
                <a:cubicBezTo>
                  <a:pt x="689" y="1015"/>
                  <a:pt x="689" y="1017"/>
                  <a:pt x="690" y="1017"/>
                </a:cubicBezTo>
                <a:cubicBezTo>
                  <a:pt x="690" y="1019"/>
                  <a:pt x="687" y="1018"/>
                  <a:pt x="688" y="1020"/>
                </a:cubicBezTo>
                <a:cubicBezTo>
                  <a:pt x="693" y="1016"/>
                  <a:pt x="696" y="1026"/>
                  <a:pt x="698" y="1020"/>
                </a:cubicBezTo>
                <a:cubicBezTo>
                  <a:pt x="696" y="1019"/>
                  <a:pt x="692" y="1019"/>
                  <a:pt x="691" y="1017"/>
                </a:cubicBezTo>
                <a:cubicBezTo>
                  <a:pt x="693" y="1015"/>
                  <a:pt x="696" y="1016"/>
                  <a:pt x="699" y="1014"/>
                </a:cubicBezTo>
                <a:cubicBezTo>
                  <a:pt x="701" y="1016"/>
                  <a:pt x="704" y="1017"/>
                  <a:pt x="705" y="1020"/>
                </a:cubicBezTo>
                <a:cubicBezTo>
                  <a:pt x="706" y="1017"/>
                  <a:pt x="703" y="1017"/>
                  <a:pt x="704" y="1015"/>
                </a:cubicBezTo>
                <a:cubicBezTo>
                  <a:pt x="710" y="1014"/>
                  <a:pt x="712" y="1020"/>
                  <a:pt x="717" y="1021"/>
                </a:cubicBezTo>
                <a:cubicBezTo>
                  <a:pt x="717" y="1015"/>
                  <a:pt x="707" y="1015"/>
                  <a:pt x="704" y="1011"/>
                </a:cubicBezTo>
                <a:cubicBezTo>
                  <a:pt x="705" y="1010"/>
                  <a:pt x="709" y="1011"/>
                  <a:pt x="709" y="1009"/>
                </a:cubicBezTo>
                <a:cubicBezTo>
                  <a:pt x="707" y="1008"/>
                  <a:pt x="702" y="1010"/>
                  <a:pt x="701" y="1007"/>
                </a:cubicBezTo>
                <a:cubicBezTo>
                  <a:pt x="704" y="1005"/>
                  <a:pt x="710" y="1006"/>
                  <a:pt x="712" y="1008"/>
                </a:cubicBezTo>
                <a:cubicBezTo>
                  <a:pt x="711" y="1010"/>
                  <a:pt x="711" y="1011"/>
                  <a:pt x="712" y="1013"/>
                </a:cubicBezTo>
                <a:cubicBezTo>
                  <a:pt x="714" y="1014"/>
                  <a:pt x="715" y="1011"/>
                  <a:pt x="719" y="1012"/>
                </a:cubicBezTo>
                <a:cubicBezTo>
                  <a:pt x="720" y="1015"/>
                  <a:pt x="724" y="1015"/>
                  <a:pt x="724" y="1019"/>
                </a:cubicBezTo>
                <a:cubicBezTo>
                  <a:pt x="729" y="1020"/>
                  <a:pt x="732" y="1016"/>
                  <a:pt x="736" y="1014"/>
                </a:cubicBezTo>
                <a:cubicBezTo>
                  <a:pt x="733" y="1013"/>
                  <a:pt x="732" y="1011"/>
                  <a:pt x="730" y="1009"/>
                </a:cubicBezTo>
                <a:cubicBezTo>
                  <a:pt x="730" y="1012"/>
                  <a:pt x="727" y="1010"/>
                  <a:pt x="726" y="1011"/>
                </a:cubicBezTo>
                <a:cubicBezTo>
                  <a:pt x="726" y="1012"/>
                  <a:pt x="727" y="1015"/>
                  <a:pt x="725" y="1015"/>
                </a:cubicBezTo>
                <a:cubicBezTo>
                  <a:pt x="722" y="1013"/>
                  <a:pt x="717" y="1012"/>
                  <a:pt x="713" y="1009"/>
                </a:cubicBezTo>
                <a:cubicBezTo>
                  <a:pt x="720" y="1003"/>
                  <a:pt x="732" y="1007"/>
                  <a:pt x="740" y="1007"/>
                </a:cubicBezTo>
                <a:cubicBezTo>
                  <a:pt x="740" y="1002"/>
                  <a:pt x="734" y="1004"/>
                  <a:pt x="734" y="1000"/>
                </a:cubicBezTo>
                <a:cubicBezTo>
                  <a:pt x="735" y="1000"/>
                  <a:pt x="734" y="997"/>
                  <a:pt x="736" y="997"/>
                </a:cubicBezTo>
                <a:cubicBezTo>
                  <a:pt x="740" y="996"/>
                  <a:pt x="739" y="1000"/>
                  <a:pt x="741" y="1000"/>
                </a:cubicBezTo>
                <a:cubicBezTo>
                  <a:pt x="741" y="1000"/>
                  <a:pt x="740" y="1004"/>
                  <a:pt x="741" y="1006"/>
                </a:cubicBezTo>
                <a:cubicBezTo>
                  <a:pt x="746" y="1006"/>
                  <a:pt x="751" y="1008"/>
                  <a:pt x="751" y="1012"/>
                </a:cubicBezTo>
                <a:cubicBezTo>
                  <a:pt x="753" y="1008"/>
                  <a:pt x="762" y="1007"/>
                  <a:pt x="764" y="1012"/>
                </a:cubicBezTo>
                <a:cubicBezTo>
                  <a:pt x="762" y="1015"/>
                  <a:pt x="756" y="1009"/>
                  <a:pt x="755" y="1013"/>
                </a:cubicBezTo>
                <a:cubicBezTo>
                  <a:pt x="759" y="1014"/>
                  <a:pt x="758" y="1016"/>
                  <a:pt x="759" y="1017"/>
                </a:cubicBezTo>
                <a:cubicBezTo>
                  <a:pt x="764" y="1017"/>
                  <a:pt x="765" y="1015"/>
                  <a:pt x="770" y="1015"/>
                </a:cubicBezTo>
                <a:cubicBezTo>
                  <a:pt x="772" y="1017"/>
                  <a:pt x="771" y="1019"/>
                  <a:pt x="771" y="1021"/>
                </a:cubicBezTo>
                <a:cubicBezTo>
                  <a:pt x="773" y="1022"/>
                  <a:pt x="771" y="1019"/>
                  <a:pt x="773" y="1019"/>
                </a:cubicBezTo>
                <a:cubicBezTo>
                  <a:pt x="777" y="1023"/>
                  <a:pt x="781" y="1022"/>
                  <a:pt x="785" y="1024"/>
                </a:cubicBezTo>
                <a:cubicBezTo>
                  <a:pt x="783" y="1019"/>
                  <a:pt x="781" y="1016"/>
                  <a:pt x="774" y="1017"/>
                </a:cubicBezTo>
                <a:cubicBezTo>
                  <a:pt x="773" y="1014"/>
                  <a:pt x="770" y="1012"/>
                  <a:pt x="768" y="1013"/>
                </a:cubicBezTo>
                <a:cubicBezTo>
                  <a:pt x="769" y="1010"/>
                  <a:pt x="764" y="1009"/>
                  <a:pt x="766" y="1008"/>
                </a:cubicBezTo>
                <a:cubicBezTo>
                  <a:pt x="769" y="1008"/>
                  <a:pt x="770" y="1010"/>
                  <a:pt x="772" y="1013"/>
                </a:cubicBezTo>
                <a:cubicBezTo>
                  <a:pt x="779" y="1013"/>
                  <a:pt x="787" y="1016"/>
                  <a:pt x="792" y="1020"/>
                </a:cubicBezTo>
                <a:cubicBezTo>
                  <a:pt x="793" y="1018"/>
                  <a:pt x="794" y="1015"/>
                  <a:pt x="793" y="1013"/>
                </a:cubicBezTo>
                <a:cubicBezTo>
                  <a:pt x="788" y="1016"/>
                  <a:pt x="784" y="1013"/>
                  <a:pt x="783" y="1008"/>
                </a:cubicBezTo>
                <a:cubicBezTo>
                  <a:pt x="786" y="1006"/>
                  <a:pt x="792" y="1008"/>
                  <a:pt x="790" y="1012"/>
                </a:cubicBezTo>
                <a:cubicBezTo>
                  <a:pt x="793" y="1008"/>
                  <a:pt x="797" y="1014"/>
                  <a:pt x="799" y="1009"/>
                </a:cubicBezTo>
                <a:cubicBezTo>
                  <a:pt x="797" y="1007"/>
                  <a:pt x="792" y="1008"/>
                  <a:pt x="792" y="1004"/>
                </a:cubicBezTo>
                <a:cubicBezTo>
                  <a:pt x="797" y="1005"/>
                  <a:pt x="802" y="1003"/>
                  <a:pt x="803" y="1007"/>
                </a:cubicBezTo>
                <a:cubicBezTo>
                  <a:pt x="803" y="1009"/>
                  <a:pt x="801" y="1008"/>
                  <a:pt x="802" y="1010"/>
                </a:cubicBezTo>
                <a:cubicBezTo>
                  <a:pt x="809" y="1009"/>
                  <a:pt x="812" y="1017"/>
                  <a:pt x="818" y="1019"/>
                </a:cubicBezTo>
                <a:cubicBezTo>
                  <a:pt x="818" y="1014"/>
                  <a:pt x="825" y="1017"/>
                  <a:pt x="825" y="1013"/>
                </a:cubicBezTo>
                <a:cubicBezTo>
                  <a:pt x="823" y="1013"/>
                  <a:pt x="821" y="1015"/>
                  <a:pt x="820" y="1013"/>
                </a:cubicBezTo>
                <a:cubicBezTo>
                  <a:pt x="820" y="1010"/>
                  <a:pt x="824" y="1011"/>
                  <a:pt x="825" y="1009"/>
                </a:cubicBezTo>
                <a:cubicBezTo>
                  <a:pt x="821" y="1008"/>
                  <a:pt x="815" y="1009"/>
                  <a:pt x="809" y="1011"/>
                </a:cubicBezTo>
                <a:cubicBezTo>
                  <a:pt x="810" y="1009"/>
                  <a:pt x="809" y="1009"/>
                  <a:pt x="809" y="1007"/>
                </a:cubicBezTo>
                <a:cubicBezTo>
                  <a:pt x="815" y="1006"/>
                  <a:pt x="824" y="1004"/>
                  <a:pt x="829" y="1008"/>
                </a:cubicBezTo>
                <a:cubicBezTo>
                  <a:pt x="829" y="1013"/>
                  <a:pt x="834" y="1012"/>
                  <a:pt x="835" y="1016"/>
                </a:cubicBezTo>
                <a:cubicBezTo>
                  <a:pt x="834" y="1017"/>
                  <a:pt x="828" y="1016"/>
                  <a:pt x="831" y="1019"/>
                </a:cubicBezTo>
                <a:cubicBezTo>
                  <a:pt x="834" y="1021"/>
                  <a:pt x="834" y="1014"/>
                  <a:pt x="837" y="1018"/>
                </a:cubicBezTo>
                <a:cubicBezTo>
                  <a:pt x="838" y="1016"/>
                  <a:pt x="842" y="1016"/>
                  <a:pt x="840" y="1013"/>
                </a:cubicBezTo>
                <a:cubicBezTo>
                  <a:pt x="837" y="1013"/>
                  <a:pt x="838" y="1016"/>
                  <a:pt x="835" y="1014"/>
                </a:cubicBezTo>
                <a:cubicBezTo>
                  <a:pt x="838" y="1011"/>
                  <a:pt x="836" y="1011"/>
                  <a:pt x="835" y="1006"/>
                </a:cubicBezTo>
                <a:cubicBezTo>
                  <a:pt x="840" y="1010"/>
                  <a:pt x="845" y="1005"/>
                  <a:pt x="850" y="1006"/>
                </a:cubicBezTo>
                <a:cubicBezTo>
                  <a:pt x="852" y="1009"/>
                  <a:pt x="857" y="1013"/>
                  <a:pt x="862" y="1011"/>
                </a:cubicBezTo>
                <a:cubicBezTo>
                  <a:pt x="860" y="1008"/>
                  <a:pt x="855" y="1010"/>
                  <a:pt x="855" y="1006"/>
                </a:cubicBezTo>
                <a:cubicBezTo>
                  <a:pt x="862" y="1010"/>
                  <a:pt x="869" y="1007"/>
                  <a:pt x="877" y="1006"/>
                </a:cubicBezTo>
                <a:cubicBezTo>
                  <a:pt x="879" y="1006"/>
                  <a:pt x="877" y="1009"/>
                  <a:pt x="879" y="1009"/>
                </a:cubicBezTo>
                <a:cubicBezTo>
                  <a:pt x="881" y="1007"/>
                  <a:pt x="882" y="1005"/>
                  <a:pt x="884" y="1004"/>
                </a:cubicBezTo>
                <a:cubicBezTo>
                  <a:pt x="892" y="1007"/>
                  <a:pt x="897" y="1004"/>
                  <a:pt x="906" y="1007"/>
                </a:cubicBezTo>
                <a:cubicBezTo>
                  <a:pt x="906" y="1003"/>
                  <a:pt x="907" y="1000"/>
                  <a:pt x="910" y="999"/>
                </a:cubicBezTo>
                <a:cubicBezTo>
                  <a:pt x="911" y="999"/>
                  <a:pt x="912" y="999"/>
                  <a:pt x="913" y="1000"/>
                </a:cubicBezTo>
                <a:cubicBezTo>
                  <a:pt x="912" y="1003"/>
                  <a:pt x="911" y="1004"/>
                  <a:pt x="913" y="1006"/>
                </a:cubicBezTo>
                <a:cubicBezTo>
                  <a:pt x="917" y="1005"/>
                  <a:pt x="928" y="1008"/>
                  <a:pt x="930" y="1002"/>
                </a:cubicBezTo>
                <a:cubicBezTo>
                  <a:pt x="926" y="999"/>
                  <a:pt x="926" y="994"/>
                  <a:pt x="918" y="995"/>
                </a:cubicBezTo>
                <a:cubicBezTo>
                  <a:pt x="916" y="995"/>
                  <a:pt x="918" y="998"/>
                  <a:pt x="915" y="998"/>
                </a:cubicBezTo>
                <a:cubicBezTo>
                  <a:pt x="912" y="999"/>
                  <a:pt x="913" y="994"/>
                  <a:pt x="911" y="995"/>
                </a:cubicBezTo>
                <a:cubicBezTo>
                  <a:pt x="907" y="998"/>
                  <a:pt x="903" y="998"/>
                  <a:pt x="899" y="996"/>
                </a:cubicBezTo>
                <a:cubicBezTo>
                  <a:pt x="898" y="998"/>
                  <a:pt x="896" y="996"/>
                  <a:pt x="892" y="997"/>
                </a:cubicBezTo>
                <a:cubicBezTo>
                  <a:pt x="891" y="1000"/>
                  <a:pt x="895" y="1000"/>
                  <a:pt x="893" y="1000"/>
                </a:cubicBezTo>
                <a:cubicBezTo>
                  <a:pt x="892" y="1000"/>
                  <a:pt x="891" y="1000"/>
                  <a:pt x="889" y="1000"/>
                </a:cubicBezTo>
                <a:cubicBezTo>
                  <a:pt x="890" y="999"/>
                  <a:pt x="889" y="998"/>
                  <a:pt x="889" y="997"/>
                </a:cubicBezTo>
                <a:cubicBezTo>
                  <a:pt x="877" y="995"/>
                  <a:pt x="861" y="995"/>
                  <a:pt x="846" y="996"/>
                </a:cubicBezTo>
                <a:cubicBezTo>
                  <a:pt x="843" y="988"/>
                  <a:pt x="837" y="982"/>
                  <a:pt x="831" y="977"/>
                </a:cubicBezTo>
                <a:cubicBezTo>
                  <a:pt x="826" y="984"/>
                  <a:pt x="820" y="988"/>
                  <a:pt x="817" y="996"/>
                </a:cubicBezTo>
                <a:cubicBezTo>
                  <a:pt x="821" y="997"/>
                  <a:pt x="822" y="999"/>
                  <a:pt x="824" y="999"/>
                </a:cubicBezTo>
                <a:cubicBezTo>
                  <a:pt x="822" y="1003"/>
                  <a:pt x="815" y="999"/>
                  <a:pt x="814" y="1003"/>
                </a:cubicBezTo>
                <a:cubicBezTo>
                  <a:pt x="814" y="1001"/>
                  <a:pt x="812" y="1002"/>
                  <a:pt x="812" y="1000"/>
                </a:cubicBezTo>
                <a:cubicBezTo>
                  <a:pt x="813" y="1000"/>
                  <a:pt x="815" y="999"/>
                  <a:pt x="816" y="998"/>
                </a:cubicBezTo>
                <a:cubicBezTo>
                  <a:pt x="811" y="995"/>
                  <a:pt x="797" y="995"/>
                  <a:pt x="793" y="998"/>
                </a:cubicBezTo>
                <a:cubicBezTo>
                  <a:pt x="794" y="1000"/>
                  <a:pt x="797" y="998"/>
                  <a:pt x="797" y="1000"/>
                </a:cubicBezTo>
                <a:cubicBezTo>
                  <a:pt x="795" y="1004"/>
                  <a:pt x="788" y="998"/>
                  <a:pt x="789" y="996"/>
                </a:cubicBezTo>
                <a:cubicBezTo>
                  <a:pt x="777" y="998"/>
                  <a:pt x="759" y="994"/>
                  <a:pt x="748" y="996"/>
                </a:cubicBezTo>
                <a:cubicBezTo>
                  <a:pt x="751" y="997"/>
                  <a:pt x="754" y="999"/>
                  <a:pt x="757" y="1000"/>
                </a:cubicBezTo>
                <a:cubicBezTo>
                  <a:pt x="753" y="1000"/>
                  <a:pt x="750" y="1001"/>
                  <a:pt x="748" y="1003"/>
                </a:cubicBezTo>
                <a:cubicBezTo>
                  <a:pt x="748" y="1002"/>
                  <a:pt x="746" y="1003"/>
                  <a:pt x="746" y="1002"/>
                </a:cubicBezTo>
                <a:cubicBezTo>
                  <a:pt x="744" y="1000"/>
                  <a:pt x="748" y="1001"/>
                  <a:pt x="747" y="998"/>
                </a:cubicBezTo>
                <a:cubicBezTo>
                  <a:pt x="744" y="995"/>
                  <a:pt x="737" y="995"/>
                  <a:pt x="730" y="996"/>
                </a:cubicBezTo>
                <a:cubicBezTo>
                  <a:pt x="729" y="1000"/>
                  <a:pt x="733" y="998"/>
                  <a:pt x="733" y="1000"/>
                </a:cubicBezTo>
                <a:cubicBezTo>
                  <a:pt x="730" y="1001"/>
                  <a:pt x="730" y="1003"/>
                  <a:pt x="727" y="1002"/>
                </a:cubicBezTo>
                <a:cubicBezTo>
                  <a:pt x="726" y="1000"/>
                  <a:pt x="726" y="998"/>
                  <a:pt x="725" y="996"/>
                </a:cubicBezTo>
                <a:cubicBezTo>
                  <a:pt x="722" y="995"/>
                  <a:pt x="718" y="996"/>
                  <a:pt x="719" y="991"/>
                </a:cubicBezTo>
                <a:cubicBezTo>
                  <a:pt x="720" y="989"/>
                  <a:pt x="722" y="993"/>
                  <a:pt x="722" y="990"/>
                </a:cubicBezTo>
                <a:cubicBezTo>
                  <a:pt x="726" y="962"/>
                  <a:pt x="731" y="936"/>
                  <a:pt x="736" y="909"/>
                </a:cubicBezTo>
                <a:cubicBezTo>
                  <a:pt x="746" y="854"/>
                  <a:pt x="756" y="797"/>
                  <a:pt x="764" y="742"/>
                </a:cubicBezTo>
                <a:cubicBezTo>
                  <a:pt x="768" y="719"/>
                  <a:pt x="775" y="696"/>
                  <a:pt x="775" y="674"/>
                </a:cubicBezTo>
                <a:cubicBezTo>
                  <a:pt x="775" y="666"/>
                  <a:pt x="777" y="662"/>
                  <a:pt x="778" y="656"/>
                </a:cubicBezTo>
                <a:cubicBezTo>
                  <a:pt x="781" y="636"/>
                  <a:pt x="782" y="618"/>
                  <a:pt x="785" y="599"/>
                </a:cubicBezTo>
                <a:cubicBezTo>
                  <a:pt x="770" y="583"/>
                  <a:pt x="755" y="568"/>
                  <a:pt x="740" y="552"/>
                </a:cubicBezTo>
                <a:cubicBezTo>
                  <a:pt x="745" y="552"/>
                  <a:pt x="747" y="555"/>
                  <a:pt x="747" y="559"/>
                </a:cubicBezTo>
                <a:cubicBezTo>
                  <a:pt x="762" y="570"/>
                  <a:pt x="771" y="585"/>
                  <a:pt x="785" y="596"/>
                </a:cubicBezTo>
                <a:cubicBezTo>
                  <a:pt x="788" y="582"/>
                  <a:pt x="789" y="565"/>
                  <a:pt x="792" y="550"/>
                </a:cubicBezTo>
                <a:cubicBezTo>
                  <a:pt x="775" y="549"/>
                  <a:pt x="753" y="548"/>
                  <a:pt x="738" y="551"/>
                </a:cubicBezTo>
                <a:cubicBezTo>
                  <a:pt x="732" y="548"/>
                  <a:pt x="724" y="550"/>
                  <a:pt x="719" y="551"/>
                </a:cubicBezTo>
                <a:cubicBezTo>
                  <a:pt x="724" y="565"/>
                  <a:pt x="717" y="586"/>
                  <a:pt x="723" y="601"/>
                </a:cubicBezTo>
                <a:cubicBezTo>
                  <a:pt x="721" y="601"/>
                  <a:pt x="721" y="603"/>
                  <a:pt x="721" y="605"/>
                </a:cubicBezTo>
                <a:cubicBezTo>
                  <a:pt x="722" y="606"/>
                  <a:pt x="724" y="607"/>
                  <a:pt x="723" y="611"/>
                </a:cubicBezTo>
                <a:cubicBezTo>
                  <a:pt x="722" y="613"/>
                  <a:pt x="720" y="607"/>
                  <a:pt x="719" y="612"/>
                </a:cubicBezTo>
                <a:cubicBezTo>
                  <a:pt x="721" y="616"/>
                  <a:pt x="729" y="622"/>
                  <a:pt x="732" y="627"/>
                </a:cubicBezTo>
                <a:cubicBezTo>
                  <a:pt x="731" y="627"/>
                  <a:pt x="730" y="626"/>
                  <a:pt x="727" y="627"/>
                </a:cubicBezTo>
                <a:cubicBezTo>
                  <a:pt x="724" y="623"/>
                  <a:pt x="721" y="619"/>
                  <a:pt x="717" y="616"/>
                </a:cubicBezTo>
                <a:cubicBezTo>
                  <a:pt x="714" y="618"/>
                  <a:pt x="713" y="618"/>
                  <a:pt x="712" y="614"/>
                </a:cubicBezTo>
                <a:cubicBezTo>
                  <a:pt x="715" y="613"/>
                  <a:pt x="717" y="617"/>
                  <a:pt x="717" y="614"/>
                </a:cubicBezTo>
                <a:cubicBezTo>
                  <a:pt x="717" y="611"/>
                  <a:pt x="713" y="612"/>
                  <a:pt x="714" y="608"/>
                </a:cubicBezTo>
                <a:cubicBezTo>
                  <a:pt x="720" y="592"/>
                  <a:pt x="715" y="570"/>
                  <a:pt x="717" y="551"/>
                </a:cubicBezTo>
                <a:cubicBezTo>
                  <a:pt x="717" y="549"/>
                  <a:pt x="714" y="551"/>
                  <a:pt x="714" y="548"/>
                </a:cubicBezTo>
                <a:cubicBezTo>
                  <a:pt x="719" y="544"/>
                  <a:pt x="728" y="545"/>
                  <a:pt x="730" y="540"/>
                </a:cubicBezTo>
                <a:cubicBezTo>
                  <a:pt x="746" y="536"/>
                  <a:pt x="759" y="529"/>
                  <a:pt x="773" y="523"/>
                </a:cubicBezTo>
                <a:cubicBezTo>
                  <a:pt x="773" y="521"/>
                  <a:pt x="767" y="520"/>
                  <a:pt x="768" y="519"/>
                </a:cubicBezTo>
                <a:cubicBezTo>
                  <a:pt x="773" y="518"/>
                  <a:pt x="774" y="524"/>
                  <a:pt x="778" y="521"/>
                </a:cubicBezTo>
                <a:cubicBezTo>
                  <a:pt x="779" y="519"/>
                  <a:pt x="775" y="520"/>
                  <a:pt x="776" y="518"/>
                </a:cubicBezTo>
                <a:cubicBezTo>
                  <a:pt x="778" y="519"/>
                  <a:pt x="781" y="521"/>
                  <a:pt x="783" y="519"/>
                </a:cubicBezTo>
                <a:cubicBezTo>
                  <a:pt x="785" y="519"/>
                  <a:pt x="781" y="517"/>
                  <a:pt x="783" y="517"/>
                </a:cubicBezTo>
                <a:cubicBezTo>
                  <a:pt x="787" y="519"/>
                  <a:pt x="789" y="516"/>
                  <a:pt x="794" y="515"/>
                </a:cubicBezTo>
                <a:cubicBezTo>
                  <a:pt x="796" y="504"/>
                  <a:pt x="796" y="489"/>
                  <a:pt x="797" y="475"/>
                </a:cubicBezTo>
                <a:cubicBezTo>
                  <a:pt x="798" y="469"/>
                  <a:pt x="800" y="454"/>
                  <a:pt x="799" y="450"/>
                </a:cubicBezTo>
                <a:cubicBezTo>
                  <a:pt x="798" y="443"/>
                  <a:pt x="790" y="440"/>
                  <a:pt x="788" y="435"/>
                </a:cubicBezTo>
                <a:cubicBezTo>
                  <a:pt x="756" y="436"/>
                  <a:pt x="725" y="437"/>
                  <a:pt x="696" y="439"/>
                </a:cubicBezTo>
                <a:cubicBezTo>
                  <a:pt x="700" y="447"/>
                  <a:pt x="694" y="459"/>
                  <a:pt x="699" y="465"/>
                </a:cubicBezTo>
                <a:cubicBezTo>
                  <a:pt x="706" y="468"/>
                  <a:pt x="712" y="471"/>
                  <a:pt x="717" y="476"/>
                </a:cubicBezTo>
                <a:cubicBezTo>
                  <a:pt x="737" y="487"/>
                  <a:pt x="756" y="499"/>
                  <a:pt x="775" y="512"/>
                </a:cubicBezTo>
                <a:cubicBezTo>
                  <a:pt x="777" y="511"/>
                  <a:pt x="780" y="514"/>
                  <a:pt x="779" y="515"/>
                </a:cubicBezTo>
                <a:cubicBezTo>
                  <a:pt x="772" y="512"/>
                  <a:pt x="767" y="507"/>
                  <a:pt x="759" y="504"/>
                </a:cubicBezTo>
                <a:cubicBezTo>
                  <a:pt x="756" y="499"/>
                  <a:pt x="749" y="499"/>
                  <a:pt x="746" y="494"/>
                </a:cubicBezTo>
                <a:cubicBezTo>
                  <a:pt x="733" y="490"/>
                  <a:pt x="726" y="481"/>
                  <a:pt x="714" y="476"/>
                </a:cubicBezTo>
                <a:cubicBezTo>
                  <a:pt x="709" y="472"/>
                  <a:pt x="703" y="467"/>
                  <a:pt x="697" y="466"/>
                </a:cubicBezTo>
                <a:cubicBezTo>
                  <a:pt x="695" y="472"/>
                  <a:pt x="706" y="472"/>
                  <a:pt x="706" y="476"/>
                </a:cubicBezTo>
                <a:cubicBezTo>
                  <a:pt x="702" y="476"/>
                  <a:pt x="701" y="473"/>
                  <a:pt x="698" y="472"/>
                </a:cubicBezTo>
                <a:cubicBezTo>
                  <a:pt x="698" y="475"/>
                  <a:pt x="697" y="480"/>
                  <a:pt x="697" y="486"/>
                </a:cubicBezTo>
                <a:cubicBezTo>
                  <a:pt x="699" y="488"/>
                  <a:pt x="701" y="488"/>
                  <a:pt x="702" y="491"/>
                </a:cubicBezTo>
                <a:cubicBezTo>
                  <a:pt x="700" y="493"/>
                  <a:pt x="698" y="498"/>
                  <a:pt x="701" y="501"/>
                </a:cubicBezTo>
                <a:cubicBezTo>
                  <a:pt x="699" y="500"/>
                  <a:pt x="697" y="497"/>
                  <a:pt x="695" y="499"/>
                </a:cubicBezTo>
                <a:cubicBezTo>
                  <a:pt x="703" y="513"/>
                  <a:pt x="719" y="525"/>
                  <a:pt x="730" y="540"/>
                </a:cubicBezTo>
                <a:cubicBezTo>
                  <a:pt x="719" y="531"/>
                  <a:pt x="711" y="519"/>
                  <a:pt x="699" y="511"/>
                </a:cubicBezTo>
                <a:cubicBezTo>
                  <a:pt x="699" y="510"/>
                  <a:pt x="698" y="509"/>
                  <a:pt x="698" y="507"/>
                </a:cubicBezTo>
                <a:cubicBezTo>
                  <a:pt x="696" y="503"/>
                  <a:pt x="690" y="506"/>
                  <a:pt x="689" y="502"/>
                </a:cubicBezTo>
                <a:cubicBezTo>
                  <a:pt x="691" y="500"/>
                  <a:pt x="693" y="505"/>
                  <a:pt x="693" y="502"/>
                </a:cubicBezTo>
                <a:cubicBezTo>
                  <a:pt x="690" y="497"/>
                  <a:pt x="691" y="494"/>
                  <a:pt x="693" y="490"/>
                </a:cubicBezTo>
                <a:cubicBezTo>
                  <a:pt x="692" y="482"/>
                  <a:pt x="695" y="471"/>
                  <a:pt x="691" y="467"/>
                </a:cubicBezTo>
                <a:cubicBezTo>
                  <a:pt x="692" y="467"/>
                  <a:pt x="694" y="467"/>
                  <a:pt x="693" y="464"/>
                </a:cubicBezTo>
                <a:cubicBezTo>
                  <a:pt x="685" y="454"/>
                  <a:pt x="671" y="451"/>
                  <a:pt x="663" y="441"/>
                </a:cubicBezTo>
                <a:cubicBezTo>
                  <a:pt x="642" y="431"/>
                  <a:pt x="626" y="416"/>
                  <a:pt x="605" y="406"/>
                </a:cubicBezTo>
                <a:cubicBezTo>
                  <a:pt x="605" y="407"/>
                  <a:pt x="604" y="408"/>
                  <a:pt x="603" y="408"/>
                </a:cubicBezTo>
                <a:cubicBezTo>
                  <a:pt x="627" y="428"/>
                  <a:pt x="653" y="440"/>
                  <a:pt x="678" y="458"/>
                </a:cubicBezTo>
                <a:cubicBezTo>
                  <a:pt x="652" y="445"/>
                  <a:pt x="628" y="426"/>
                  <a:pt x="601" y="411"/>
                </a:cubicBezTo>
                <a:cubicBezTo>
                  <a:pt x="610" y="423"/>
                  <a:pt x="626" y="427"/>
                  <a:pt x="637" y="437"/>
                </a:cubicBezTo>
                <a:cubicBezTo>
                  <a:pt x="638" y="437"/>
                  <a:pt x="639" y="437"/>
                  <a:pt x="640" y="437"/>
                </a:cubicBezTo>
                <a:cubicBezTo>
                  <a:pt x="644" y="444"/>
                  <a:pt x="657" y="447"/>
                  <a:pt x="660" y="452"/>
                </a:cubicBezTo>
                <a:cubicBezTo>
                  <a:pt x="637" y="439"/>
                  <a:pt x="614" y="425"/>
                  <a:pt x="594" y="410"/>
                </a:cubicBezTo>
                <a:cubicBezTo>
                  <a:pt x="595" y="409"/>
                  <a:pt x="593" y="408"/>
                  <a:pt x="594" y="406"/>
                </a:cubicBezTo>
                <a:cubicBezTo>
                  <a:pt x="564" y="385"/>
                  <a:pt x="533" y="367"/>
                  <a:pt x="505" y="346"/>
                </a:cubicBezTo>
                <a:cubicBezTo>
                  <a:pt x="476" y="330"/>
                  <a:pt x="452" y="309"/>
                  <a:pt x="423" y="292"/>
                </a:cubicBezTo>
                <a:cubicBezTo>
                  <a:pt x="415" y="286"/>
                  <a:pt x="407" y="280"/>
                  <a:pt x="397" y="275"/>
                </a:cubicBezTo>
                <a:cubicBezTo>
                  <a:pt x="396" y="271"/>
                  <a:pt x="393" y="270"/>
                  <a:pt x="389" y="269"/>
                </a:cubicBezTo>
                <a:cubicBezTo>
                  <a:pt x="315" y="216"/>
                  <a:pt x="240" y="164"/>
                  <a:pt x="166" y="113"/>
                </a:cubicBezTo>
                <a:cubicBezTo>
                  <a:pt x="144" y="96"/>
                  <a:pt x="121" y="80"/>
                  <a:pt x="99" y="64"/>
                </a:cubicBezTo>
                <a:cubicBezTo>
                  <a:pt x="91" y="59"/>
                  <a:pt x="84" y="52"/>
                  <a:pt x="75" y="49"/>
                </a:cubicBezTo>
                <a:cubicBezTo>
                  <a:pt x="128" y="90"/>
                  <a:pt x="184" y="128"/>
                  <a:pt x="240" y="166"/>
                </a:cubicBezTo>
                <a:cubicBezTo>
                  <a:pt x="309" y="217"/>
                  <a:pt x="382" y="264"/>
                  <a:pt x="451" y="314"/>
                </a:cubicBezTo>
                <a:cubicBezTo>
                  <a:pt x="471" y="325"/>
                  <a:pt x="487" y="339"/>
                  <a:pt x="507" y="350"/>
                </a:cubicBezTo>
                <a:cubicBezTo>
                  <a:pt x="513" y="356"/>
                  <a:pt x="520" y="360"/>
                  <a:pt x="528" y="364"/>
                </a:cubicBezTo>
                <a:cubicBezTo>
                  <a:pt x="528" y="366"/>
                  <a:pt x="530" y="366"/>
                  <a:pt x="531" y="368"/>
                </a:cubicBezTo>
                <a:cubicBezTo>
                  <a:pt x="540" y="373"/>
                  <a:pt x="549" y="379"/>
                  <a:pt x="557" y="385"/>
                </a:cubicBezTo>
                <a:cubicBezTo>
                  <a:pt x="569" y="391"/>
                  <a:pt x="579" y="398"/>
                  <a:pt x="588" y="406"/>
                </a:cubicBezTo>
                <a:cubicBezTo>
                  <a:pt x="591" y="405"/>
                  <a:pt x="594" y="408"/>
                  <a:pt x="592" y="409"/>
                </a:cubicBezTo>
                <a:cubicBezTo>
                  <a:pt x="490" y="344"/>
                  <a:pt x="392" y="275"/>
                  <a:pt x="292" y="208"/>
                </a:cubicBezTo>
                <a:cubicBezTo>
                  <a:pt x="220" y="156"/>
                  <a:pt x="146" y="106"/>
                  <a:pt x="75" y="54"/>
                </a:cubicBezTo>
                <a:cubicBezTo>
                  <a:pt x="73" y="54"/>
                  <a:pt x="71" y="53"/>
                  <a:pt x="69" y="53"/>
                </a:cubicBezTo>
                <a:cubicBezTo>
                  <a:pt x="69" y="51"/>
                  <a:pt x="68" y="51"/>
                  <a:pt x="68" y="49"/>
                </a:cubicBezTo>
                <a:cubicBezTo>
                  <a:pt x="60" y="44"/>
                  <a:pt x="52" y="39"/>
                  <a:pt x="45" y="34"/>
                </a:cubicBezTo>
                <a:cubicBezTo>
                  <a:pt x="38" y="30"/>
                  <a:pt x="32" y="23"/>
                  <a:pt x="25" y="18"/>
                </a:cubicBezTo>
                <a:cubicBezTo>
                  <a:pt x="17" y="13"/>
                  <a:pt x="5" y="7"/>
                  <a:pt x="0" y="0"/>
                </a:cubicBezTo>
                <a:close/>
                <a:moveTo>
                  <a:pt x="918" y="593"/>
                </a:moveTo>
                <a:cubicBezTo>
                  <a:pt x="918" y="595"/>
                  <a:pt x="920" y="595"/>
                  <a:pt x="921" y="596"/>
                </a:cubicBezTo>
                <a:cubicBezTo>
                  <a:pt x="921" y="595"/>
                  <a:pt x="922" y="595"/>
                  <a:pt x="922" y="593"/>
                </a:cubicBezTo>
                <a:cubicBezTo>
                  <a:pt x="920" y="593"/>
                  <a:pt x="919" y="593"/>
                  <a:pt x="918" y="593"/>
                </a:cubicBezTo>
                <a:close/>
                <a:moveTo>
                  <a:pt x="721" y="1021"/>
                </a:moveTo>
                <a:cubicBezTo>
                  <a:pt x="723" y="1021"/>
                  <a:pt x="724" y="1022"/>
                  <a:pt x="726" y="1022"/>
                </a:cubicBezTo>
                <a:cubicBezTo>
                  <a:pt x="726" y="1019"/>
                  <a:pt x="722" y="1019"/>
                  <a:pt x="721" y="1021"/>
                </a:cubicBezTo>
                <a:close/>
                <a:moveTo>
                  <a:pt x="587" y="393"/>
                </a:moveTo>
                <a:cubicBezTo>
                  <a:pt x="548" y="366"/>
                  <a:pt x="510" y="340"/>
                  <a:pt x="471" y="314"/>
                </a:cubicBezTo>
                <a:cubicBezTo>
                  <a:pt x="362" y="238"/>
                  <a:pt x="252" y="160"/>
                  <a:pt x="145" y="83"/>
                </a:cubicBezTo>
                <a:cubicBezTo>
                  <a:pt x="124" y="67"/>
                  <a:pt x="103" y="50"/>
                  <a:pt x="80" y="36"/>
                </a:cubicBezTo>
                <a:cubicBezTo>
                  <a:pt x="80" y="36"/>
                  <a:pt x="79" y="36"/>
                  <a:pt x="79" y="36"/>
                </a:cubicBezTo>
                <a:cubicBezTo>
                  <a:pt x="80" y="40"/>
                  <a:pt x="78" y="42"/>
                  <a:pt x="78" y="45"/>
                </a:cubicBezTo>
                <a:cubicBezTo>
                  <a:pt x="229" y="153"/>
                  <a:pt x="380" y="261"/>
                  <a:pt x="535" y="364"/>
                </a:cubicBezTo>
                <a:cubicBezTo>
                  <a:pt x="553" y="376"/>
                  <a:pt x="573" y="392"/>
                  <a:pt x="593" y="402"/>
                </a:cubicBezTo>
                <a:cubicBezTo>
                  <a:pt x="595" y="403"/>
                  <a:pt x="599" y="408"/>
                  <a:pt x="602" y="404"/>
                </a:cubicBezTo>
                <a:cubicBezTo>
                  <a:pt x="598" y="399"/>
                  <a:pt x="592" y="396"/>
                  <a:pt x="587" y="393"/>
                </a:cubicBezTo>
                <a:close/>
                <a:moveTo>
                  <a:pt x="75" y="42"/>
                </a:moveTo>
                <a:cubicBezTo>
                  <a:pt x="75" y="39"/>
                  <a:pt x="74" y="38"/>
                  <a:pt x="70" y="38"/>
                </a:cubicBezTo>
                <a:cubicBezTo>
                  <a:pt x="70" y="41"/>
                  <a:pt x="72" y="42"/>
                  <a:pt x="75" y="42"/>
                </a:cubicBezTo>
                <a:close/>
                <a:moveTo>
                  <a:pt x="825" y="236"/>
                </a:moveTo>
                <a:cubicBezTo>
                  <a:pt x="825" y="235"/>
                  <a:pt x="826" y="232"/>
                  <a:pt x="824" y="232"/>
                </a:cubicBezTo>
                <a:cubicBezTo>
                  <a:pt x="823" y="232"/>
                  <a:pt x="823" y="237"/>
                  <a:pt x="825" y="236"/>
                </a:cubicBezTo>
                <a:close/>
                <a:moveTo>
                  <a:pt x="819" y="257"/>
                </a:moveTo>
                <a:cubicBezTo>
                  <a:pt x="825" y="255"/>
                  <a:pt x="823" y="262"/>
                  <a:pt x="827" y="262"/>
                </a:cubicBezTo>
                <a:cubicBezTo>
                  <a:pt x="829" y="253"/>
                  <a:pt x="826" y="247"/>
                  <a:pt x="820" y="243"/>
                </a:cubicBezTo>
                <a:cubicBezTo>
                  <a:pt x="820" y="240"/>
                  <a:pt x="821" y="235"/>
                  <a:pt x="819" y="234"/>
                </a:cubicBezTo>
                <a:cubicBezTo>
                  <a:pt x="818" y="243"/>
                  <a:pt x="819" y="250"/>
                  <a:pt x="819" y="257"/>
                </a:cubicBezTo>
                <a:close/>
                <a:moveTo>
                  <a:pt x="817" y="271"/>
                </a:moveTo>
                <a:cubicBezTo>
                  <a:pt x="818" y="271"/>
                  <a:pt x="818" y="270"/>
                  <a:pt x="820" y="270"/>
                </a:cubicBezTo>
                <a:cubicBezTo>
                  <a:pt x="820" y="268"/>
                  <a:pt x="820" y="267"/>
                  <a:pt x="819" y="266"/>
                </a:cubicBezTo>
                <a:cubicBezTo>
                  <a:pt x="818" y="266"/>
                  <a:pt x="818" y="266"/>
                  <a:pt x="817" y="266"/>
                </a:cubicBezTo>
                <a:cubicBezTo>
                  <a:pt x="817" y="268"/>
                  <a:pt x="817" y="269"/>
                  <a:pt x="817" y="271"/>
                </a:cubicBezTo>
                <a:close/>
                <a:moveTo>
                  <a:pt x="827" y="270"/>
                </a:moveTo>
                <a:cubicBezTo>
                  <a:pt x="827" y="268"/>
                  <a:pt x="826" y="267"/>
                  <a:pt x="824" y="267"/>
                </a:cubicBezTo>
                <a:cubicBezTo>
                  <a:pt x="824" y="269"/>
                  <a:pt x="826" y="269"/>
                  <a:pt x="827" y="270"/>
                </a:cubicBezTo>
                <a:close/>
                <a:moveTo>
                  <a:pt x="790" y="282"/>
                </a:moveTo>
                <a:cubicBezTo>
                  <a:pt x="797" y="281"/>
                  <a:pt x="805" y="280"/>
                  <a:pt x="809" y="275"/>
                </a:cubicBezTo>
                <a:cubicBezTo>
                  <a:pt x="801" y="276"/>
                  <a:pt x="795" y="279"/>
                  <a:pt x="790" y="282"/>
                </a:cubicBezTo>
                <a:close/>
                <a:moveTo>
                  <a:pt x="831" y="282"/>
                </a:moveTo>
                <a:cubicBezTo>
                  <a:pt x="830" y="280"/>
                  <a:pt x="830" y="279"/>
                  <a:pt x="829" y="278"/>
                </a:cubicBezTo>
                <a:cubicBezTo>
                  <a:pt x="827" y="280"/>
                  <a:pt x="829" y="282"/>
                  <a:pt x="831" y="282"/>
                </a:cubicBezTo>
                <a:close/>
                <a:moveTo>
                  <a:pt x="817" y="288"/>
                </a:moveTo>
                <a:cubicBezTo>
                  <a:pt x="818" y="285"/>
                  <a:pt x="820" y="283"/>
                  <a:pt x="821" y="279"/>
                </a:cubicBezTo>
                <a:cubicBezTo>
                  <a:pt x="816" y="277"/>
                  <a:pt x="814" y="285"/>
                  <a:pt x="817" y="288"/>
                </a:cubicBezTo>
                <a:close/>
                <a:moveTo>
                  <a:pt x="836" y="279"/>
                </a:moveTo>
                <a:cubicBezTo>
                  <a:pt x="836" y="282"/>
                  <a:pt x="838" y="284"/>
                  <a:pt x="841" y="284"/>
                </a:cubicBezTo>
                <a:cubicBezTo>
                  <a:pt x="842" y="282"/>
                  <a:pt x="845" y="281"/>
                  <a:pt x="847" y="279"/>
                </a:cubicBezTo>
                <a:cubicBezTo>
                  <a:pt x="843" y="280"/>
                  <a:pt x="839" y="278"/>
                  <a:pt x="836" y="279"/>
                </a:cubicBezTo>
                <a:close/>
                <a:moveTo>
                  <a:pt x="820" y="288"/>
                </a:moveTo>
                <a:cubicBezTo>
                  <a:pt x="822" y="289"/>
                  <a:pt x="826" y="287"/>
                  <a:pt x="829" y="287"/>
                </a:cubicBezTo>
                <a:cubicBezTo>
                  <a:pt x="828" y="284"/>
                  <a:pt x="826" y="282"/>
                  <a:pt x="824" y="280"/>
                </a:cubicBezTo>
                <a:cubicBezTo>
                  <a:pt x="823" y="282"/>
                  <a:pt x="822" y="285"/>
                  <a:pt x="820" y="288"/>
                </a:cubicBezTo>
                <a:close/>
                <a:moveTo>
                  <a:pt x="842" y="286"/>
                </a:moveTo>
                <a:cubicBezTo>
                  <a:pt x="847" y="287"/>
                  <a:pt x="854" y="285"/>
                  <a:pt x="855" y="281"/>
                </a:cubicBezTo>
                <a:cubicBezTo>
                  <a:pt x="849" y="281"/>
                  <a:pt x="847" y="284"/>
                  <a:pt x="842" y="286"/>
                </a:cubicBezTo>
                <a:close/>
                <a:moveTo>
                  <a:pt x="794" y="287"/>
                </a:moveTo>
                <a:cubicBezTo>
                  <a:pt x="799" y="287"/>
                  <a:pt x="802" y="288"/>
                  <a:pt x="807" y="288"/>
                </a:cubicBezTo>
                <a:cubicBezTo>
                  <a:pt x="807" y="286"/>
                  <a:pt x="807" y="283"/>
                  <a:pt x="808" y="282"/>
                </a:cubicBezTo>
                <a:cubicBezTo>
                  <a:pt x="803" y="284"/>
                  <a:pt x="797" y="282"/>
                  <a:pt x="794" y="287"/>
                </a:cubicBezTo>
                <a:close/>
                <a:moveTo>
                  <a:pt x="861" y="286"/>
                </a:moveTo>
                <a:cubicBezTo>
                  <a:pt x="866" y="285"/>
                  <a:pt x="871" y="286"/>
                  <a:pt x="874" y="284"/>
                </a:cubicBezTo>
                <a:cubicBezTo>
                  <a:pt x="871" y="282"/>
                  <a:pt x="865" y="283"/>
                  <a:pt x="862" y="282"/>
                </a:cubicBezTo>
                <a:cubicBezTo>
                  <a:pt x="861" y="283"/>
                  <a:pt x="861" y="284"/>
                  <a:pt x="861" y="286"/>
                </a:cubicBezTo>
                <a:close/>
                <a:moveTo>
                  <a:pt x="854" y="286"/>
                </a:moveTo>
                <a:cubicBezTo>
                  <a:pt x="855" y="287"/>
                  <a:pt x="860" y="284"/>
                  <a:pt x="857" y="284"/>
                </a:cubicBezTo>
                <a:cubicBezTo>
                  <a:pt x="856" y="285"/>
                  <a:pt x="854" y="284"/>
                  <a:pt x="854" y="286"/>
                </a:cubicBezTo>
                <a:close/>
                <a:moveTo>
                  <a:pt x="788" y="288"/>
                </a:moveTo>
                <a:cubicBezTo>
                  <a:pt x="788" y="289"/>
                  <a:pt x="788" y="290"/>
                  <a:pt x="788" y="290"/>
                </a:cubicBezTo>
                <a:cubicBezTo>
                  <a:pt x="792" y="290"/>
                  <a:pt x="795" y="291"/>
                  <a:pt x="796" y="288"/>
                </a:cubicBezTo>
                <a:cubicBezTo>
                  <a:pt x="793" y="289"/>
                  <a:pt x="790" y="286"/>
                  <a:pt x="788" y="288"/>
                </a:cubicBezTo>
                <a:close/>
                <a:moveTo>
                  <a:pt x="772" y="292"/>
                </a:moveTo>
                <a:cubicBezTo>
                  <a:pt x="775" y="293"/>
                  <a:pt x="784" y="294"/>
                  <a:pt x="783" y="289"/>
                </a:cubicBezTo>
                <a:cubicBezTo>
                  <a:pt x="779" y="289"/>
                  <a:pt x="775" y="290"/>
                  <a:pt x="772" y="292"/>
                </a:cubicBezTo>
                <a:close/>
                <a:moveTo>
                  <a:pt x="855" y="290"/>
                </a:moveTo>
                <a:cubicBezTo>
                  <a:pt x="856" y="291"/>
                  <a:pt x="857" y="291"/>
                  <a:pt x="859" y="290"/>
                </a:cubicBezTo>
                <a:cubicBezTo>
                  <a:pt x="858" y="289"/>
                  <a:pt x="855" y="289"/>
                  <a:pt x="855" y="290"/>
                </a:cubicBezTo>
                <a:close/>
                <a:moveTo>
                  <a:pt x="848" y="291"/>
                </a:moveTo>
                <a:cubicBezTo>
                  <a:pt x="848" y="293"/>
                  <a:pt x="851" y="291"/>
                  <a:pt x="852" y="292"/>
                </a:cubicBezTo>
                <a:cubicBezTo>
                  <a:pt x="853" y="289"/>
                  <a:pt x="847" y="289"/>
                  <a:pt x="848" y="291"/>
                </a:cubicBezTo>
                <a:close/>
                <a:moveTo>
                  <a:pt x="902" y="292"/>
                </a:moveTo>
                <a:cubicBezTo>
                  <a:pt x="885" y="289"/>
                  <a:pt x="870" y="295"/>
                  <a:pt x="853" y="295"/>
                </a:cubicBezTo>
                <a:cubicBezTo>
                  <a:pt x="852" y="299"/>
                  <a:pt x="856" y="300"/>
                  <a:pt x="858" y="301"/>
                </a:cubicBezTo>
                <a:cubicBezTo>
                  <a:pt x="865" y="308"/>
                  <a:pt x="873" y="317"/>
                  <a:pt x="881" y="325"/>
                </a:cubicBezTo>
                <a:cubicBezTo>
                  <a:pt x="888" y="333"/>
                  <a:pt x="897" y="341"/>
                  <a:pt x="906" y="347"/>
                </a:cubicBezTo>
                <a:cubicBezTo>
                  <a:pt x="906" y="343"/>
                  <a:pt x="902" y="343"/>
                  <a:pt x="902" y="340"/>
                </a:cubicBezTo>
                <a:cubicBezTo>
                  <a:pt x="911" y="332"/>
                  <a:pt x="905" y="306"/>
                  <a:pt x="906" y="290"/>
                </a:cubicBezTo>
                <a:cubicBezTo>
                  <a:pt x="904" y="289"/>
                  <a:pt x="903" y="291"/>
                  <a:pt x="902" y="292"/>
                </a:cubicBezTo>
                <a:close/>
                <a:moveTo>
                  <a:pt x="817" y="295"/>
                </a:moveTo>
                <a:cubicBezTo>
                  <a:pt x="820" y="294"/>
                  <a:pt x="826" y="296"/>
                  <a:pt x="826" y="292"/>
                </a:cubicBezTo>
                <a:cubicBezTo>
                  <a:pt x="823" y="292"/>
                  <a:pt x="817" y="290"/>
                  <a:pt x="817" y="295"/>
                </a:cubicBezTo>
                <a:close/>
                <a:moveTo>
                  <a:pt x="823" y="301"/>
                </a:moveTo>
                <a:cubicBezTo>
                  <a:pt x="824" y="302"/>
                  <a:pt x="825" y="303"/>
                  <a:pt x="827" y="303"/>
                </a:cubicBezTo>
                <a:cubicBezTo>
                  <a:pt x="829" y="302"/>
                  <a:pt x="832" y="301"/>
                  <a:pt x="831" y="297"/>
                </a:cubicBezTo>
                <a:cubicBezTo>
                  <a:pt x="827" y="297"/>
                  <a:pt x="824" y="297"/>
                  <a:pt x="823" y="301"/>
                </a:cubicBezTo>
                <a:close/>
                <a:moveTo>
                  <a:pt x="741" y="303"/>
                </a:moveTo>
                <a:cubicBezTo>
                  <a:pt x="741" y="315"/>
                  <a:pt x="741" y="334"/>
                  <a:pt x="741" y="350"/>
                </a:cubicBezTo>
                <a:cubicBezTo>
                  <a:pt x="742" y="352"/>
                  <a:pt x="746" y="353"/>
                  <a:pt x="744" y="356"/>
                </a:cubicBezTo>
                <a:cubicBezTo>
                  <a:pt x="742" y="356"/>
                  <a:pt x="744" y="352"/>
                  <a:pt x="742" y="353"/>
                </a:cubicBezTo>
                <a:cubicBezTo>
                  <a:pt x="739" y="356"/>
                  <a:pt x="746" y="359"/>
                  <a:pt x="742" y="363"/>
                </a:cubicBezTo>
                <a:cubicBezTo>
                  <a:pt x="741" y="363"/>
                  <a:pt x="739" y="360"/>
                  <a:pt x="737" y="362"/>
                </a:cubicBezTo>
                <a:cubicBezTo>
                  <a:pt x="749" y="376"/>
                  <a:pt x="758" y="392"/>
                  <a:pt x="770" y="405"/>
                </a:cubicBezTo>
                <a:cubicBezTo>
                  <a:pt x="781" y="401"/>
                  <a:pt x="791" y="397"/>
                  <a:pt x="802" y="393"/>
                </a:cubicBezTo>
                <a:cubicBezTo>
                  <a:pt x="801" y="383"/>
                  <a:pt x="806" y="368"/>
                  <a:pt x="801" y="361"/>
                </a:cubicBezTo>
                <a:cubicBezTo>
                  <a:pt x="805" y="354"/>
                  <a:pt x="803" y="342"/>
                  <a:pt x="804" y="333"/>
                </a:cubicBezTo>
                <a:cubicBezTo>
                  <a:pt x="805" y="322"/>
                  <a:pt x="807" y="311"/>
                  <a:pt x="807" y="299"/>
                </a:cubicBezTo>
                <a:cubicBezTo>
                  <a:pt x="787" y="300"/>
                  <a:pt x="770" y="300"/>
                  <a:pt x="752" y="302"/>
                </a:cubicBezTo>
                <a:cubicBezTo>
                  <a:pt x="765" y="311"/>
                  <a:pt x="774" y="323"/>
                  <a:pt x="786" y="332"/>
                </a:cubicBezTo>
                <a:cubicBezTo>
                  <a:pt x="790" y="339"/>
                  <a:pt x="800" y="342"/>
                  <a:pt x="801" y="349"/>
                </a:cubicBezTo>
                <a:cubicBezTo>
                  <a:pt x="800" y="347"/>
                  <a:pt x="796" y="347"/>
                  <a:pt x="796" y="343"/>
                </a:cubicBezTo>
                <a:cubicBezTo>
                  <a:pt x="780" y="332"/>
                  <a:pt x="768" y="316"/>
                  <a:pt x="751" y="304"/>
                </a:cubicBezTo>
                <a:cubicBezTo>
                  <a:pt x="751" y="303"/>
                  <a:pt x="751" y="302"/>
                  <a:pt x="751" y="301"/>
                </a:cubicBezTo>
                <a:cubicBezTo>
                  <a:pt x="749" y="302"/>
                  <a:pt x="744" y="300"/>
                  <a:pt x="745" y="303"/>
                </a:cubicBezTo>
                <a:cubicBezTo>
                  <a:pt x="750" y="307"/>
                  <a:pt x="755" y="313"/>
                  <a:pt x="760" y="318"/>
                </a:cubicBezTo>
                <a:cubicBezTo>
                  <a:pt x="756" y="318"/>
                  <a:pt x="756" y="315"/>
                  <a:pt x="753" y="314"/>
                </a:cubicBezTo>
                <a:cubicBezTo>
                  <a:pt x="753" y="315"/>
                  <a:pt x="754" y="317"/>
                  <a:pt x="753" y="317"/>
                </a:cubicBezTo>
                <a:cubicBezTo>
                  <a:pt x="750" y="314"/>
                  <a:pt x="745" y="312"/>
                  <a:pt x="743" y="307"/>
                </a:cubicBezTo>
                <a:cubicBezTo>
                  <a:pt x="747" y="308"/>
                  <a:pt x="749" y="314"/>
                  <a:pt x="753" y="313"/>
                </a:cubicBezTo>
                <a:cubicBezTo>
                  <a:pt x="748" y="310"/>
                  <a:pt x="747" y="305"/>
                  <a:pt x="741" y="303"/>
                </a:cubicBezTo>
                <a:close/>
                <a:moveTo>
                  <a:pt x="823" y="307"/>
                </a:moveTo>
                <a:cubicBezTo>
                  <a:pt x="822" y="301"/>
                  <a:pt x="811" y="305"/>
                  <a:pt x="815" y="315"/>
                </a:cubicBezTo>
                <a:cubicBezTo>
                  <a:pt x="817" y="313"/>
                  <a:pt x="824" y="309"/>
                  <a:pt x="823" y="307"/>
                </a:cubicBezTo>
                <a:close/>
                <a:moveTo>
                  <a:pt x="831" y="307"/>
                </a:moveTo>
                <a:cubicBezTo>
                  <a:pt x="831" y="306"/>
                  <a:pt x="831" y="305"/>
                  <a:pt x="831" y="304"/>
                </a:cubicBezTo>
                <a:cubicBezTo>
                  <a:pt x="829" y="304"/>
                  <a:pt x="829" y="307"/>
                  <a:pt x="831" y="307"/>
                </a:cubicBezTo>
                <a:close/>
                <a:moveTo>
                  <a:pt x="818" y="319"/>
                </a:moveTo>
                <a:cubicBezTo>
                  <a:pt x="823" y="321"/>
                  <a:pt x="825" y="314"/>
                  <a:pt x="829" y="313"/>
                </a:cubicBezTo>
                <a:cubicBezTo>
                  <a:pt x="829" y="311"/>
                  <a:pt x="827" y="310"/>
                  <a:pt x="826" y="309"/>
                </a:cubicBezTo>
                <a:cubicBezTo>
                  <a:pt x="823" y="312"/>
                  <a:pt x="818" y="313"/>
                  <a:pt x="818" y="319"/>
                </a:cubicBezTo>
                <a:close/>
                <a:moveTo>
                  <a:pt x="823" y="323"/>
                </a:moveTo>
                <a:cubicBezTo>
                  <a:pt x="825" y="323"/>
                  <a:pt x="826" y="325"/>
                  <a:pt x="829" y="325"/>
                </a:cubicBezTo>
                <a:cubicBezTo>
                  <a:pt x="833" y="323"/>
                  <a:pt x="831" y="319"/>
                  <a:pt x="832" y="315"/>
                </a:cubicBezTo>
                <a:cubicBezTo>
                  <a:pt x="828" y="316"/>
                  <a:pt x="825" y="319"/>
                  <a:pt x="823" y="323"/>
                </a:cubicBezTo>
                <a:close/>
                <a:moveTo>
                  <a:pt x="814" y="337"/>
                </a:moveTo>
                <a:cubicBezTo>
                  <a:pt x="818" y="335"/>
                  <a:pt x="819" y="332"/>
                  <a:pt x="823" y="330"/>
                </a:cubicBezTo>
                <a:cubicBezTo>
                  <a:pt x="822" y="328"/>
                  <a:pt x="821" y="326"/>
                  <a:pt x="818" y="325"/>
                </a:cubicBezTo>
                <a:cubicBezTo>
                  <a:pt x="815" y="328"/>
                  <a:pt x="814" y="330"/>
                  <a:pt x="814" y="337"/>
                </a:cubicBezTo>
                <a:close/>
                <a:moveTo>
                  <a:pt x="830" y="327"/>
                </a:moveTo>
                <a:cubicBezTo>
                  <a:pt x="830" y="328"/>
                  <a:pt x="830" y="328"/>
                  <a:pt x="831" y="329"/>
                </a:cubicBezTo>
                <a:cubicBezTo>
                  <a:pt x="832" y="329"/>
                  <a:pt x="833" y="328"/>
                  <a:pt x="833" y="326"/>
                </a:cubicBezTo>
                <a:cubicBezTo>
                  <a:pt x="831" y="326"/>
                  <a:pt x="831" y="326"/>
                  <a:pt x="830" y="327"/>
                </a:cubicBezTo>
                <a:close/>
                <a:moveTo>
                  <a:pt x="838" y="332"/>
                </a:moveTo>
                <a:cubicBezTo>
                  <a:pt x="838" y="330"/>
                  <a:pt x="838" y="329"/>
                  <a:pt x="837" y="328"/>
                </a:cubicBezTo>
                <a:cubicBezTo>
                  <a:pt x="836" y="329"/>
                  <a:pt x="836" y="333"/>
                  <a:pt x="838" y="332"/>
                </a:cubicBezTo>
                <a:close/>
                <a:moveTo>
                  <a:pt x="817" y="340"/>
                </a:moveTo>
                <a:cubicBezTo>
                  <a:pt x="819" y="340"/>
                  <a:pt x="818" y="342"/>
                  <a:pt x="820" y="342"/>
                </a:cubicBezTo>
                <a:cubicBezTo>
                  <a:pt x="824" y="338"/>
                  <a:pt x="828" y="337"/>
                  <a:pt x="831" y="333"/>
                </a:cubicBezTo>
                <a:cubicBezTo>
                  <a:pt x="824" y="329"/>
                  <a:pt x="820" y="336"/>
                  <a:pt x="817" y="340"/>
                </a:cubicBezTo>
                <a:close/>
                <a:moveTo>
                  <a:pt x="823" y="344"/>
                </a:moveTo>
                <a:cubicBezTo>
                  <a:pt x="825" y="345"/>
                  <a:pt x="827" y="346"/>
                  <a:pt x="829" y="346"/>
                </a:cubicBezTo>
                <a:cubicBezTo>
                  <a:pt x="833" y="345"/>
                  <a:pt x="835" y="340"/>
                  <a:pt x="833" y="336"/>
                </a:cubicBezTo>
                <a:cubicBezTo>
                  <a:pt x="828" y="338"/>
                  <a:pt x="826" y="341"/>
                  <a:pt x="823" y="344"/>
                </a:cubicBezTo>
                <a:close/>
                <a:moveTo>
                  <a:pt x="809" y="342"/>
                </a:moveTo>
                <a:cubicBezTo>
                  <a:pt x="810" y="341"/>
                  <a:pt x="811" y="338"/>
                  <a:pt x="809" y="338"/>
                </a:cubicBezTo>
                <a:cubicBezTo>
                  <a:pt x="808" y="339"/>
                  <a:pt x="808" y="341"/>
                  <a:pt x="809" y="342"/>
                </a:cubicBezTo>
                <a:close/>
                <a:moveTo>
                  <a:pt x="814" y="357"/>
                </a:moveTo>
                <a:cubicBezTo>
                  <a:pt x="817" y="358"/>
                  <a:pt x="821" y="353"/>
                  <a:pt x="824" y="351"/>
                </a:cubicBezTo>
                <a:cubicBezTo>
                  <a:pt x="822" y="349"/>
                  <a:pt x="820" y="348"/>
                  <a:pt x="818" y="346"/>
                </a:cubicBezTo>
                <a:cubicBezTo>
                  <a:pt x="815" y="348"/>
                  <a:pt x="813" y="354"/>
                  <a:pt x="814" y="357"/>
                </a:cubicBezTo>
                <a:close/>
                <a:moveTo>
                  <a:pt x="831" y="350"/>
                </a:moveTo>
                <a:cubicBezTo>
                  <a:pt x="835" y="351"/>
                  <a:pt x="835" y="346"/>
                  <a:pt x="832" y="346"/>
                </a:cubicBezTo>
                <a:cubicBezTo>
                  <a:pt x="832" y="348"/>
                  <a:pt x="831" y="348"/>
                  <a:pt x="831" y="350"/>
                </a:cubicBezTo>
                <a:close/>
                <a:moveTo>
                  <a:pt x="839" y="355"/>
                </a:moveTo>
                <a:cubicBezTo>
                  <a:pt x="840" y="353"/>
                  <a:pt x="840" y="350"/>
                  <a:pt x="838" y="350"/>
                </a:cubicBezTo>
                <a:cubicBezTo>
                  <a:pt x="839" y="351"/>
                  <a:pt x="837" y="354"/>
                  <a:pt x="839" y="355"/>
                </a:cubicBezTo>
                <a:close/>
                <a:moveTo>
                  <a:pt x="818" y="361"/>
                </a:moveTo>
                <a:cubicBezTo>
                  <a:pt x="820" y="361"/>
                  <a:pt x="819" y="362"/>
                  <a:pt x="821" y="362"/>
                </a:cubicBezTo>
                <a:cubicBezTo>
                  <a:pt x="824" y="359"/>
                  <a:pt x="828" y="358"/>
                  <a:pt x="831" y="355"/>
                </a:cubicBezTo>
                <a:cubicBezTo>
                  <a:pt x="826" y="350"/>
                  <a:pt x="819" y="356"/>
                  <a:pt x="818" y="361"/>
                </a:cubicBezTo>
                <a:close/>
                <a:moveTo>
                  <a:pt x="824" y="364"/>
                </a:moveTo>
                <a:cubicBezTo>
                  <a:pt x="829" y="371"/>
                  <a:pt x="837" y="364"/>
                  <a:pt x="834" y="357"/>
                </a:cubicBezTo>
                <a:cubicBezTo>
                  <a:pt x="830" y="358"/>
                  <a:pt x="826" y="360"/>
                  <a:pt x="824" y="364"/>
                </a:cubicBezTo>
                <a:close/>
                <a:moveTo>
                  <a:pt x="819" y="374"/>
                </a:moveTo>
                <a:cubicBezTo>
                  <a:pt x="819" y="371"/>
                  <a:pt x="822" y="373"/>
                  <a:pt x="824" y="372"/>
                </a:cubicBezTo>
                <a:cubicBezTo>
                  <a:pt x="823" y="370"/>
                  <a:pt x="821" y="369"/>
                  <a:pt x="818" y="368"/>
                </a:cubicBezTo>
                <a:cubicBezTo>
                  <a:pt x="815" y="370"/>
                  <a:pt x="812" y="372"/>
                  <a:pt x="813" y="379"/>
                </a:cubicBezTo>
                <a:cubicBezTo>
                  <a:pt x="816" y="379"/>
                  <a:pt x="818" y="378"/>
                  <a:pt x="818" y="376"/>
                </a:cubicBezTo>
                <a:cubicBezTo>
                  <a:pt x="818" y="373"/>
                  <a:pt x="815" y="374"/>
                  <a:pt x="816" y="372"/>
                </a:cubicBezTo>
                <a:cubicBezTo>
                  <a:pt x="818" y="373"/>
                  <a:pt x="818" y="368"/>
                  <a:pt x="820" y="371"/>
                </a:cubicBezTo>
                <a:cubicBezTo>
                  <a:pt x="819" y="371"/>
                  <a:pt x="816" y="375"/>
                  <a:pt x="819" y="374"/>
                </a:cubicBezTo>
                <a:close/>
                <a:moveTo>
                  <a:pt x="842" y="377"/>
                </a:moveTo>
                <a:cubicBezTo>
                  <a:pt x="841" y="375"/>
                  <a:pt x="842" y="372"/>
                  <a:pt x="840" y="372"/>
                </a:cubicBezTo>
                <a:cubicBezTo>
                  <a:pt x="840" y="374"/>
                  <a:pt x="839" y="377"/>
                  <a:pt x="842" y="377"/>
                </a:cubicBezTo>
                <a:close/>
                <a:moveTo>
                  <a:pt x="825" y="374"/>
                </a:moveTo>
                <a:cubicBezTo>
                  <a:pt x="825" y="375"/>
                  <a:pt x="825" y="376"/>
                  <a:pt x="825" y="376"/>
                </a:cubicBezTo>
                <a:cubicBezTo>
                  <a:pt x="826" y="377"/>
                  <a:pt x="830" y="378"/>
                  <a:pt x="831" y="376"/>
                </a:cubicBezTo>
                <a:cubicBezTo>
                  <a:pt x="830" y="375"/>
                  <a:pt x="828" y="372"/>
                  <a:pt x="825" y="374"/>
                </a:cubicBezTo>
                <a:close/>
                <a:moveTo>
                  <a:pt x="818" y="381"/>
                </a:moveTo>
                <a:cubicBezTo>
                  <a:pt x="822" y="385"/>
                  <a:pt x="822" y="377"/>
                  <a:pt x="825" y="379"/>
                </a:cubicBezTo>
                <a:cubicBezTo>
                  <a:pt x="825" y="377"/>
                  <a:pt x="825" y="376"/>
                  <a:pt x="822" y="376"/>
                </a:cubicBezTo>
                <a:cubicBezTo>
                  <a:pt x="823" y="380"/>
                  <a:pt x="817" y="377"/>
                  <a:pt x="818" y="381"/>
                </a:cubicBezTo>
                <a:close/>
                <a:moveTo>
                  <a:pt x="824" y="383"/>
                </a:moveTo>
                <a:cubicBezTo>
                  <a:pt x="828" y="389"/>
                  <a:pt x="838" y="387"/>
                  <a:pt x="835" y="379"/>
                </a:cubicBezTo>
                <a:cubicBezTo>
                  <a:pt x="829" y="378"/>
                  <a:pt x="830" y="384"/>
                  <a:pt x="824" y="383"/>
                </a:cubicBezTo>
                <a:close/>
                <a:moveTo>
                  <a:pt x="809" y="383"/>
                </a:moveTo>
                <a:cubicBezTo>
                  <a:pt x="810" y="380"/>
                  <a:pt x="809" y="379"/>
                  <a:pt x="807" y="379"/>
                </a:cubicBezTo>
                <a:cubicBezTo>
                  <a:pt x="807" y="381"/>
                  <a:pt x="807" y="383"/>
                  <a:pt x="809" y="383"/>
                </a:cubicBezTo>
                <a:close/>
                <a:moveTo>
                  <a:pt x="813" y="393"/>
                </a:moveTo>
                <a:cubicBezTo>
                  <a:pt x="816" y="391"/>
                  <a:pt x="821" y="393"/>
                  <a:pt x="823" y="390"/>
                </a:cubicBezTo>
                <a:cubicBezTo>
                  <a:pt x="820" y="389"/>
                  <a:pt x="812" y="386"/>
                  <a:pt x="813" y="393"/>
                </a:cubicBezTo>
                <a:close/>
                <a:moveTo>
                  <a:pt x="817" y="401"/>
                </a:moveTo>
                <a:cubicBezTo>
                  <a:pt x="824" y="400"/>
                  <a:pt x="829" y="401"/>
                  <a:pt x="832" y="396"/>
                </a:cubicBezTo>
                <a:cubicBezTo>
                  <a:pt x="826" y="393"/>
                  <a:pt x="820" y="397"/>
                  <a:pt x="817" y="401"/>
                </a:cubicBezTo>
                <a:close/>
                <a:moveTo>
                  <a:pt x="812" y="396"/>
                </a:moveTo>
                <a:cubicBezTo>
                  <a:pt x="812" y="397"/>
                  <a:pt x="812" y="398"/>
                  <a:pt x="812" y="399"/>
                </a:cubicBezTo>
                <a:cubicBezTo>
                  <a:pt x="815" y="399"/>
                  <a:pt x="816" y="398"/>
                  <a:pt x="818" y="396"/>
                </a:cubicBezTo>
                <a:cubicBezTo>
                  <a:pt x="817" y="395"/>
                  <a:pt x="813" y="395"/>
                  <a:pt x="812" y="396"/>
                </a:cubicBezTo>
                <a:close/>
                <a:moveTo>
                  <a:pt x="865" y="400"/>
                </a:moveTo>
                <a:cubicBezTo>
                  <a:pt x="859" y="401"/>
                  <a:pt x="856" y="398"/>
                  <a:pt x="849" y="397"/>
                </a:cubicBezTo>
                <a:cubicBezTo>
                  <a:pt x="852" y="400"/>
                  <a:pt x="862" y="403"/>
                  <a:pt x="865" y="400"/>
                </a:cubicBezTo>
                <a:close/>
                <a:moveTo>
                  <a:pt x="778" y="407"/>
                </a:moveTo>
                <a:cubicBezTo>
                  <a:pt x="785" y="411"/>
                  <a:pt x="793" y="404"/>
                  <a:pt x="801" y="403"/>
                </a:cubicBezTo>
                <a:cubicBezTo>
                  <a:pt x="801" y="400"/>
                  <a:pt x="802" y="400"/>
                  <a:pt x="801" y="398"/>
                </a:cubicBezTo>
                <a:cubicBezTo>
                  <a:pt x="792" y="400"/>
                  <a:pt x="784" y="402"/>
                  <a:pt x="778" y="407"/>
                </a:cubicBezTo>
                <a:close/>
                <a:moveTo>
                  <a:pt x="824" y="404"/>
                </a:moveTo>
                <a:cubicBezTo>
                  <a:pt x="823" y="403"/>
                  <a:pt x="819" y="403"/>
                  <a:pt x="817" y="403"/>
                </a:cubicBezTo>
                <a:cubicBezTo>
                  <a:pt x="817" y="407"/>
                  <a:pt x="823" y="407"/>
                  <a:pt x="824" y="404"/>
                </a:cubicBezTo>
                <a:close/>
                <a:moveTo>
                  <a:pt x="822" y="409"/>
                </a:moveTo>
                <a:cubicBezTo>
                  <a:pt x="825" y="410"/>
                  <a:pt x="826" y="413"/>
                  <a:pt x="830" y="413"/>
                </a:cubicBezTo>
                <a:cubicBezTo>
                  <a:pt x="832" y="410"/>
                  <a:pt x="836" y="409"/>
                  <a:pt x="837" y="405"/>
                </a:cubicBezTo>
                <a:cubicBezTo>
                  <a:pt x="831" y="401"/>
                  <a:pt x="825" y="406"/>
                  <a:pt x="822" y="409"/>
                </a:cubicBezTo>
                <a:close/>
                <a:moveTo>
                  <a:pt x="846" y="404"/>
                </a:moveTo>
                <a:cubicBezTo>
                  <a:pt x="847" y="408"/>
                  <a:pt x="846" y="414"/>
                  <a:pt x="849" y="415"/>
                </a:cubicBezTo>
                <a:cubicBezTo>
                  <a:pt x="851" y="412"/>
                  <a:pt x="858" y="410"/>
                  <a:pt x="856" y="405"/>
                </a:cubicBezTo>
                <a:cubicBezTo>
                  <a:pt x="853" y="404"/>
                  <a:pt x="849" y="404"/>
                  <a:pt x="846" y="404"/>
                </a:cubicBezTo>
                <a:close/>
                <a:moveTo>
                  <a:pt x="883" y="404"/>
                </a:moveTo>
                <a:cubicBezTo>
                  <a:pt x="881" y="404"/>
                  <a:pt x="877" y="403"/>
                  <a:pt x="876" y="405"/>
                </a:cubicBezTo>
                <a:cubicBezTo>
                  <a:pt x="878" y="405"/>
                  <a:pt x="882" y="406"/>
                  <a:pt x="883" y="404"/>
                </a:cubicBezTo>
                <a:close/>
                <a:moveTo>
                  <a:pt x="812" y="413"/>
                </a:moveTo>
                <a:cubicBezTo>
                  <a:pt x="814" y="414"/>
                  <a:pt x="816" y="411"/>
                  <a:pt x="816" y="409"/>
                </a:cubicBezTo>
                <a:cubicBezTo>
                  <a:pt x="814" y="409"/>
                  <a:pt x="815" y="406"/>
                  <a:pt x="812" y="407"/>
                </a:cubicBezTo>
                <a:cubicBezTo>
                  <a:pt x="812" y="409"/>
                  <a:pt x="812" y="411"/>
                  <a:pt x="812" y="413"/>
                </a:cubicBezTo>
                <a:close/>
                <a:moveTo>
                  <a:pt x="841" y="412"/>
                </a:moveTo>
                <a:cubicBezTo>
                  <a:pt x="841" y="411"/>
                  <a:pt x="843" y="407"/>
                  <a:pt x="840" y="407"/>
                </a:cubicBezTo>
                <a:cubicBezTo>
                  <a:pt x="841" y="408"/>
                  <a:pt x="839" y="412"/>
                  <a:pt x="841" y="412"/>
                </a:cubicBezTo>
                <a:close/>
                <a:moveTo>
                  <a:pt x="864" y="411"/>
                </a:moveTo>
                <a:cubicBezTo>
                  <a:pt x="867" y="411"/>
                  <a:pt x="868" y="409"/>
                  <a:pt x="868" y="407"/>
                </a:cubicBezTo>
                <a:cubicBezTo>
                  <a:pt x="864" y="406"/>
                  <a:pt x="863" y="408"/>
                  <a:pt x="864" y="411"/>
                </a:cubicBezTo>
                <a:close/>
                <a:moveTo>
                  <a:pt x="786" y="411"/>
                </a:moveTo>
                <a:cubicBezTo>
                  <a:pt x="789" y="416"/>
                  <a:pt x="794" y="420"/>
                  <a:pt x="800" y="423"/>
                </a:cubicBezTo>
                <a:cubicBezTo>
                  <a:pt x="800" y="418"/>
                  <a:pt x="802" y="411"/>
                  <a:pt x="801" y="407"/>
                </a:cubicBezTo>
                <a:cubicBezTo>
                  <a:pt x="795" y="408"/>
                  <a:pt x="791" y="410"/>
                  <a:pt x="786" y="411"/>
                </a:cubicBezTo>
                <a:close/>
                <a:moveTo>
                  <a:pt x="872" y="409"/>
                </a:moveTo>
                <a:cubicBezTo>
                  <a:pt x="874" y="410"/>
                  <a:pt x="876" y="413"/>
                  <a:pt x="879" y="415"/>
                </a:cubicBezTo>
                <a:cubicBezTo>
                  <a:pt x="883" y="414"/>
                  <a:pt x="887" y="413"/>
                  <a:pt x="889" y="410"/>
                </a:cubicBezTo>
                <a:cubicBezTo>
                  <a:pt x="883" y="410"/>
                  <a:pt x="876" y="405"/>
                  <a:pt x="872" y="409"/>
                </a:cubicBezTo>
                <a:close/>
                <a:moveTo>
                  <a:pt x="777" y="411"/>
                </a:moveTo>
                <a:cubicBezTo>
                  <a:pt x="777" y="408"/>
                  <a:pt x="775" y="408"/>
                  <a:pt x="773" y="408"/>
                </a:cubicBezTo>
                <a:cubicBezTo>
                  <a:pt x="772" y="411"/>
                  <a:pt x="775" y="410"/>
                  <a:pt x="777" y="411"/>
                </a:cubicBezTo>
                <a:close/>
                <a:moveTo>
                  <a:pt x="751" y="417"/>
                </a:moveTo>
                <a:cubicBezTo>
                  <a:pt x="759" y="416"/>
                  <a:pt x="766" y="415"/>
                  <a:pt x="771" y="411"/>
                </a:cubicBezTo>
                <a:cubicBezTo>
                  <a:pt x="764" y="409"/>
                  <a:pt x="756" y="413"/>
                  <a:pt x="751" y="417"/>
                </a:cubicBezTo>
                <a:close/>
                <a:moveTo>
                  <a:pt x="848" y="417"/>
                </a:moveTo>
                <a:cubicBezTo>
                  <a:pt x="849" y="419"/>
                  <a:pt x="847" y="419"/>
                  <a:pt x="848" y="420"/>
                </a:cubicBezTo>
                <a:cubicBezTo>
                  <a:pt x="857" y="422"/>
                  <a:pt x="861" y="418"/>
                  <a:pt x="863" y="412"/>
                </a:cubicBezTo>
                <a:cubicBezTo>
                  <a:pt x="860" y="414"/>
                  <a:pt x="860" y="411"/>
                  <a:pt x="857" y="411"/>
                </a:cubicBezTo>
                <a:cubicBezTo>
                  <a:pt x="855" y="413"/>
                  <a:pt x="853" y="416"/>
                  <a:pt x="848" y="417"/>
                </a:cubicBezTo>
                <a:close/>
                <a:moveTo>
                  <a:pt x="881" y="418"/>
                </a:moveTo>
                <a:cubicBezTo>
                  <a:pt x="889" y="421"/>
                  <a:pt x="893" y="415"/>
                  <a:pt x="897" y="412"/>
                </a:cubicBezTo>
                <a:cubicBezTo>
                  <a:pt x="892" y="409"/>
                  <a:pt x="885" y="416"/>
                  <a:pt x="881" y="418"/>
                </a:cubicBezTo>
                <a:close/>
                <a:moveTo>
                  <a:pt x="832" y="415"/>
                </a:moveTo>
                <a:cubicBezTo>
                  <a:pt x="833" y="417"/>
                  <a:pt x="835" y="418"/>
                  <a:pt x="837" y="419"/>
                </a:cubicBezTo>
                <a:cubicBezTo>
                  <a:pt x="838" y="412"/>
                  <a:pt x="835" y="410"/>
                  <a:pt x="832" y="415"/>
                </a:cubicBezTo>
                <a:close/>
                <a:moveTo>
                  <a:pt x="872" y="418"/>
                </a:moveTo>
                <a:cubicBezTo>
                  <a:pt x="873" y="417"/>
                  <a:pt x="877" y="418"/>
                  <a:pt x="877" y="416"/>
                </a:cubicBezTo>
                <a:cubicBezTo>
                  <a:pt x="873" y="416"/>
                  <a:pt x="874" y="411"/>
                  <a:pt x="870" y="411"/>
                </a:cubicBezTo>
                <a:cubicBezTo>
                  <a:pt x="869" y="413"/>
                  <a:pt x="872" y="415"/>
                  <a:pt x="872" y="418"/>
                </a:cubicBezTo>
                <a:close/>
                <a:moveTo>
                  <a:pt x="812" y="422"/>
                </a:moveTo>
                <a:cubicBezTo>
                  <a:pt x="820" y="426"/>
                  <a:pt x="821" y="418"/>
                  <a:pt x="820" y="413"/>
                </a:cubicBezTo>
                <a:cubicBezTo>
                  <a:pt x="816" y="412"/>
                  <a:pt x="813" y="417"/>
                  <a:pt x="812" y="422"/>
                </a:cubicBezTo>
                <a:close/>
                <a:moveTo>
                  <a:pt x="891" y="418"/>
                </a:moveTo>
                <a:cubicBezTo>
                  <a:pt x="899" y="419"/>
                  <a:pt x="907" y="419"/>
                  <a:pt x="913" y="417"/>
                </a:cubicBezTo>
                <a:cubicBezTo>
                  <a:pt x="915" y="418"/>
                  <a:pt x="919" y="420"/>
                  <a:pt x="921" y="417"/>
                </a:cubicBezTo>
                <a:cubicBezTo>
                  <a:pt x="913" y="412"/>
                  <a:pt x="898" y="412"/>
                  <a:pt x="891" y="418"/>
                </a:cubicBezTo>
                <a:close/>
                <a:moveTo>
                  <a:pt x="777" y="417"/>
                </a:moveTo>
                <a:cubicBezTo>
                  <a:pt x="780" y="417"/>
                  <a:pt x="780" y="413"/>
                  <a:pt x="777" y="413"/>
                </a:cubicBezTo>
                <a:cubicBezTo>
                  <a:pt x="777" y="415"/>
                  <a:pt x="777" y="416"/>
                  <a:pt x="777" y="417"/>
                </a:cubicBezTo>
                <a:close/>
                <a:moveTo>
                  <a:pt x="781" y="415"/>
                </a:moveTo>
                <a:cubicBezTo>
                  <a:pt x="781" y="416"/>
                  <a:pt x="780" y="421"/>
                  <a:pt x="783" y="424"/>
                </a:cubicBezTo>
                <a:cubicBezTo>
                  <a:pt x="787" y="425"/>
                  <a:pt x="788" y="423"/>
                  <a:pt x="792" y="424"/>
                </a:cubicBezTo>
                <a:cubicBezTo>
                  <a:pt x="790" y="420"/>
                  <a:pt x="785" y="416"/>
                  <a:pt x="781" y="415"/>
                </a:cubicBezTo>
                <a:close/>
                <a:moveTo>
                  <a:pt x="822" y="420"/>
                </a:moveTo>
                <a:cubicBezTo>
                  <a:pt x="823" y="418"/>
                  <a:pt x="825" y="418"/>
                  <a:pt x="825" y="416"/>
                </a:cubicBezTo>
                <a:cubicBezTo>
                  <a:pt x="825" y="415"/>
                  <a:pt x="823" y="414"/>
                  <a:pt x="821" y="414"/>
                </a:cubicBezTo>
                <a:cubicBezTo>
                  <a:pt x="822" y="417"/>
                  <a:pt x="820" y="418"/>
                  <a:pt x="822" y="420"/>
                </a:cubicBezTo>
                <a:close/>
                <a:moveTo>
                  <a:pt x="760" y="420"/>
                </a:moveTo>
                <a:cubicBezTo>
                  <a:pt x="763" y="423"/>
                  <a:pt x="768" y="425"/>
                  <a:pt x="772" y="426"/>
                </a:cubicBezTo>
                <a:cubicBezTo>
                  <a:pt x="774" y="424"/>
                  <a:pt x="772" y="420"/>
                  <a:pt x="773" y="416"/>
                </a:cubicBezTo>
                <a:cubicBezTo>
                  <a:pt x="770" y="416"/>
                  <a:pt x="762" y="417"/>
                  <a:pt x="760" y="420"/>
                </a:cubicBezTo>
                <a:close/>
                <a:moveTo>
                  <a:pt x="843" y="420"/>
                </a:moveTo>
                <a:cubicBezTo>
                  <a:pt x="844" y="419"/>
                  <a:pt x="844" y="416"/>
                  <a:pt x="842" y="416"/>
                </a:cubicBezTo>
                <a:cubicBezTo>
                  <a:pt x="843" y="418"/>
                  <a:pt x="840" y="420"/>
                  <a:pt x="843" y="420"/>
                </a:cubicBezTo>
                <a:close/>
                <a:moveTo>
                  <a:pt x="862" y="420"/>
                </a:moveTo>
                <a:cubicBezTo>
                  <a:pt x="864" y="419"/>
                  <a:pt x="867" y="420"/>
                  <a:pt x="868" y="419"/>
                </a:cubicBezTo>
                <a:cubicBezTo>
                  <a:pt x="868" y="418"/>
                  <a:pt x="868" y="417"/>
                  <a:pt x="868" y="416"/>
                </a:cubicBezTo>
                <a:cubicBezTo>
                  <a:pt x="865" y="416"/>
                  <a:pt x="862" y="417"/>
                  <a:pt x="862" y="420"/>
                </a:cubicBezTo>
                <a:close/>
                <a:moveTo>
                  <a:pt x="805" y="421"/>
                </a:moveTo>
                <a:cubicBezTo>
                  <a:pt x="806" y="420"/>
                  <a:pt x="807" y="417"/>
                  <a:pt x="805" y="417"/>
                </a:cubicBezTo>
                <a:cubicBezTo>
                  <a:pt x="805" y="418"/>
                  <a:pt x="803" y="420"/>
                  <a:pt x="805" y="421"/>
                </a:cubicBezTo>
                <a:close/>
                <a:moveTo>
                  <a:pt x="745" y="419"/>
                </a:moveTo>
                <a:cubicBezTo>
                  <a:pt x="747" y="419"/>
                  <a:pt x="750" y="420"/>
                  <a:pt x="750" y="417"/>
                </a:cubicBezTo>
                <a:cubicBezTo>
                  <a:pt x="748" y="418"/>
                  <a:pt x="744" y="416"/>
                  <a:pt x="745" y="419"/>
                </a:cubicBezTo>
                <a:close/>
                <a:moveTo>
                  <a:pt x="937" y="418"/>
                </a:moveTo>
                <a:cubicBezTo>
                  <a:pt x="936" y="417"/>
                  <a:pt x="933" y="418"/>
                  <a:pt x="931" y="417"/>
                </a:cubicBezTo>
                <a:cubicBezTo>
                  <a:pt x="930" y="420"/>
                  <a:pt x="936" y="419"/>
                  <a:pt x="937" y="418"/>
                </a:cubicBezTo>
                <a:close/>
                <a:moveTo>
                  <a:pt x="775" y="426"/>
                </a:moveTo>
                <a:cubicBezTo>
                  <a:pt x="777" y="425"/>
                  <a:pt x="779" y="425"/>
                  <a:pt x="779" y="424"/>
                </a:cubicBezTo>
                <a:cubicBezTo>
                  <a:pt x="778" y="422"/>
                  <a:pt x="778" y="418"/>
                  <a:pt x="775" y="418"/>
                </a:cubicBezTo>
                <a:cubicBezTo>
                  <a:pt x="775" y="421"/>
                  <a:pt x="774" y="424"/>
                  <a:pt x="775" y="426"/>
                </a:cubicBezTo>
                <a:close/>
                <a:moveTo>
                  <a:pt x="739" y="421"/>
                </a:moveTo>
                <a:cubicBezTo>
                  <a:pt x="741" y="422"/>
                  <a:pt x="745" y="420"/>
                  <a:pt x="743" y="419"/>
                </a:cubicBezTo>
                <a:cubicBezTo>
                  <a:pt x="743" y="421"/>
                  <a:pt x="738" y="418"/>
                  <a:pt x="739" y="421"/>
                </a:cubicBezTo>
                <a:close/>
                <a:moveTo>
                  <a:pt x="825" y="422"/>
                </a:moveTo>
                <a:cubicBezTo>
                  <a:pt x="828" y="421"/>
                  <a:pt x="830" y="422"/>
                  <a:pt x="831" y="420"/>
                </a:cubicBezTo>
                <a:cubicBezTo>
                  <a:pt x="829" y="419"/>
                  <a:pt x="825" y="419"/>
                  <a:pt x="825" y="422"/>
                </a:cubicBezTo>
                <a:close/>
                <a:moveTo>
                  <a:pt x="734" y="428"/>
                </a:moveTo>
                <a:cubicBezTo>
                  <a:pt x="744" y="430"/>
                  <a:pt x="754" y="429"/>
                  <a:pt x="762" y="426"/>
                </a:cubicBezTo>
                <a:cubicBezTo>
                  <a:pt x="755" y="419"/>
                  <a:pt x="740" y="423"/>
                  <a:pt x="734" y="428"/>
                </a:cubicBezTo>
                <a:close/>
                <a:moveTo>
                  <a:pt x="855" y="428"/>
                </a:moveTo>
                <a:cubicBezTo>
                  <a:pt x="860" y="426"/>
                  <a:pt x="872" y="428"/>
                  <a:pt x="872" y="424"/>
                </a:cubicBezTo>
                <a:cubicBezTo>
                  <a:pt x="869" y="427"/>
                  <a:pt x="855" y="421"/>
                  <a:pt x="855" y="428"/>
                </a:cubicBezTo>
                <a:close/>
                <a:moveTo>
                  <a:pt x="953" y="427"/>
                </a:moveTo>
                <a:cubicBezTo>
                  <a:pt x="953" y="425"/>
                  <a:pt x="953" y="424"/>
                  <a:pt x="952" y="424"/>
                </a:cubicBezTo>
                <a:cubicBezTo>
                  <a:pt x="951" y="424"/>
                  <a:pt x="950" y="425"/>
                  <a:pt x="948" y="424"/>
                </a:cubicBezTo>
                <a:cubicBezTo>
                  <a:pt x="951" y="428"/>
                  <a:pt x="951" y="434"/>
                  <a:pt x="956" y="436"/>
                </a:cubicBezTo>
                <a:cubicBezTo>
                  <a:pt x="954" y="431"/>
                  <a:pt x="956" y="426"/>
                  <a:pt x="954" y="424"/>
                </a:cubicBezTo>
                <a:cubicBezTo>
                  <a:pt x="953" y="425"/>
                  <a:pt x="956" y="427"/>
                  <a:pt x="953" y="427"/>
                </a:cubicBezTo>
                <a:close/>
                <a:moveTo>
                  <a:pt x="817" y="430"/>
                </a:moveTo>
                <a:cubicBezTo>
                  <a:pt x="821" y="429"/>
                  <a:pt x="827" y="433"/>
                  <a:pt x="828" y="428"/>
                </a:cubicBezTo>
                <a:cubicBezTo>
                  <a:pt x="824" y="426"/>
                  <a:pt x="818" y="425"/>
                  <a:pt x="817" y="430"/>
                </a:cubicBezTo>
                <a:close/>
                <a:moveTo>
                  <a:pt x="783" y="430"/>
                </a:moveTo>
                <a:cubicBezTo>
                  <a:pt x="789" y="430"/>
                  <a:pt x="796" y="433"/>
                  <a:pt x="799" y="428"/>
                </a:cubicBezTo>
                <a:cubicBezTo>
                  <a:pt x="795" y="429"/>
                  <a:pt x="786" y="428"/>
                  <a:pt x="783" y="430"/>
                </a:cubicBezTo>
                <a:close/>
                <a:moveTo>
                  <a:pt x="757" y="433"/>
                </a:moveTo>
                <a:cubicBezTo>
                  <a:pt x="762" y="433"/>
                  <a:pt x="766" y="431"/>
                  <a:pt x="771" y="433"/>
                </a:cubicBezTo>
                <a:cubicBezTo>
                  <a:pt x="768" y="430"/>
                  <a:pt x="759" y="431"/>
                  <a:pt x="757" y="433"/>
                </a:cubicBezTo>
                <a:close/>
                <a:moveTo>
                  <a:pt x="824" y="436"/>
                </a:moveTo>
                <a:cubicBezTo>
                  <a:pt x="828" y="437"/>
                  <a:pt x="829" y="439"/>
                  <a:pt x="832" y="440"/>
                </a:cubicBezTo>
                <a:cubicBezTo>
                  <a:pt x="834" y="438"/>
                  <a:pt x="838" y="437"/>
                  <a:pt x="838" y="434"/>
                </a:cubicBezTo>
                <a:cubicBezTo>
                  <a:pt x="834" y="433"/>
                  <a:pt x="826" y="433"/>
                  <a:pt x="824" y="436"/>
                </a:cubicBezTo>
                <a:close/>
                <a:moveTo>
                  <a:pt x="792" y="437"/>
                </a:moveTo>
                <a:cubicBezTo>
                  <a:pt x="795" y="438"/>
                  <a:pt x="796" y="443"/>
                  <a:pt x="799" y="445"/>
                </a:cubicBezTo>
                <a:cubicBezTo>
                  <a:pt x="800" y="443"/>
                  <a:pt x="799" y="438"/>
                  <a:pt x="800" y="435"/>
                </a:cubicBezTo>
                <a:cubicBezTo>
                  <a:pt x="797" y="437"/>
                  <a:pt x="793" y="434"/>
                  <a:pt x="792" y="437"/>
                </a:cubicBezTo>
                <a:close/>
                <a:moveTo>
                  <a:pt x="811" y="452"/>
                </a:moveTo>
                <a:cubicBezTo>
                  <a:pt x="817" y="451"/>
                  <a:pt x="821" y="447"/>
                  <a:pt x="825" y="443"/>
                </a:cubicBezTo>
                <a:cubicBezTo>
                  <a:pt x="818" y="437"/>
                  <a:pt x="809" y="441"/>
                  <a:pt x="811" y="452"/>
                </a:cubicBezTo>
                <a:close/>
                <a:moveTo>
                  <a:pt x="835" y="442"/>
                </a:moveTo>
                <a:cubicBezTo>
                  <a:pt x="836" y="443"/>
                  <a:pt x="837" y="443"/>
                  <a:pt x="839" y="443"/>
                </a:cubicBezTo>
                <a:cubicBezTo>
                  <a:pt x="839" y="441"/>
                  <a:pt x="839" y="440"/>
                  <a:pt x="838" y="439"/>
                </a:cubicBezTo>
                <a:cubicBezTo>
                  <a:pt x="837" y="439"/>
                  <a:pt x="837" y="439"/>
                  <a:pt x="836" y="439"/>
                </a:cubicBezTo>
                <a:cubicBezTo>
                  <a:pt x="836" y="441"/>
                  <a:pt x="835" y="441"/>
                  <a:pt x="835" y="442"/>
                </a:cubicBezTo>
                <a:close/>
                <a:moveTo>
                  <a:pt x="847" y="451"/>
                </a:moveTo>
                <a:cubicBezTo>
                  <a:pt x="845" y="449"/>
                  <a:pt x="847" y="443"/>
                  <a:pt x="844" y="441"/>
                </a:cubicBezTo>
                <a:cubicBezTo>
                  <a:pt x="843" y="444"/>
                  <a:pt x="843" y="452"/>
                  <a:pt x="847" y="451"/>
                </a:cubicBezTo>
                <a:close/>
                <a:moveTo>
                  <a:pt x="816" y="453"/>
                </a:moveTo>
                <a:cubicBezTo>
                  <a:pt x="816" y="456"/>
                  <a:pt x="819" y="456"/>
                  <a:pt x="820" y="457"/>
                </a:cubicBezTo>
                <a:cubicBezTo>
                  <a:pt x="824" y="454"/>
                  <a:pt x="830" y="453"/>
                  <a:pt x="833" y="449"/>
                </a:cubicBezTo>
                <a:cubicBezTo>
                  <a:pt x="828" y="440"/>
                  <a:pt x="823" y="453"/>
                  <a:pt x="816" y="453"/>
                </a:cubicBezTo>
                <a:close/>
                <a:moveTo>
                  <a:pt x="825" y="459"/>
                </a:moveTo>
                <a:cubicBezTo>
                  <a:pt x="831" y="465"/>
                  <a:pt x="843" y="462"/>
                  <a:pt x="839" y="451"/>
                </a:cubicBezTo>
                <a:cubicBezTo>
                  <a:pt x="833" y="453"/>
                  <a:pt x="828" y="455"/>
                  <a:pt x="825" y="459"/>
                </a:cubicBezTo>
                <a:close/>
                <a:moveTo>
                  <a:pt x="805" y="465"/>
                </a:moveTo>
                <a:cubicBezTo>
                  <a:pt x="805" y="465"/>
                  <a:pt x="807" y="466"/>
                  <a:pt x="807" y="465"/>
                </a:cubicBezTo>
                <a:cubicBezTo>
                  <a:pt x="805" y="464"/>
                  <a:pt x="808" y="463"/>
                  <a:pt x="807" y="462"/>
                </a:cubicBezTo>
                <a:cubicBezTo>
                  <a:pt x="806" y="462"/>
                  <a:pt x="805" y="463"/>
                  <a:pt x="805" y="465"/>
                </a:cubicBezTo>
                <a:close/>
                <a:moveTo>
                  <a:pt x="837" y="466"/>
                </a:moveTo>
                <a:cubicBezTo>
                  <a:pt x="838" y="466"/>
                  <a:pt x="840" y="466"/>
                  <a:pt x="840" y="465"/>
                </a:cubicBezTo>
                <a:cubicBezTo>
                  <a:pt x="839" y="464"/>
                  <a:pt x="840" y="462"/>
                  <a:pt x="837" y="463"/>
                </a:cubicBezTo>
                <a:cubicBezTo>
                  <a:pt x="837" y="463"/>
                  <a:pt x="837" y="464"/>
                  <a:pt x="837" y="466"/>
                </a:cubicBezTo>
                <a:close/>
                <a:moveTo>
                  <a:pt x="814" y="464"/>
                </a:moveTo>
                <a:cubicBezTo>
                  <a:pt x="813" y="468"/>
                  <a:pt x="819" y="467"/>
                  <a:pt x="818" y="471"/>
                </a:cubicBezTo>
                <a:cubicBezTo>
                  <a:pt x="822" y="471"/>
                  <a:pt x="823" y="469"/>
                  <a:pt x="826" y="467"/>
                </a:cubicBezTo>
                <a:cubicBezTo>
                  <a:pt x="822" y="466"/>
                  <a:pt x="819" y="462"/>
                  <a:pt x="814" y="464"/>
                </a:cubicBezTo>
                <a:close/>
                <a:moveTo>
                  <a:pt x="849" y="476"/>
                </a:moveTo>
                <a:cubicBezTo>
                  <a:pt x="849" y="471"/>
                  <a:pt x="849" y="467"/>
                  <a:pt x="846" y="466"/>
                </a:cubicBezTo>
                <a:cubicBezTo>
                  <a:pt x="844" y="469"/>
                  <a:pt x="846" y="475"/>
                  <a:pt x="849" y="476"/>
                </a:cubicBezTo>
                <a:close/>
                <a:moveTo>
                  <a:pt x="811" y="476"/>
                </a:moveTo>
                <a:cubicBezTo>
                  <a:pt x="818" y="477"/>
                  <a:pt x="817" y="467"/>
                  <a:pt x="811" y="467"/>
                </a:cubicBezTo>
                <a:cubicBezTo>
                  <a:pt x="811" y="469"/>
                  <a:pt x="809" y="473"/>
                  <a:pt x="811" y="476"/>
                </a:cubicBezTo>
                <a:close/>
                <a:moveTo>
                  <a:pt x="822" y="474"/>
                </a:moveTo>
                <a:cubicBezTo>
                  <a:pt x="822" y="475"/>
                  <a:pt x="822" y="476"/>
                  <a:pt x="822" y="477"/>
                </a:cubicBezTo>
                <a:cubicBezTo>
                  <a:pt x="824" y="477"/>
                  <a:pt x="824" y="478"/>
                  <a:pt x="826" y="478"/>
                </a:cubicBezTo>
                <a:cubicBezTo>
                  <a:pt x="828" y="475"/>
                  <a:pt x="833" y="475"/>
                  <a:pt x="835" y="471"/>
                </a:cubicBezTo>
                <a:cubicBezTo>
                  <a:pt x="830" y="467"/>
                  <a:pt x="826" y="472"/>
                  <a:pt x="822" y="474"/>
                </a:cubicBezTo>
                <a:close/>
                <a:moveTo>
                  <a:pt x="825" y="482"/>
                </a:moveTo>
                <a:cubicBezTo>
                  <a:pt x="829" y="485"/>
                  <a:pt x="836" y="487"/>
                  <a:pt x="841" y="483"/>
                </a:cubicBezTo>
                <a:cubicBezTo>
                  <a:pt x="842" y="480"/>
                  <a:pt x="841" y="479"/>
                  <a:pt x="841" y="475"/>
                </a:cubicBezTo>
                <a:cubicBezTo>
                  <a:pt x="834" y="473"/>
                  <a:pt x="831" y="480"/>
                  <a:pt x="825" y="482"/>
                </a:cubicBezTo>
                <a:close/>
                <a:moveTo>
                  <a:pt x="802" y="482"/>
                </a:moveTo>
                <a:cubicBezTo>
                  <a:pt x="804" y="483"/>
                  <a:pt x="806" y="480"/>
                  <a:pt x="806" y="478"/>
                </a:cubicBezTo>
                <a:cubicBezTo>
                  <a:pt x="804" y="477"/>
                  <a:pt x="803" y="476"/>
                  <a:pt x="801" y="476"/>
                </a:cubicBezTo>
                <a:cubicBezTo>
                  <a:pt x="801" y="478"/>
                  <a:pt x="802" y="479"/>
                  <a:pt x="802" y="482"/>
                </a:cubicBezTo>
                <a:close/>
                <a:moveTo>
                  <a:pt x="816" y="477"/>
                </a:moveTo>
                <a:cubicBezTo>
                  <a:pt x="816" y="479"/>
                  <a:pt x="819" y="480"/>
                  <a:pt x="822" y="480"/>
                </a:cubicBezTo>
                <a:cubicBezTo>
                  <a:pt x="821" y="475"/>
                  <a:pt x="819" y="476"/>
                  <a:pt x="816" y="477"/>
                </a:cubicBezTo>
                <a:close/>
                <a:moveTo>
                  <a:pt x="813" y="482"/>
                </a:moveTo>
                <a:cubicBezTo>
                  <a:pt x="814" y="482"/>
                  <a:pt x="814" y="483"/>
                  <a:pt x="816" y="482"/>
                </a:cubicBezTo>
                <a:cubicBezTo>
                  <a:pt x="816" y="482"/>
                  <a:pt x="816" y="481"/>
                  <a:pt x="816" y="480"/>
                </a:cubicBezTo>
                <a:cubicBezTo>
                  <a:pt x="814" y="480"/>
                  <a:pt x="813" y="481"/>
                  <a:pt x="813" y="482"/>
                </a:cubicBezTo>
                <a:close/>
                <a:moveTo>
                  <a:pt x="812" y="487"/>
                </a:moveTo>
                <a:cubicBezTo>
                  <a:pt x="813" y="485"/>
                  <a:pt x="812" y="484"/>
                  <a:pt x="811" y="484"/>
                </a:cubicBezTo>
                <a:cubicBezTo>
                  <a:pt x="810" y="485"/>
                  <a:pt x="810" y="487"/>
                  <a:pt x="812" y="487"/>
                </a:cubicBezTo>
                <a:close/>
                <a:moveTo>
                  <a:pt x="805" y="490"/>
                </a:moveTo>
                <a:cubicBezTo>
                  <a:pt x="806" y="489"/>
                  <a:pt x="807" y="484"/>
                  <a:pt x="805" y="484"/>
                </a:cubicBezTo>
                <a:cubicBezTo>
                  <a:pt x="805" y="487"/>
                  <a:pt x="803" y="489"/>
                  <a:pt x="805" y="490"/>
                </a:cubicBezTo>
                <a:close/>
                <a:moveTo>
                  <a:pt x="809" y="500"/>
                </a:moveTo>
                <a:cubicBezTo>
                  <a:pt x="814" y="500"/>
                  <a:pt x="820" y="494"/>
                  <a:pt x="826" y="491"/>
                </a:cubicBezTo>
                <a:cubicBezTo>
                  <a:pt x="818" y="483"/>
                  <a:pt x="807" y="488"/>
                  <a:pt x="809" y="500"/>
                </a:cubicBezTo>
                <a:close/>
                <a:moveTo>
                  <a:pt x="838" y="487"/>
                </a:moveTo>
                <a:cubicBezTo>
                  <a:pt x="838" y="489"/>
                  <a:pt x="839" y="490"/>
                  <a:pt x="842" y="490"/>
                </a:cubicBezTo>
                <a:cubicBezTo>
                  <a:pt x="842" y="489"/>
                  <a:pt x="842" y="488"/>
                  <a:pt x="842" y="487"/>
                </a:cubicBezTo>
                <a:cubicBezTo>
                  <a:pt x="841" y="486"/>
                  <a:pt x="839" y="486"/>
                  <a:pt x="838" y="487"/>
                </a:cubicBezTo>
                <a:close/>
                <a:moveTo>
                  <a:pt x="850" y="498"/>
                </a:moveTo>
                <a:cubicBezTo>
                  <a:pt x="851" y="496"/>
                  <a:pt x="850" y="490"/>
                  <a:pt x="848" y="488"/>
                </a:cubicBezTo>
                <a:cubicBezTo>
                  <a:pt x="846" y="491"/>
                  <a:pt x="846" y="498"/>
                  <a:pt x="850" y="498"/>
                </a:cubicBezTo>
                <a:close/>
                <a:moveTo>
                  <a:pt x="697" y="493"/>
                </a:moveTo>
                <a:cubicBezTo>
                  <a:pt x="701" y="494"/>
                  <a:pt x="701" y="489"/>
                  <a:pt x="698" y="489"/>
                </a:cubicBezTo>
                <a:cubicBezTo>
                  <a:pt x="698" y="491"/>
                  <a:pt x="697" y="491"/>
                  <a:pt x="697" y="493"/>
                </a:cubicBezTo>
                <a:close/>
                <a:moveTo>
                  <a:pt x="829" y="493"/>
                </a:moveTo>
                <a:cubicBezTo>
                  <a:pt x="823" y="497"/>
                  <a:pt x="815" y="500"/>
                  <a:pt x="811" y="504"/>
                </a:cubicBezTo>
                <a:cubicBezTo>
                  <a:pt x="818" y="520"/>
                  <a:pt x="830" y="505"/>
                  <a:pt x="836" y="497"/>
                </a:cubicBezTo>
                <a:cubicBezTo>
                  <a:pt x="835" y="495"/>
                  <a:pt x="833" y="493"/>
                  <a:pt x="829" y="493"/>
                </a:cubicBezTo>
                <a:close/>
                <a:moveTo>
                  <a:pt x="803" y="498"/>
                </a:moveTo>
                <a:cubicBezTo>
                  <a:pt x="805" y="496"/>
                  <a:pt x="803" y="494"/>
                  <a:pt x="801" y="494"/>
                </a:cubicBezTo>
                <a:cubicBezTo>
                  <a:pt x="800" y="497"/>
                  <a:pt x="801" y="498"/>
                  <a:pt x="803" y="498"/>
                </a:cubicBezTo>
                <a:close/>
                <a:moveTo>
                  <a:pt x="827" y="514"/>
                </a:moveTo>
                <a:cubicBezTo>
                  <a:pt x="835" y="512"/>
                  <a:pt x="848" y="513"/>
                  <a:pt x="840" y="502"/>
                </a:cubicBezTo>
                <a:cubicBezTo>
                  <a:pt x="840" y="501"/>
                  <a:pt x="843" y="499"/>
                  <a:pt x="840" y="499"/>
                </a:cubicBezTo>
                <a:cubicBezTo>
                  <a:pt x="837" y="505"/>
                  <a:pt x="827" y="507"/>
                  <a:pt x="827" y="514"/>
                </a:cubicBezTo>
                <a:close/>
                <a:moveTo>
                  <a:pt x="801" y="509"/>
                </a:moveTo>
                <a:cubicBezTo>
                  <a:pt x="805" y="509"/>
                  <a:pt x="804" y="501"/>
                  <a:pt x="801" y="501"/>
                </a:cubicBezTo>
                <a:cubicBezTo>
                  <a:pt x="801" y="504"/>
                  <a:pt x="801" y="506"/>
                  <a:pt x="801" y="509"/>
                </a:cubicBezTo>
                <a:close/>
                <a:moveTo>
                  <a:pt x="809" y="514"/>
                </a:moveTo>
                <a:cubicBezTo>
                  <a:pt x="812" y="513"/>
                  <a:pt x="814" y="515"/>
                  <a:pt x="816" y="514"/>
                </a:cubicBezTo>
                <a:cubicBezTo>
                  <a:pt x="814" y="511"/>
                  <a:pt x="811" y="510"/>
                  <a:pt x="809" y="508"/>
                </a:cubicBezTo>
                <a:cubicBezTo>
                  <a:pt x="808" y="509"/>
                  <a:pt x="809" y="511"/>
                  <a:pt x="809" y="514"/>
                </a:cubicBezTo>
                <a:close/>
                <a:moveTo>
                  <a:pt x="835" y="521"/>
                </a:moveTo>
                <a:cubicBezTo>
                  <a:pt x="838" y="523"/>
                  <a:pt x="840" y="521"/>
                  <a:pt x="843" y="522"/>
                </a:cubicBezTo>
                <a:cubicBezTo>
                  <a:pt x="843" y="520"/>
                  <a:pt x="843" y="517"/>
                  <a:pt x="843" y="515"/>
                </a:cubicBezTo>
                <a:cubicBezTo>
                  <a:pt x="840" y="516"/>
                  <a:pt x="838" y="519"/>
                  <a:pt x="835" y="521"/>
                </a:cubicBezTo>
                <a:close/>
                <a:moveTo>
                  <a:pt x="809" y="517"/>
                </a:moveTo>
                <a:cubicBezTo>
                  <a:pt x="810" y="520"/>
                  <a:pt x="807" y="523"/>
                  <a:pt x="809" y="523"/>
                </a:cubicBezTo>
                <a:cubicBezTo>
                  <a:pt x="811" y="520"/>
                  <a:pt x="816" y="519"/>
                  <a:pt x="815" y="516"/>
                </a:cubicBezTo>
                <a:cubicBezTo>
                  <a:pt x="813" y="517"/>
                  <a:pt x="810" y="516"/>
                  <a:pt x="809" y="517"/>
                </a:cubicBezTo>
                <a:close/>
                <a:moveTo>
                  <a:pt x="831" y="521"/>
                </a:moveTo>
                <a:cubicBezTo>
                  <a:pt x="833" y="519"/>
                  <a:pt x="835" y="519"/>
                  <a:pt x="835" y="516"/>
                </a:cubicBezTo>
                <a:cubicBezTo>
                  <a:pt x="831" y="516"/>
                  <a:pt x="830" y="516"/>
                  <a:pt x="825" y="516"/>
                </a:cubicBezTo>
                <a:cubicBezTo>
                  <a:pt x="826" y="519"/>
                  <a:pt x="828" y="520"/>
                  <a:pt x="831" y="521"/>
                </a:cubicBezTo>
                <a:close/>
                <a:moveTo>
                  <a:pt x="803" y="521"/>
                </a:moveTo>
                <a:cubicBezTo>
                  <a:pt x="805" y="522"/>
                  <a:pt x="806" y="517"/>
                  <a:pt x="803" y="517"/>
                </a:cubicBezTo>
                <a:cubicBezTo>
                  <a:pt x="802" y="517"/>
                  <a:pt x="803" y="520"/>
                  <a:pt x="803" y="521"/>
                </a:cubicBezTo>
                <a:close/>
                <a:moveTo>
                  <a:pt x="848" y="520"/>
                </a:moveTo>
                <a:cubicBezTo>
                  <a:pt x="849" y="519"/>
                  <a:pt x="849" y="517"/>
                  <a:pt x="848" y="517"/>
                </a:cubicBezTo>
                <a:cubicBezTo>
                  <a:pt x="847" y="518"/>
                  <a:pt x="847" y="519"/>
                  <a:pt x="848" y="520"/>
                </a:cubicBezTo>
                <a:close/>
                <a:moveTo>
                  <a:pt x="816" y="523"/>
                </a:moveTo>
                <a:cubicBezTo>
                  <a:pt x="819" y="522"/>
                  <a:pt x="821" y="522"/>
                  <a:pt x="825" y="522"/>
                </a:cubicBezTo>
                <a:cubicBezTo>
                  <a:pt x="824" y="517"/>
                  <a:pt x="816" y="517"/>
                  <a:pt x="816" y="523"/>
                </a:cubicBezTo>
                <a:close/>
                <a:moveTo>
                  <a:pt x="779" y="526"/>
                </a:moveTo>
                <a:cubicBezTo>
                  <a:pt x="784" y="528"/>
                  <a:pt x="791" y="528"/>
                  <a:pt x="794" y="525"/>
                </a:cubicBezTo>
                <a:cubicBezTo>
                  <a:pt x="793" y="524"/>
                  <a:pt x="792" y="523"/>
                  <a:pt x="792" y="523"/>
                </a:cubicBezTo>
                <a:cubicBezTo>
                  <a:pt x="793" y="522"/>
                  <a:pt x="794" y="522"/>
                  <a:pt x="794" y="519"/>
                </a:cubicBezTo>
                <a:cubicBezTo>
                  <a:pt x="793" y="519"/>
                  <a:pt x="793" y="518"/>
                  <a:pt x="792" y="519"/>
                </a:cubicBezTo>
                <a:cubicBezTo>
                  <a:pt x="790" y="523"/>
                  <a:pt x="782" y="521"/>
                  <a:pt x="779" y="526"/>
                </a:cubicBezTo>
                <a:close/>
                <a:moveTo>
                  <a:pt x="867" y="521"/>
                </a:moveTo>
                <a:cubicBezTo>
                  <a:pt x="863" y="520"/>
                  <a:pt x="861" y="519"/>
                  <a:pt x="857" y="519"/>
                </a:cubicBezTo>
                <a:cubicBezTo>
                  <a:pt x="857" y="522"/>
                  <a:pt x="866" y="523"/>
                  <a:pt x="867" y="521"/>
                </a:cubicBezTo>
                <a:close/>
                <a:moveTo>
                  <a:pt x="884" y="525"/>
                </a:moveTo>
                <a:cubicBezTo>
                  <a:pt x="879" y="524"/>
                  <a:pt x="876" y="522"/>
                  <a:pt x="871" y="522"/>
                </a:cubicBezTo>
                <a:cubicBezTo>
                  <a:pt x="873" y="525"/>
                  <a:pt x="880" y="526"/>
                  <a:pt x="884" y="525"/>
                </a:cubicBezTo>
                <a:close/>
                <a:moveTo>
                  <a:pt x="844" y="532"/>
                </a:moveTo>
                <a:cubicBezTo>
                  <a:pt x="844" y="530"/>
                  <a:pt x="844" y="526"/>
                  <a:pt x="843" y="524"/>
                </a:cubicBezTo>
                <a:cubicBezTo>
                  <a:pt x="840" y="524"/>
                  <a:pt x="837" y="524"/>
                  <a:pt x="835" y="524"/>
                </a:cubicBezTo>
                <a:cubicBezTo>
                  <a:pt x="837" y="528"/>
                  <a:pt x="841" y="530"/>
                  <a:pt x="844" y="532"/>
                </a:cubicBezTo>
                <a:close/>
                <a:moveTo>
                  <a:pt x="853" y="534"/>
                </a:moveTo>
                <a:cubicBezTo>
                  <a:pt x="852" y="530"/>
                  <a:pt x="854" y="525"/>
                  <a:pt x="850" y="525"/>
                </a:cubicBezTo>
                <a:cubicBezTo>
                  <a:pt x="850" y="528"/>
                  <a:pt x="847" y="535"/>
                  <a:pt x="853" y="534"/>
                </a:cubicBezTo>
                <a:close/>
                <a:moveTo>
                  <a:pt x="809" y="527"/>
                </a:moveTo>
                <a:cubicBezTo>
                  <a:pt x="809" y="528"/>
                  <a:pt x="809" y="529"/>
                  <a:pt x="808" y="529"/>
                </a:cubicBezTo>
                <a:cubicBezTo>
                  <a:pt x="808" y="531"/>
                  <a:pt x="810" y="532"/>
                  <a:pt x="811" y="533"/>
                </a:cubicBezTo>
                <a:cubicBezTo>
                  <a:pt x="809" y="533"/>
                  <a:pt x="808" y="535"/>
                  <a:pt x="809" y="536"/>
                </a:cubicBezTo>
                <a:cubicBezTo>
                  <a:pt x="817" y="536"/>
                  <a:pt x="822" y="532"/>
                  <a:pt x="825" y="525"/>
                </a:cubicBezTo>
                <a:cubicBezTo>
                  <a:pt x="821" y="527"/>
                  <a:pt x="813" y="525"/>
                  <a:pt x="809" y="527"/>
                </a:cubicBezTo>
                <a:close/>
                <a:moveTo>
                  <a:pt x="857" y="527"/>
                </a:moveTo>
                <a:cubicBezTo>
                  <a:pt x="859" y="528"/>
                  <a:pt x="857" y="533"/>
                  <a:pt x="859" y="535"/>
                </a:cubicBezTo>
                <a:cubicBezTo>
                  <a:pt x="863" y="534"/>
                  <a:pt x="864" y="535"/>
                  <a:pt x="868" y="533"/>
                </a:cubicBezTo>
                <a:cubicBezTo>
                  <a:pt x="870" y="530"/>
                  <a:pt x="866" y="530"/>
                  <a:pt x="868" y="527"/>
                </a:cubicBezTo>
                <a:cubicBezTo>
                  <a:pt x="866" y="527"/>
                  <a:pt x="865" y="526"/>
                  <a:pt x="863" y="526"/>
                </a:cubicBezTo>
                <a:cubicBezTo>
                  <a:pt x="861" y="528"/>
                  <a:pt x="866" y="529"/>
                  <a:pt x="865" y="532"/>
                </a:cubicBezTo>
                <a:cubicBezTo>
                  <a:pt x="865" y="532"/>
                  <a:pt x="865" y="532"/>
                  <a:pt x="864" y="532"/>
                </a:cubicBezTo>
                <a:cubicBezTo>
                  <a:pt x="863" y="529"/>
                  <a:pt x="858" y="530"/>
                  <a:pt x="859" y="525"/>
                </a:cubicBezTo>
                <a:cubicBezTo>
                  <a:pt x="858" y="525"/>
                  <a:pt x="857" y="526"/>
                  <a:pt x="857" y="527"/>
                </a:cubicBezTo>
                <a:close/>
                <a:moveTo>
                  <a:pt x="831" y="527"/>
                </a:moveTo>
                <a:cubicBezTo>
                  <a:pt x="827" y="528"/>
                  <a:pt x="824" y="532"/>
                  <a:pt x="821" y="536"/>
                </a:cubicBezTo>
                <a:cubicBezTo>
                  <a:pt x="829" y="535"/>
                  <a:pt x="834" y="535"/>
                  <a:pt x="841" y="536"/>
                </a:cubicBezTo>
                <a:cubicBezTo>
                  <a:pt x="839" y="531"/>
                  <a:pt x="835" y="529"/>
                  <a:pt x="831" y="527"/>
                </a:cubicBezTo>
                <a:close/>
                <a:moveTo>
                  <a:pt x="744" y="539"/>
                </a:moveTo>
                <a:cubicBezTo>
                  <a:pt x="757" y="536"/>
                  <a:pt x="771" y="533"/>
                  <a:pt x="783" y="528"/>
                </a:cubicBezTo>
                <a:cubicBezTo>
                  <a:pt x="766" y="525"/>
                  <a:pt x="756" y="535"/>
                  <a:pt x="744" y="539"/>
                </a:cubicBezTo>
                <a:close/>
                <a:moveTo>
                  <a:pt x="799" y="532"/>
                </a:moveTo>
                <a:cubicBezTo>
                  <a:pt x="801" y="532"/>
                  <a:pt x="801" y="528"/>
                  <a:pt x="799" y="528"/>
                </a:cubicBezTo>
                <a:cubicBezTo>
                  <a:pt x="797" y="529"/>
                  <a:pt x="798" y="530"/>
                  <a:pt x="799" y="532"/>
                </a:cubicBezTo>
                <a:close/>
                <a:moveTo>
                  <a:pt x="872" y="534"/>
                </a:moveTo>
                <a:cubicBezTo>
                  <a:pt x="876" y="533"/>
                  <a:pt x="880" y="532"/>
                  <a:pt x="881" y="528"/>
                </a:cubicBezTo>
                <a:cubicBezTo>
                  <a:pt x="875" y="529"/>
                  <a:pt x="873" y="528"/>
                  <a:pt x="872" y="534"/>
                </a:cubicBezTo>
                <a:close/>
                <a:moveTo>
                  <a:pt x="787" y="532"/>
                </a:moveTo>
                <a:cubicBezTo>
                  <a:pt x="788" y="534"/>
                  <a:pt x="790" y="535"/>
                  <a:pt x="792" y="536"/>
                </a:cubicBezTo>
                <a:cubicBezTo>
                  <a:pt x="792" y="532"/>
                  <a:pt x="791" y="533"/>
                  <a:pt x="793" y="530"/>
                </a:cubicBezTo>
                <a:cubicBezTo>
                  <a:pt x="790" y="530"/>
                  <a:pt x="790" y="532"/>
                  <a:pt x="787" y="532"/>
                </a:cubicBezTo>
                <a:close/>
                <a:moveTo>
                  <a:pt x="878" y="535"/>
                </a:moveTo>
                <a:cubicBezTo>
                  <a:pt x="884" y="535"/>
                  <a:pt x="890" y="535"/>
                  <a:pt x="891" y="531"/>
                </a:cubicBezTo>
                <a:cubicBezTo>
                  <a:pt x="887" y="529"/>
                  <a:pt x="879" y="530"/>
                  <a:pt x="878" y="535"/>
                </a:cubicBezTo>
                <a:close/>
                <a:moveTo>
                  <a:pt x="893" y="535"/>
                </a:moveTo>
                <a:cubicBezTo>
                  <a:pt x="894" y="535"/>
                  <a:pt x="901" y="535"/>
                  <a:pt x="902" y="533"/>
                </a:cubicBezTo>
                <a:cubicBezTo>
                  <a:pt x="900" y="532"/>
                  <a:pt x="893" y="531"/>
                  <a:pt x="893" y="535"/>
                </a:cubicBezTo>
                <a:close/>
                <a:moveTo>
                  <a:pt x="776" y="534"/>
                </a:moveTo>
                <a:cubicBezTo>
                  <a:pt x="775" y="535"/>
                  <a:pt x="776" y="538"/>
                  <a:pt x="775" y="538"/>
                </a:cubicBezTo>
                <a:cubicBezTo>
                  <a:pt x="774" y="534"/>
                  <a:pt x="768" y="536"/>
                  <a:pt x="767" y="538"/>
                </a:cubicBezTo>
                <a:cubicBezTo>
                  <a:pt x="773" y="541"/>
                  <a:pt x="782" y="538"/>
                  <a:pt x="788" y="538"/>
                </a:cubicBezTo>
                <a:cubicBezTo>
                  <a:pt x="786" y="533"/>
                  <a:pt x="781" y="533"/>
                  <a:pt x="776" y="534"/>
                </a:cubicBezTo>
                <a:close/>
                <a:moveTo>
                  <a:pt x="911" y="534"/>
                </a:moveTo>
                <a:cubicBezTo>
                  <a:pt x="908" y="535"/>
                  <a:pt x="904" y="533"/>
                  <a:pt x="903" y="534"/>
                </a:cubicBezTo>
                <a:cubicBezTo>
                  <a:pt x="905" y="535"/>
                  <a:pt x="910" y="537"/>
                  <a:pt x="911" y="534"/>
                </a:cubicBezTo>
                <a:close/>
                <a:moveTo>
                  <a:pt x="854" y="540"/>
                </a:moveTo>
                <a:cubicBezTo>
                  <a:pt x="855" y="538"/>
                  <a:pt x="853" y="538"/>
                  <a:pt x="851" y="538"/>
                </a:cubicBezTo>
                <a:cubicBezTo>
                  <a:pt x="851" y="540"/>
                  <a:pt x="853" y="540"/>
                  <a:pt x="854" y="540"/>
                </a:cubicBezTo>
                <a:close/>
                <a:moveTo>
                  <a:pt x="859" y="542"/>
                </a:moveTo>
                <a:cubicBezTo>
                  <a:pt x="861" y="541"/>
                  <a:pt x="863" y="541"/>
                  <a:pt x="863" y="538"/>
                </a:cubicBezTo>
                <a:cubicBezTo>
                  <a:pt x="861" y="537"/>
                  <a:pt x="858" y="538"/>
                  <a:pt x="859" y="542"/>
                </a:cubicBezTo>
                <a:close/>
                <a:moveTo>
                  <a:pt x="872" y="538"/>
                </a:moveTo>
                <a:cubicBezTo>
                  <a:pt x="871" y="541"/>
                  <a:pt x="874" y="539"/>
                  <a:pt x="875" y="540"/>
                </a:cubicBezTo>
                <a:cubicBezTo>
                  <a:pt x="876" y="537"/>
                  <a:pt x="873" y="537"/>
                  <a:pt x="872" y="538"/>
                </a:cubicBezTo>
                <a:close/>
                <a:moveTo>
                  <a:pt x="879" y="539"/>
                </a:moveTo>
                <a:cubicBezTo>
                  <a:pt x="880" y="540"/>
                  <a:pt x="883" y="540"/>
                  <a:pt x="883" y="538"/>
                </a:cubicBezTo>
                <a:cubicBezTo>
                  <a:pt x="881" y="538"/>
                  <a:pt x="880" y="537"/>
                  <a:pt x="879" y="539"/>
                </a:cubicBezTo>
                <a:close/>
                <a:moveTo>
                  <a:pt x="751" y="541"/>
                </a:moveTo>
                <a:cubicBezTo>
                  <a:pt x="756" y="543"/>
                  <a:pt x="759" y="540"/>
                  <a:pt x="765" y="540"/>
                </a:cubicBezTo>
                <a:cubicBezTo>
                  <a:pt x="762" y="535"/>
                  <a:pt x="755" y="541"/>
                  <a:pt x="751" y="541"/>
                </a:cubicBezTo>
                <a:close/>
                <a:moveTo>
                  <a:pt x="864" y="543"/>
                </a:moveTo>
                <a:cubicBezTo>
                  <a:pt x="867" y="542"/>
                  <a:pt x="870" y="542"/>
                  <a:pt x="871" y="540"/>
                </a:cubicBezTo>
                <a:cubicBezTo>
                  <a:pt x="869" y="539"/>
                  <a:pt x="864" y="538"/>
                  <a:pt x="864" y="543"/>
                </a:cubicBezTo>
                <a:close/>
                <a:moveTo>
                  <a:pt x="797" y="540"/>
                </a:moveTo>
                <a:cubicBezTo>
                  <a:pt x="797" y="543"/>
                  <a:pt x="802" y="542"/>
                  <a:pt x="802" y="540"/>
                </a:cubicBezTo>
                <a:cubicBezTo>
                  <a:pt x="801" y="540"/>
                  <a:pt x="798" y="540"/>
                  <a:pt x="797" y="540"/>
                </a:cubicBezTo>
                <a:close/>
                <a:moveTo>
                  <a:pt x="827" y="545"/>
                </a:moveTo>
                <a:cubicBezTo>
                  <a:pt x="832" y="543"/>
                  <a:pt x="837" y="545"/>
                  <a:pt x="842" y="542"/>
                </a:cubicBezTo>
                <a:cubicBezTo>
                  <a:pt x="837" y="540"/>
                  <a:pt x="830" y="541"/>
                  <a:pt x="825" y="540"/>
                </a:cubicBezTo>
                <a:cubicBezTo>
                  <a:pt x="824" y="543"/>
                  <a:pt x="828" y="541"/>
                  <a:pt x="827" y="545"/>
                </a:cubicBezTo>
                <a:close/>
                <a:moveTo>
                  <a:pt x="790" y="543"/>
                </a:moveTo>
                <a:cubicBezTo>
                  <a:pt x="786" y="543"/>
                  <a:pt x="784" y="543"/>
                  <a:pt x="779" y="543"/>
                </a:cubicBezTo>
                <a:cubicBezTo>
                  <a:pt x="781" y="546"/>
                  <a:pt x="788" y="546"/>
                  <a:pt x="792" y="545"/>
                </a:cubicBezTo>
                <a:cubicBezTo>
                  <a:pt x="790" y="543"/>
                  <a:pt x="793" y="541"/>
                  <a:pt x="790" y="540"/>
                </a:cubicBezTo>
                <a:cubicBezTo>
                  <a:pt x="790" y="541"/>
                  <a:pt x="790" y="542"/>
                  <a:pt x="790" y="543"/>
                </a:cubicBezTo>
                <a:close/>
                <a:moveTo>
                  <a:pt x="822" y="543"/>
                </a:moveTo>
                <a:cubicBezTo>
                  <a:pt x="822" y="542"/>
                  <a:pt x="822" y="542"/>
                  <a:pt x="822" y="541"/>
                </a:cubicBezTo>
                <a:cubicBezTo>
                  <a:pt x="821" y="541"/>
                  <a:pt x="820" y="541"/>
                  <a:pt x="819" y="541"/>
                </a:cubicBezTo>
                <a:cubicBezTo>
                  <a:pt x="818" y="544"/>
                  <a:pt x="822" y="544"/>
                  <a:pt x="822" y="543"/>
                </a:cubicBezTo>
                <a:close/>
                <a:moveTo>
                  <a:pt x="763" y="545"/>
                </a:moveTo>
                <a:cubicBezTo>
                  <a:pt x="763" y="547"/>
                  <a:pt x="772" y="547"/>
                  <a:pt x="772" y="545"/>
                </a:cubicBezTo>
                <a:cubicBezTo>
                  <a:pt x="770" y="544"/>
                  <a:pt x="765" y="544"/>
                  <a:pt x="763" y="545"/>
                </a:cubicBezTo>
                <a:close/>
                <a:moveTo>
                  <a:pt x="807" y="568"/>
                </a:moveTo>
                <a:cubicBezTo>
                  <a:pt x="820" y="569"/>
                  <a:pt x="823" y="557"/>
                  <a:pt x="827" y="549"/>
                </a:cubicBezTo>
                <a:cubicBezTo>
                  <a:pt x="815" y="545"/>
                  <a:pt x="806" y="555"/>
                  <a:pt x="807" y="568"/>
                </a:cubicBezTo>
                <a:close/>
                <a:moveTo>
                  <a:pt x="841" y="549"/>
                </a:moveTo>
                <a:cubicBezTo>
                  <a:pt x="842" y="550"/>
                  <a:pt x="843" y="550"/>
                  <a:pt x="843" y="551"/>
                </a:cubicBezTo>
                <a:cubicBezTo>
                  <a:pt x="841" y="551"/>
                  <a:pt x="840" y="552"/>
                  <a:pt x="839" y="552"/>
                </a:cubicBezTo>
                <a:cubicBezTo>
                  <a:pt x="840" y="554"/>
                  <a:pt x="840" y="557"/>
                  <a:pt x="842" y="558"/>
                </a:cubicBezTo>
                <a:cubicBezTo>
                  <a:pt x="842" y="555"/>
                  <a:pt x="844" y="558"/>
                  <a:pt x="846" y="557"/>
                </a:cubicBezTo>
                <a:cubicBezTo>
                  <a:pt x="847" y="554"/>
                  <a:pt x="844" y="553"/>
                  <a:pt x="842" y="552"/>
                </a:cubicBezTo>
                <a:cubicBezTo>
                  <a:pt x="845" y="553"/>
                  <a:pt x="846" y="551"/>
                  <a:pt x="846" y="549"/>
                </a:cubicBezTo>
                <a:cubicBezTo>
                  <a:pt x="845" y="548"/>
                  <a:pt x="841" y="547"/>
                  <a:pt x="841" y="549"/>
                </a:cubicBezTo>
                <a:close/>
                <a:moveTo>
                  <a:pt x="809" y="552"/>
                </a:moveTo>
                <a:cubicBezTo>
                  <a:pt x="811" y="552"/>
                  <a:pt x="811" y="548"/>
                  <a:pt x="809" y="549"/>
                </a:cubicBezTo>
                <a:cubicBezTo>
                  <a:pt x="808" y="549"/>
                  <a:pt x="807" y="553"/>
                  <a:pt x="809" y="552"/>
                </a:cubicBezTo>
                <a:close/>
                <a:moveTo>
                  <a:pt x="801" y="551"/>
                </a:moveTo>
                <a:cubicBezTo>
                  <a:pt x="802" y="551"/>
                  <a:pt x="801" y="553"/>
                  <a:pt x="803" y="553"/>
                </a:cubicBezTo>
                <a:cubicBezTo>
                  <a:pt x="803" y="552"/>
                  <a:pt x="803" y="551"/>
                  <a:pt x="803" y="550"/>
                </a:cubicBezTo>
                <a:cubicBezTo>
                  <a:pt x="802" y="550"/>
                  <a:pt x="801" y="550"/>
                  <a:pt x="801" y="551"/>
                </a:cubicBezTo>
                <a:close/>
                <a:moveTo>
                  <a:pt x="828" y="554"/>
                </a:moveTo>
                <a:cubicBezTo>
                  <a:pt x="823" y="563"/>
                  <a:pt x="816" y="571"/>
                  <a:pt x="812" y="581"/>
                </a:cubicBezTo>
                <a:cubicBezTo>
                  <a:pt x="823" y="582"/>
                  <a:pt x="836" y="579"/>
                  <a:pt x="848" y="579"/>
                </a:cubicBezTo>
                <a:cubicBezTo>
                  <a:pt x="842" y="570"/>
                  <a:pt x="837" y="560"/>
                  <a:pt x="828" y="554"/>
                </a:cubicBezTo>
                <a:close/>
                <a:moveTo>
                  <a:pt x="855" y="562"/>
                </a:moveTo>
                <a:cubicBezTo>
                  <a:pt x="857" y="561"/>
                  <a:pt x="855" y="558"/>
                  <a:pt x="854" y="557"/>
                </a:cubicBezTo>
                <a:cubicBezTo>
                  <a:pt x="854" y="559"/>
                  <a:pt x="853" y="562"/>
                  <a:pt x="855" y="562"/>
                </a:cubicBezTo>
                <a:close/>
                <a:moveTo>
                  <a:pt x="842" y="564"/>
                </a:moveTo>
                <a:cubicBezTo>
                  <a:pt x="842" y="563"/>
                  <a:pt x="841" y="561"/>
                  <a:pt x="840" y="562"/>
                </a:cubicBezTo>
                <a:cubicBezTo>
                  <a:pt x="839" y="563"/>
                  <a:pt x="840" y="565"/>
                  <a:pt x="842" y="564"/>
                </a:cubicBezTo>
                <a:close/>
                <a:moveTo>
                  <a:pt x="794" y="575"/>
                </a:moveTo>
                <a:cubicBezTo>
                  <a:pt x="795" y="571"/>
                  <a:pt x="799" y="569"/>
                  <a:pt x="799" y="564"/>
                </a:cubicBezTo>
                <a:cubicBezTo>
                  <a:pt x="798" y="564"/>
                  <a:pt x="797" y="563"/>
                  <a:pt x="796" y="563"/>
                </a:cubicBezTo>
                <a:cubicBezTo>
                  <a:pt x="794" y="565"/>
                  <a:pt x="792" y="573"/>
                  <a:pt x="794" y="575"/>
                </a:cubicBezTo>
                <a:close/>
                <a:moveTo>
                  <a:pt x="848" y="575"/>
                </a:moveTo>
                <a:cubicBezTo>
                  <a:pt x="849" y="571"/>
                  <a:pt x="846" y="566"/>
                  <a:pt x="842" y="565"/>
                </a:cubicBezTo>
                <a:cubicBezTo>
                  <a:pt x="843" y="569"/>
                  <a:pt x="847" y="571"/>
                  <a:pt x="848" y="575"/>
                </a:cubicBezTo>
                <a:close/>
                <a:moveTo>
                  <a:pt x="859" y="582"/>
                </a:moveTo>
                <a:cubicBezTo>
                  <a:pt x="859" y="576"/>
                  <a:pt x="859" y="570"/>
                  <a:pt x="855" y="568"/>
                </a:cubicBezTo>
                <a:cubicBezTo>
                  <a:pt x="852" y="575"/>
                  <a:pt x="856" y="579"/>
                  <a:pt x="859" y="582"/>
                </a:cubicBezTo>
                <a:close/>
                <a:moveTo>
                  <a:pt x="805" y="581"/>
                </a:moveTo>
                <a:cubicBezTo>
                  <a:pt x="811" y="581"/>
                  <a:pt x="811" y="575"/>
                  <a:pt x="814" y="572"/>
                </a:cubicBezTo>
                <a:cubicBezTo>
                  <a:pt x="811" y="570"/>
                  <a:pt x="809" y="572"/>
                  <a:pt x="807" y="571"/>
                </a:cubicBezTo>
                <a:cubicBezTo>
                  <a:pt x="805" y="573"/>
                  <a:pt x="805" y="578"/>
                  <a:pt x="805" y="581"/>
                </a:cubicBezTo>
                <a:close/>
                <a:moveTo>
                  <a:pt x="792" y="581"/>
                </a:moveTo>
                <a:cubicBezTo>
                  <a:pt x="794" y="583"/>
                  <a:pt x="797" y="582"/>
                  <a:pt x="799" y="581"/>
                </a:cubicBezTo>
                <a:cubicBezTo>
                  <a:pt x="799" y="578"/>
                  <a:pt x="799" y="574"/>
                  <a:pt x="797" y="573"/>
                </a:cubicBezTo>
                <a:cubicBezTo>
                  <a:pt x="797" y="577"/>
                  <a:pt x="793" y="577"/>
                  <a:pt x="792" y="581"/>
                </a:cubicBezTo>
                <a:close/>
                <a:moveTo>
                  <a:pt x="806" y="590"/>
                </a:moveTo>
                <a:cubicBezTo>
                  <a:pt x="809" y="591"/>
                  <a:pt x="810" y="590"/>
                  <a:pt x="814" y="590"/>
                </a:cubicBezTo>
                <a:cubicBezTo>
                  <a:pt x="814" y="587"/>
                  <a:pt x="817" y="587"/>
                  <a:pt x="817" y="584"/>
                </a:cubicBezTo>
                <a:cubicBezTo>
                  <a:pt x="810" y="582"/>
                  <a:pt x="807" y="585"/>
                  <a:pt x="806" y="590"/>
                </a:cubicBezTo>
                <a:close/>
                <a:moveTo>
                  <a:pt x="828" y="591"/>
                </a:moveTo>
                <a:cubicBezTo>
                  <a:pt x="837" y="590"/>
                  <a:pt x="842" y="590"/>
                  <a:pt x="848" y="586"/>
                </a:cubicBezTo>
                <a:cubicBezTo>
                  <a:pt x="848" y="588"/>
                  <a:pt x="845" y="589"/>
                  <a:pt x="848" y="589"/>
                </a:cubicBezTo>
                <a:cubicBezTo>
                  <a:pt x="852" y="580"/>
                  <a:pt x="831" y="585"/>
                  <a:pt x="822" y="584"/>
                </a:cubicBezTo>
                <a:cubicBezTo>
                  <a:pt x="824" y="587"/>
                  <a:pt x="826" y="589"/>
                  <a:pt x="828" y="591"/>
                </a:cubicBezTo>
                <a:close/>
                <a:moveTo>
                  <a:pt x="800" y="588"/>
                </a:moveTo>
                <a:cubicBezTo>
                  <a:pt x="801" y="585"/>
                  <a:pt x="797" y="586"/>
                  <a:pt x="794" y="586"/>
                </a:cubicBezTo>
                <a:cubicBezTo>
                  <a:pt x="795" y="587"/>
                  <a:pt x="798" y="590"/>
                  <a:pt x="800" y="588"/>
                </a:cubicBezTo>
                <a:close/>
                <a:moveTo>
                  <a:pt x="817" y="590"/>
                </a:moveTo>
                <a:cubicBezTo>
                  <a:pt x="818" y="592"/>
                  <a:pt x="821" y="591"/>
                  <a:pt x="824" y="591"/>
                </a:cubicBezTo>
                <a:cubicBezTo>
                  <a:pt x="822" y="589"/>
                  <a:pt x="822" y="586"/>
                  <a:pt x="820" y="586"/>
                </a:cubicBezTo>
                <a:cubicBezTo>
                  <a:pt x="818" y="587"/>
                  <a:pt x="818" y="589"/>
                  <a:pt x="817" y="590"/>
                </a:cubicBezTo>
                <a:close/>
                <a:moveTo>
                  <a:pt x="792" y="596"/>
                </a:moveTo>
                <a:cubicBezTo>
                  <a:pt x="791" y="592"/>
                  <a:pt x="794" y="589"/>
                  <a:pt x="790" y="588"/>
                </a:cubicBezTo>
                <a:cubicBezTo>
                  <a:pt x="790" y="590"/>
                  <a:pt x="788" y="596"/>
                  <a:pt x="792" y="596"/>
                </a:cubicBezTo>
                <a:close/>
                <a:moveTo>
                  <a:pt x="806" y="601"/>
                </a:moveTo>
                <a:cubicBezTo>
                  <a:pt x="806" y="597"/>
                  <a:pt x="811" y="598"/>
                  <a:pt x="810" y="594"/>
                </a:cubicBezTo>
                <a:cubicBezTo>
                  <a:pt x="809" y="593"/>
                  <a:pt x="806" y="593"/>
                  <a:pt x="805" y="592"/>
                </a:cubicBezTo>
                <a:cubicBezTo>
                  <a:pt x="806" y="596"/>
                  <a:pt x="802" y="601"/>
                  <a:pt x="806" y="601"/>
                </a:cubicBezTo>
                <a:close/>
                <a:moveTo>
                  <a:pt x="835" y="595"/>
                </a:moveTo>
                <a:cubicBezTo>
                  <a:pt x="836" y="595"/>
                  <a:pt x="837" y="595"/>
                  <a:pt x="838" y="595"/>
                </a:cubicBezTo>
                <a:cubicBezTo>
                  <a:pt x="838" y="594"/>
                  <a:pt x="838" y="593"/>
                  <a:pt x="837" y="592"/>
                </a:cubicBezTo>
                <a:cubicBezTo>
                  <a:pt x="837" y="594"/>
                  <a:pt x="835" y="593"/>
                  <a:pt x="835" y="595"/>
                </a:cubicBezTo>
                <a:close/>
                <a:moveTo>
                  <a:pt x="838" y="599"/>
                </a:moveTo>
                <a:cubicBezTo>
                  <a:pt x="842" y="601"/>
                  <a:pt x="849" y="600"/>
                  <a:pt x="851" y="601"/>
                </a:cubicBezTo>
                <a:cubicBezTo>
                  <a:pt x="851" y="597"/>
                  <a:pt x="851" y="595"/>
                  <a:pt x="850" y="592"/>
                </a:cubicBezTo>
                <a:cubicBezTo>
                  <a:pt x="844" y="593"/>
                  <a:pt x="839" y="592"/>
                  <a:pt x="838" y="599"/>
                </a:cubicBezTo>
                <a:close/>
                <a:moveTo>
                  <a:pt x="814" y="594"/>
                </a:moveTo>
                <a:cubicBezTo>
                  <a:pt x="814" y="597"/>
                  <a:pt x="810" y="597"/>
                  <a:pt x="811" y="602"/>
                </a:cubicBezTo>
                <a:cubicBezTo>
                  <a:pt x="811" y="604"/>
                  <a:pt x="815" y="603"/>
                  <a:pt x="814" y="605"/>
                </a:cubicBezTo>
                <a:cubicBezTo>
                  <a:pt x="812" y="607"/>
                  <a:pt x="811" y="603"/>
                  <a:pt x="809" y="602"/>
                </a:cubicBezTo>
                <a:cubicBezTo>
                  <a:pt x="808" y="605"/>
                  <a:pt x="805" y="606"/>
                  <a:pt x="805" y="609"/>
                </a:cubicBezTo>
                <a:cubicBezTo>
                  <a:pt x="807" y="611"/>
                  <a:pt x="812" y="610"/>
                  <a:pt x="816" y="610"/>
                </a:cubicBezTo>
                <a:cubicBezTo>
                  <a:pt x="815" y="609"/>
                  <a:pt x="816" y="608"/>
                  <a:pt x="817" y="607"/>
                </a:cubicBezTo>
                <a:cubicBezTo>
                  <a:pt x="817" y="609"/>
                  <a:pt x="819" y="610"/>
                  <a:pt x="821" y="610"/>
                </a:cubicBezTo>
                <a:cubicBezTo>
                  <a:pt x="823" y="605"/>
                  <a:pt x="827" y="602"/>
                  <a:pt x="828" y="597"/>
                </a:cubicBezTo>
                <a:cubicBezTo>
                  <a:pt x="826" y="592"/>
                  <a:pt x="819" y="593"/>
                  <a:pt x="814" y="594"/>
                </a:cubicBezTo>
                <a:close/>
                <a:moveTo>
                  <a:pt x="856" y="598"/>
                </a:moveTo>
                <a:cubicBezTo>
                  <a:pt x="856" y="596"/>
                  <a:pt x="857" y="593"/>
                  <a:pt x="855" y="593"/>
                </a:cubicBezTo>
                <a:cubicBezTo>
                  <a:pt x="855" y="595"/>
                  <a:pt x="853" y="598"/>
                  <a:pt x="856" y="598"/>
                </a:cubicBezTo>
                <a:close/>
                <a:moveTo>
                  <a:pt x="799" y="602"/>
                </a:moveTo>
                <a:cubicBezTo>
                  <a:pt x="797" y="600"/>
                  <a:pt x="800" y="594"/>
                  <a:pt x="797" y="594"/>
                </a:cubicBezTo>
                <a:cubicBezTo>
                  <a:pt x="796" y="597"/>
                  <a:pt x="797" y="601"/>
                  <a:pt x="799" y="602"/>
                </a:cubicBezTo>
                <a:close/>
                <a:moveTo>
                  <a:pt x="831" y="596"/>
                </a:moveTo>
                <a:cubicBezTo>
                  <a:pt x="831" y="597"/>
                  <a:pt x="833" y="597"/>
                  <a:pt x="832" y="599"/>
                </a:cubicBezTo>
                <a:cubicBezTo>
                  <a:pt x="835" y="599"/>
                  <a:pt x="835" y="596"/>
                  <a:pt x="833" y="595"/>
                </a:cubicBezTo>
                <a:cubicBezTo>
                  <a:pt x="833" y="596"/>
                  <a:pt x="832" y="596"/>
                  <a:pt x="831" y="596"/>
                </a:cubicBezTo>
                <a:close/>
                <a:moveTo>
                  <a:pt x="920" y="599"/>
                </a:moveTo>
                <a:cubicBezTo>
                  <a:pt x="922" y="600"/>
                  <a:pt x="925" y="601"/>
                  <a:pt x="926" y="603"/>
                </a:cubicBezTo>
                <a:cubicBezTo>
                  <a:pt x="926" y="599"/>
                  <a:pt x="924" y="598"/>
                  <a:pt x="922" y="596"/>
                </a:cubicBezTo>
                <a:cubicBezTo>
                  <a:pt x="921" y="597"/>
                  <a:pt x="921" y="598"/>
                  <a:pt x="920" y="599"/>
                </a:cubicBezTo>
                <a:close/>
                <a:moveTo>
                  <a:pt x="815" y="629"/>
                </a:moveTo>
                <a:cubicBezTo>
                  <a:pt x="810" y="630"/>
                  <a:pt x="808" y="638"/>
                  <a:pt x="807" y="641"/>
                </a:cubicBezTo>
                <a:cubicBezTo>
                  <a:pt x="825" y="639"/>
                  <a:pt x="839" y="641"/>
                  <a:pt x="855" y="638"/>
                </a:cubicBezTo>
                <a:cubicBezTo>
                  <a:pt x="846" y="626"/>
                  <a:pt x="839" y="612"/>
                  <a:pt x="829" y="601"/>
                </a:cubicBezTo>
                <a:cubicBezTo>
                  <a:pt x="829" y="601"/>
                  <a:pt x="828" y="601"/>
                  <a:pt x="828" y="601"/>
                </a:cubicBezTo>
                <a:cubicBezTo>
                  <a:pt x="826" y="610"/>
                  <a:pt x="817" y="617"/>
                  <a:pt x="815" y="629"/>
                </a:cubicBezTo>
                <a:close/>
                <a:moveTo>
                  <a:pt x="848" y="620"/>
                </a:moveTo>
                <a:cubicBezTo>
                  <a:pt x="847" y="627"/>
                  <a:pt x="854" y="627"/>
                  <a:pt x="853" y="634"/>
                </a:cubicBezTo>
                <a:cubicBezTo>
                  <a:pt x="860" y="629"/>
                  <a:pt x="848" y="622"/>
                  <a:pt x="850" y="618"/>
                </a:cubicBezTo>
                <a:cubicBezTo>
                  <a:pt x="842" y="615"/>
                  <a:pt x="844" y="604"/>
                  <a:pt x="835" y="603"/>
                </a:cubicBezTo>
                <a:cubicBezTo>
                  <a:pt x="838" y="610"/>
                  <a:pt x="842" y="616"/>
                  <a:pt x="848" y="620"/>
                </a:cubicBezTo>
                <a:close/>
                <a:moveTo>
                  <a:pt x="931" y="604"/>
                </a:moveTo>
                <a:cubicBezTo>
                  <a:pt x="932" y="605"/>
                  <a:pt x="935" y="605"/>
                  <a:pt x="934" y="603"/>
                </a:cubicBezTo>
                <a:cubicBezTo>
                  <a:pt x="933" y="603"/>
                  <a:pt x="931" y="603"/>
                  <a:pt x="931" y="604"/>
                </a:cubicBezTo>
                <a:close/>
                <a:moveTo>
                  <a:pt x="847" y="609"/>
                </a:moveTo>
                <a:cubicBezTo>
                  <a:pt x="849" y="607"/>
                  <a:pt x="851" y="607"/>
                  <a:pt x="850" y="603"/>
                </a:cubicBezTo>
                <a:cubicBezTo>
                  <a:pt x="848" y="603"/>
                  <a:pt x="845" y="603"/>
                  <a:pt x="842" y="603"/>
                </a:cubicBezTo>
                <a:cubicBezTo>
                  <a:pt x="842" y="607"/>
                  <a:pt x="845" y="608"/>
                  <a:pt x="847" y="609"/>
                </a:cubicBezTo>
                <a:close/>
                <a:moveTo>
                  <a:pt x="930" y="608"/>
                </a:moveTo>
                <a:cubicBezTo>
                  <a:pt x="930" y="607"/>
                  <a:pt x="930" y="606"/>
                  <a:pt x="930" y="604"/>
                </a:cubicBezTo>
                <a:cubicBezTo>
                  <a:pt x="928" y="605"/>
                  <a:pt x="929" y="603"/>
                  <a:pt x="927" y="603"/>
                </a:cubicBezTo>
                <a:cubicBezTo>
                  <a:pt x="927" y="606"/>
                  <a:pt x="928" y="607"/>
                  <a:pt x="930" y="608"/>
                </a:cubicBezTo>
                <a:close/>
                <a:moveTo>
                  <a:pt x="792" y="618"/>
                </a:moveTo>
                <a:cubicBezTo>
                  <a:pt x="790" y="619"/>
                  <a:pt x="791" y="616"/>
                  <a:pt x="789" y="617"/>
                </a:cubicBezTo>
                <a:cubicBezTo>
                  <a:pt x="789" y="619"/>
                  <a:pt x="788" y="620"/>
                  <a:pt x="788" y="622"/>
                </a:cubicBezTo>
                <a:cubicBezTo>
                  <a:pt x="796" y="624"/>
                  <a:pt x="792" y="614"/>
                  <a:pt x="793" y="608"/>
                </a:cubicBezTo>
                <a:cubicBezTo>
                  <a:pt x="792" y="608"/>
                  <a:pt x="792" y="608"/>
                  <a:pt x="791" y="608"/>
                </a:cubicBezTo>
                <a:cubicBezTo>
                  <a:pt x="790" y="612"/>
                  <a:pt x="790" y="616"/>
                  <a:pt x="792" y="618"/>
                </a:cubicBezTo>
                <a:close/>
                <a:moveTo>
                  <a:pt x="861" y="623"/>
                </a:moveTo>
                <a:cubicBezTo>
                  <a:pt x="863" y="620"/>
                  <a:pt x="864" y="612"/>
                  <a:pt x="861" y="610"/>
                </a:cubicBezTo>
                <a:cubicBezTo>
                  <a:pt x="860" y="613"/>
                  <a:pt x="859" y="621"/>
                  <a:pt x="861" y="623"/>
                </a:cubicBezTo>
                <a:close/>
                <a:moveTo>
                  <a:pt x="853" y="619"/>
                </a:moveTo>
                <a:cubicBezTo>
                  <a:pt x="854" y="617"/>
                  <a:pt x="852" y="614"/>
                  <a:pt x="853" y="612"/>
                </a:cubicBezTo>
                <a:cubicBezTo>
                  <a:pt x="852" y="612"/>
                  <a:pt x="851" y="612"/>
                  <a:pt x="850" y="612"/>
                </a:cubicBezTo>
                <a:cubicBezTo>
                  <a:pt x="848" y="614"/>
                  <a:pt x="851" y="617"/>
                  <a:pt x="853" y="619"/>
                </a:cubicBezTo>
                <a:close/>
                <a:moveTo>
                  <a:pt x="814" y="624"/>
                </a:moveTo>
                <a:cubicBezTo>
                  <a:pt x="813" y="618"/>
                  <a:pt x="818" y="619"/>
                  <a:pt x="818" y="614"/>
                </a:cubicBezTo>
                <a:cubicBezTo>
                  <a:pt x="814" y="614"/>
                  <a:pt x="810" y="613"/>
                  <a:pt x="809" y="616"/>
                </a:cubicBezTo>
                <a:cubicBezTo>
                  <a:pt x="808" y="615"/>
                  <a:pt x="806" y="614"/>
                  <a:pt x="803" y="614"/>
                </a:cubicBezTo>
                <a:cubicBezTo>
                  <a:pt x="803" y="618"/>
                  <a:pt x="807" y="617"/>
                  <a:pt x="807" y="620"/>
                </a:cubicBezTo>
                <a:cubicBezTo>
                  <a:pt x="804" y="622"/>
                  <a:pt x="808" y="626"/>
                  <a:pt x="807" y="629"/>
                </a:cubicBezTo>
                <a:cubicBezTo>
                  <a:pt x="803" y="628"/>
                  <a:pt x="806" y="621"/>
                  <a:pt x="803" y="619"/>
                </a:cubicBezTo>
                <a:cubicBezTo>
                  <a:pt x="801" y="623"/>
                  <a:pt x="800" y="628"/>
                  <a:pt x="803" y="631"/>
                </a:cubicBezTo>
                <a:cubicBezTo>
                  <a:pt x="811" y="632"/>
                  <a:pt x="812" y="625"/>
                  <a:pt x="808" y="620"/>
                </a:cubicBezTo>
                <a:cubicBezTo>
                  <a:pt x="810" y="621"/>
                  <a:pt x="810" y="625"/>
                  <a:pt x="814" y="624"/>
                </a:cubicBezTo>
                <a:close/>
                <a:moveTo>
                  <a:pt x="861" y="628"/>
                </a:moveTo>
                <a:cubicBezTo>
                  <a:pt x="862" y="628"/>
                  <a:pt x="864" y="629"/>
                  <a:pt x="865" y="628"/>
                </a:cubicBezTo>
                <a:cubicBezTo>
                  <a:pt x="865" y="625"/>
                  <a:pt x="865" y="622"/>
                  <a:pt x="863" y="621"/>
                </a:cubicBezTo>
                <a:cubicBezTo>
                  <a:pt x="863" y="624"/>
                  <a:pt x="861" y="625"/>
                  <a:pt x="861" y="628"/>
                </a:cubicBezTo>
                <a:close/>
                <a:moveTo>
                  <a:pt x="785" y="634"/>
                </a:moveTo>
                <a:cubicBezTo>
                  <a:pt x="788" y="632"/>
                  <a:pt x="789" y="629"/>
                  <a:pt x="790" y="625"/>
                </a:cubicBezTo>
                <a:cubicBezTo>
                  <a:pt x="789" y="625"/>
                  <a:pt x="789" y="624"/>
                  <a:pt x="788" y="625"/>
                </a:cubicBezTo>
                <a:cubicBezTo>
                  <a:pt x="786" y="627"/>
                  <a:pt x="786" y="631"/>
                  <a:pt x="785" y="634"/>
                </a:cubicBezTo>
                <a:close/>
                <a:moveTo>
                  <a:pt x="785" y="642"/>
                </a:moveTo>
                <a:cubicBezTo>
                  <a:pt x="786" y="642"/>
                  <a:pt x="790" y="641"/>
                  <a:pt x="794" y="642"/>
                </a:cubicBezTo>
                <a:cubicBezTo>
                  <a:pt x="793" y="637"/>
                  <a:pt x="795" y="629"/>
                  <a:pt x="792" y="627"/>
                </a:cubicBezTo>
                <a:cubicBezTo>
                  <a:pt x="791" y="633"/>
                  <a:pt x="785" y="635"/>
                  <a:pt x="785" y="642"/>
                </a:cubicBezTo>
                <a:close/>
                <a:moveTo>
                  <a:pt x="862" y="634"/>
                </a:moveTo>
                <a:cubicBezTo>
                  <a:pt x="866" y="635"/>
                  <a:pt x="865" y="641"/>
                  <a:pt x="869" y="643"/>
                </a:cubicBezTo>
                <a:cubicBezTo>
                  <a:pt x="869" y="638"/>
                  <a:pt x="867" y="635"/>
                  <a:pt x="865" y="631"/>
                </a:cubicBezTo>
                <a:cubicBezTo>
                  <a:pt x="863" y="631"/>
                  <a:pt x="862" y="632"/>
                  <a:pt x="862" y="634"/>
                </a:cubicBezTo>
                <a:close/>
                <a:moveTo>
                  <a:pt x="801" y="641"/>
                </a:moveTo>
                <a:cubicBezTo>
                  <a:pt x="804" y="640"/>
                  <a:pt x="805" y="638"/>
                  <a:pt x="806" y="635"/>
                </a:cubicBezTo>
                <a:cubicBezTo>
                  <a:pt x="805" y="634"/>
                  <a:pt x="803" y="634"/>
                  <a:pt x="801" y="634"/>
                </a:cubicBezTo>
                <a:cubicBezTo>
                  <a:pt x="801" y="637"/>
                  <a:pt x="800" y="638"/>
                  <a:pt x="801" y="641"/>
                </a:cubicBezTo>
                <a:close/>
                <a:moveTo>
                  <a:pt x="865" y="641"/>
                </a:moveTo>
                <a:cubicBezTo>
                  <a:pt x="863" y="640"/>
                  <a:pt x="863" y="636"/>
                  <a:pt x="860" y="636"/>
                </a:cubicBezTo>
                <a:cubicBezTo>
                  <a:pt x="859" y="640"/>
                  <a:pt x="863" y="643"/>
                  <a:pt x="865" y="641"/>
                </a:cubicBezTo>
                <a:close/>
                <a:moveTo>
                  <a:pt x="801" y="650"/>
                </a:moveTo>
                <a:cubicBezTo>
                  <a:pt x="807" y="651"/>
                  <a:pt x="817" y="651"/>
                  <a:pt x="816" y="643"/>
                </a:cubicBezTo>
                <a:cubicBezTo>
                  <a:pt x="809" y="643"/>
                  <a:pt x="801" y="643"/>
                  <a:pt x="801" y="650"/>
                </a:cubicBezTo>
                <a:close/>
                <a:moveTo>
                  <a:pt x="822" y="643"/>
                </a:moveTo>
                <a:cubicBezTo>
                  <a:pt x="822" y="644"/>
                  <a:pt x="822" y="644"/>
                  <a:pt x="822" y="645"/>
                </a:cubicBezTo>
                <a:cubicBezTo>
                  <a:pt x="821" y="647"/>
                  <a:pt x="820" y="644"/>
                  <a:pt x="818" y="645"/>
                </a:cubicBezTo>
                <a:cubicBezTo>
                  <a:pt x="818" y="647"/>
                  <a:pt x="816" y="648"/>
                  <a:pt x="816" y="650"/>
                </a:cubicBezTo>
                <a:cubicBezTo>
                  <a:pt x="818" y="651"/>
                  <a:pt x="820" y="653"/>
                  <a:pt x="822" y="651"/>
                </a:cubicBezTo>
                <a:cubicBezTo>
                  <a:pt x="824" y="648"/>
                  <a:pt x="820" y="648"/>
                  <a:pt x="822" y="646"/>
                </a:cubicBezTo>
                <a:cubicBezTo>
                  <a:pt x="824" y="645"/>
                  <a:pt x="825" y="649"/>
                  <a:pt x="826" y="650"/>
                </a:cubicBezTo>
                <a:cubicBezTo>
                  <a:pt x="835" y="650"/>
                  <a:pt x="850" y="653"/>
                  <a:pt x="853" y="643"/>
                </a:cubicBezTo>
                <a:cubicBezTo>
                  <a:pt x="840" y="643"/>
                  <a:pt x="833" y="644"/>
                  <a:pt x="822" y="643"/>
                </a:cubicBezTo>
                <a:close/>
                <a:moveTo>
                  <a:pt x="861" y="647"/>
                </a:moveTo>
                <a:cubicBezTo>
                  <a:pt x="862" y="647"/>
                  <a:pt x="863" y="647"/>
                  <a:pt x="863" y="647"/>
                </a:cubicBezTo>
                <a:cubicBezTo>
                  <a:pt x="864" y="645"/>
                  <a:pt x="863" y="644"/>
                  <a:pt x="861" y="644"/>
                </a:cubicBezTo>
                <a:cubicBezTo>
                  <a:pt x="861" y="645"/>
                  <a:pt x="861" y="646"/>
                  <a:pt x="861" y="647"/>
                </a:cubicBezTo>
                <a:close/>
                <a:moveTo>
                  <a:pt x="794" y="649"/>
                </a:moveTo>
                <a:cubicBezTo>
                  <a:pt x="795" y="647"/>
                  <a:pt x="795" y="646"/>
                  <a:pt x="794" y="645"/>
                </a:cubicBezTo>
                <a:cubicBezTo>
                  <a:pt x="791" y="646"/>
                  <a:pt x="789" y="644"/>
                  <a:pt x="788" y="646"/>
                </a:cubicBezTo>
                <a:cubicBezTo>
                  <a:pt x="790" y="647"/>
                  <a:pt x="790" y="650"/>
                  <a:pt x="794" y="649"/>
                </a:cubicBezTo>
                <a:close/>
                <a:moveTo>
                  <a:pt x="851" y="650"/>
                </a:moveTo>
                <a:cubicBezTo>
                  <a:pt x="854" y="649"/>
                  <a:pt x="857" y="649"/>
                  <a:pt x="857" y="646"/>
                </a:cubicBezTo>
                <a:cubicBezTo>
                  <a:pt x="854" y="644"/>
                  <a:pt x="852" y="648"/>
                  <a:pt x="851" y="650"/>
                </a:cubicBezTo>
                <a:close/>
                <a:moveTo>
                  <a:pt x="782" y="661"/>
                </a:moveTo>
                <a:cubicBezTo>
                  <a:pt x="785" y="659"/>
                  <a:pt x="786" y="652"/>
                  <a:pt x="785" y="648"/>
                </a:cubicBezTo>
                <a:cubicBezTo>
                  <a:pt x="784" y="648"/>
                  <a:pt x="784" y="648"/>
                  <a:pt x="783" y="648"/>
                </a:cubicBezTo>
                <a:cubicBezTo>
                  <a:pt x="782" y="651"/>
                  <a:pt x="782" y="656"/>
                  <a:pt x="782" y="661"/>
                </a:cubicBezTo>
                <a:close/>
                <a:moveTo>
                  <a:pt x="792" y="664"/>
                </a:moveTo>
                <a:cubicBezTo>
                  <a:pt x="798" y="664"/>
                  <a:pt x="789" y="656"/>
                  <a:pt x="794" y="653"/>
                </a:cubicBezTo>
                <a:cubicBezTo>
                  <a:pt x="793" y="653"/>
                  <a:pt x="793" y="652"/>
                  <a:pt x="792" y="653"/>
                </a:cubicBezTo>
                <a:cubicBezTo>
                  <a:pt x="790" y="656"/>
                  <a:pt x="790" y="661"/>
                  <a:pt x="792" y="664"/>
                </a:cubicBezTo>
                <a:close/>
                <a:moveTo>
                  <a:pt x="829" y="656"/>
                </a:moveTo>
                <a:cubicBezTo>
                  <a:pt x="830" y="656"/>
                  <a:pt x="831" y="656"/>
                  <a:pt x="832" y="656"/>
                </a:cubicBezTo>
                <a:cubicBezTo>
                  <a:pt x="832" y="654"/>
                  <a:pt x="831" y="653"/>
                  <a:pt x="830" y="653"/>
                </a:cubicBezTo>
                <a:cubicBezTo>
                  <a:pt x="829" y="653"/>
                  <a:pt x="829" y="654"/>
                  <a:pt x="829" y="656"/>
                </a:cubicBezTo>
                <a:close/>
                <a:moveTo>
                  <a:pt x="842" y="659"/>
                </a:moveTo>
                <a:cubicBezTo>
                  <a:pt x="843" y="665"/>
                  <a:pt x="851" y="661"/>
                  <a:pt x="857" y="661"/>
                </a:cubicBezTo>
                <a:cubicBezTo>
                  <a:pt x="857" y="657"/>
                  <a:pt x="857" y="656"/>
                  <a:pt x="856" y="653"/>
                </a:cubicBezTo>
                <a:cubicBezTo>
                  <a:pt x="849" y="652"/>
                  <a:pt x="846" y="655"/>
                  <a:pt x="842" y="659"/>
                </a:cubicBezTo>
                <a:close/>
                <a:moveTo>
                  <a:pt x="841" y="656"/>
                </a:moveTo>
                <a:cubicBezTo>
                  <a:pt x="841" y="654"/>
                  <a:pt x="840" y="653"/>
                  <a:pt x="838" y="653"/>
                </a:cubicBezTo>
                <a:cubicBezTo>
                  <a:pt x="838" y="655"/>
                  <a:pt x="839" y="656"/>
                  <a:pt x="841" y="656"/>
                </a:cubicBezTo>
                <a:close/>
                <a:moveTo>
                  <a:pt x="805" y="659"/>
                </a:moveTo>
                <a:cubicBezTo>
                  <a:pt x="807" y="658"/>
                  <a:pt x="809" y="657"/>
                  <a:pt x="809" y="654"/>
                </a:cubicBezTo>
                <a:cubicBezTo>
                  <a:pt x="806" y="654"/>
                  <a:pt x="804" y="654"/>
                  <a:pt x="801" y="654"/>
                </a:cubicBezTo>
                <a:cubicBezTo>
                  <a:pt x="801" y="657"/>
                  <a:pt x="804" y="657"/>
                  <a:pt x="805" y="659"/>
                </a:cubicBezTo>
                <a:close/>
                <a:moveTo>
                  <a:pt x="807" y="663"/>
                </a:moveTo>
                <a:cubicBezTo>
                  <a:pt x="805" y="665"/>
                  <a:pt x="803" y="668"/>
                  <a:pt x="802" y="672"/>
                </a:cubicBezTo>
                <a:cubicBezTo>
                  <a:pt x="805" y="673"/>
                  <a:pt x="811" y="672"/>
                  <a:pt x="815" y="673"/>
                </a:cubicBezTo>
                <a:cubicBezTo>
                  <a:pt x="816" y="673"/>
                  <a:pt x="814" y="671"/>
                  <a:pt x="816" y="671"/>
                </a:cubicBezTo>
                <a:cubicBezTo>
                  <a:pt x="819" y="671"/>
                  <a:pt x="818" y="674"/>
                  <a:pt x="821" y="673"/>
                </a:cubicBezTo>
                <a:cubicBezTo>
                  <a:pt x="823" y="667"/>
                  <a:pt x="828" y="664"/>
                  <a:pt x="829" y="657"/>
                </a:cubicBezTo>
                <a:cubicBezTo>
                  <a:pt x="822" y="652"/>
                  <a:pt x="809" y="653"/>
                  <a:pt x="808" y="662"/>
                </a:cubicBezTo>
                <a:cubicBezTo>
                  <a:pt x="810" y="666"/>
                  <a:pt x="815" y="666"/>
                  <a:pt x="816" y="671"/>
                </a:cubicBezTo>
                <a:cubicBezTo>
                  <a:pt x="812" y="669"/>
                  <a:pt x="809" y="667"/>
                  <a:pt x="807" y="663"/>
                </a:cubicBezTo>
                <a:close/>
                <a:moveTo>
                  <a:pt x="863" y="661"/>
                </a:moveTo>
                <a:cubicBezTo>
                  <a:pt x="863" y="659"/>
                  <a:pt x="865" y="655"/>
                  <a:pt x="862" y="655"/>
                </a:cubicBezTo>
                <a:cubicBezTo>
                  <a:pt x="861" y="656"/>
                  <a:pt x="861" y="660"/>
                  <a:pt x="863" y="661"/>
                </a:cubicBezTo>
                <a:close/>
                <a:moveTo>
                  <a:pt x="833" y="661"/>
                </a:moveTo>
                <a:cubicBezTo>
                  <a:pt x="836" y="661"/>
                  <a:pt x="837" y="660"/>
                  <a:pt x="837" y="658"/>
                </a:cubicBezTo>
                <a:cubicBezTo>
                  <a:pt x="836" y="657"/>
                  <a:pt x="836" y="655"/>
                  <a:pt x="833" y="655"/>
                </a:cubicBezTo>
                <a:cubicBezTo>
                  <a:pt x="832" y="656"/>
                  <a:pt x="832" y="660"/>
                  <a:pt x="833" y="661"/>
                </a:cubicBezTo>
                <a:close/>
                <a:moveTo>
                  <a:pt x="803" y="663"/>
                </a:moveTo>
                <a:cubicBezTo>
                  <a:pt x="805" y="661"/>
                  <a:pt x="802" y="658"/>
                  <a:pt x="799" y="657"/>
                </a:cubicBezTo>
                <a:cubicBezTo>
                  <a:pt x="798" y="660"/>
                  <a:pt x="801" y="663"/>
                  <a:pt x="803" y="663"/>
                </a:cubicBezTo>
                <a:close/>
                <a:moveTo>
                  <a:pt x="802" y="709"/>
                </a:moveTo>
                <a:cubicBezTo>
                  <a:pt x="823" y="709"/>
                  <a:pt x="842" y="708"/>
                  <a:pt x="862" y="708"/>
                </a:cubicBezTo>
                <a:cubicBezTo>
                  <a:pt x="852" y="691"/>
                  <a:pt x="841" y="676"/>
                  <a:pt x="830" y="661"/>
                </a:cubicBezTo>
                <a:cubicBezTo>
                  <a:pt x="821" y="678"/>
                  <a:pt x="810" y="692"/>
                  <a:pt x="802" y="709"/>
                </a:cubicBezTo>
                <a:close/>
                <a:moveTo>
                  <a:pt x="837" y="665"/>
                </a:moveTo>
                <a:cubicBezTo>
                  <a:pt x="840" y="672"/>
                  <a:pt x="845" y="677"/>
                  <a:pt x="849" y="683"/>
                </a:cubicBezTo>
                <a:cubicBezTo>
                  <a:pt x="850" y="682"/>
                  <a:pt x="851" y="680"/>
                  <a:pt x="851" y="677"/>
                </a:cubicBezTo>
                <a:cubicBezTo>
                  <a:pt x="846" y="673"/>
                  <a:pt x="845" y="662"/>
                  <a:pt x="837" y="665"/>
                </a:cubicBezTo>
                <a:close/>
                <a:moveTo>
                  <a:pt x="850" y="672"/>
                </a:moveTo>
                <a:cubicBezTo>
                  <a:pt x="853" y="671"/>
                  <a:pt x="854" y="670"/>
                  <a:pt x="855" y="667"/>
                </a:cubicBezTo>
                <a:cubicBezTo>
                  <a:pt x="852" y="667"/>
                  <a:pt x="851" y="665"/>
                  <a:pt x="847" y="666"/>
                </a:cubicBezTo>
                <a:cubicBezTo>
                  <a:pt x="847" y="669"/>
                  <a:pt x="850" y="669"/>
                  <a:pt x="850" y="672"/>
                </a:cubicBezTo>
                <a:close/>
                <a:moveTo>
                  <a:pt x="798" y="668"/>
                </a:moveTo>
                <a:cubicBezTo>
                  <a:pt x="798" y="669"/>
                  <a:pt x="798" y="671"/>
                  <a:pt x="800" y="670"/>
                </a:cubicBezTo>
                <a:cubicBezTo>
                  <a:pt x="800" y="669"/>
                  <a:pt x="801" y="669"/>
                  <a:pt x="801" y="667"/>
                </a:cubicBezTo>
                <a:cubicBezTo>
                  <a:pt x="799" y="667"/>
                  <a:pt x="798" y="667"/>
                  <a:pt x="798" y="668"/>
                </a:cubicBezTo>
                <a:close/>
                <a:moveTo>
                  <a:pt x="792" y="671"/>
                </a:moveTo>
                <a:cubicBezTo>
                  <a:pt x="794" y="672"/>
                  <a:pt x="794" y="668"/>
                  <a:pt x="792" y="668"/>
                </a:cubicBezTo>
                <a:cubicBezTo>
                  <a:pt x="792" y="669"/>
                  <a:pt x="790" y="670"/>
                  <a:pt x="792" y="671"/>
                </a:cubicBezTo>
                <a:close/>
                <a:moveTo>
                  <a:pt x="780" y="687"/>
                </a:moveTo>
                <a:cubicBezTo>
                  <a:pt x="781" y="688"/>
                  <a:pt x="783" y="688"/>
                  <a:pt x="783" y="689"/>
                </a:cubicBezTo>
                <a:cubicBezTo>
                  <a:pt x="778" y="691"/>
                  <a:pt x="777" y="696"/>
                  <a:pt x="777" y="702"/>
                </a:cubicBezTo>
                <a:cubicBezTo>
                  <a:pt x="782" y="697"/>
                  <a:pt x="784" y="689"/>
                  <a:pt x="788" y="684"/>
                </a:cubicBezTo>
                <a:cubicBezTo>
                  <a:pt x="786" y="679"/>
                  <a:pt x="789" y="673"/>
                  <a:pt x="786" y="669"/>
                </a:cubicBezTo>
                <a:cubicBezTo>
                  <a:pt x="784" y="676"/>
                  <a:pt x="783" y="681"/>
                  <a:pt x="780" y="687"/>
                </a:cubicBezTo>
                <a:close/>
                <a:moveTo>
                  <a:pt x="855" y="676"/>
                </a:moveTo>
                <a:cubicBezTo>
                  <a:pt x="857" y="678"/>
                  <a:pt x="856" y="683"/>
                  <a:pt x="859" y="683"/>
                </a:cubicBezTo>
                <a:cubicBezTo>
                  <a:pt x="859" y="682"/>
                  <a:pt x="860" y="675"/>
                  <a:pt x="858" y="674"/>
                </a:cubicBezTo>
                <a:cubicBezTo>
                  <a:pt x="857" y="675"/>
                  <a:pt x="855" y="675"/>
                  <a:pt x="855" y="676"/>
                </a:cubicBezTo>
                <a:close/>
                <a:moveTo>
                  <a:pt x="870" y="689"/>
                </a:moveTo>
                <a:cubicBezTo>
                  <a:pt x="869" y="684"/>
                  <a:pt x="873" y="677"/>
                  <a:pt x="869" y="674"/>
                </a:cubicBezTo>
                <a:cubicBezTo>
                  <a:pt x="868" y="677"/>
                  <a:pt x="866" y="686"/>
                  <a:pt x="870" y="689"/>
                </a:cubicBezTo>
                <a:close/>
                <a:moveTo>
                  <a:pt x="807" y="695"/>
                </a:moveTo>
                <a:cubicBezTo>
                  <a:pt x="810" y="687"/>
                  <a:pt x="815" y="684"/>
                  <a:pt x="818" y="676"/>
                </a:cubicBezTo>
                <a:cubicBezTo>
                  <a:pt x="810" y="676"/>
                  <a:pt x="804" y="677"/>
                  <a:pt x="799" y="676"/>
                </a:cubicBezTo>
                <a:cubicBezTo>
                  <a:pt x="800" y="682"/>
                  <a:pt x="803" y="690"/>
                  <a:pt x="807" y="695"/>
                </a:cubicBezTo>
                <a:close/>
                <a:moveTo>
                  <a:pt x="852" y="683"/>
                </a:moveTo>
                <a:cubicBezTo>
                  <a:pt x="853" y="684"/>
                  <a:pt x="853" y="686"/>
                  <a:pt x="855" y="685"/>
                </a:cubicBezTo>
                <a:cubicBezTo>
                  <a:pt x="855" y="684"/>
                  <a:pt x="855" y="683"/>
                  <a:pt x="855" y="682"/>
                </a:cubicBezTo>
                <a:cubicBezTo>
                  <a:pt x="854" y="682"/>
                  <a:pt x="852" y="682"/>
                  <a:pt x="852" y="683"/>
                </a:cubicBezTo>
                <a:close/>
                <a:moveTo>
                  <a:pt x="796" y="696"/>
                </a:moveTo>
                <a:cubicBezTo>
                  <a:pt x="799" y="696"/>
                  <a:pt x="802" y="697"/>
                  <a:pt x="803" y="696"/>
                </a:cubicBezTo>
                <a:cubicBezTo>
                  <a:pt x="802" y="691"/>
                  <a:pt x="798" y="691"/>
                  <a:pt x="800" y="685"/>
                </a:cubicBezTo>
                <a:cubicBezTo>
                  <a:pt x="798" y="685"/>
                  <a:pt x="799" y="682"/>
                  <a:pt x="797" y="683"/>
                </a:cubicBezTo>
                <a:cubicBezTo>
                  <a:pt x="799" y="689"/>
                  <a:pt x="796" y="690"/>
                  <a:pt x="796" y="696"/>
                </a:cubicBezTo>
                <a:close/>
                <a:moveTo>
                  <a:pt x="868" y="694"/>
                </a:moveTo>
                <a:cubicBezTo>
                  <a:pt x="871" y="695"/>
                  <a:pt x="872" y="693"/>
                  <a:pt x="874" y="694"/>
                </a:cubicBezTo>
                <a:cubicBezTo>
                  <a:pt x="874" y="690"/>
                  <a:pt x="874" y="685"/>
                  <a:pt x="871" y="684"/>
                </a:cubicBezTo>
                <a:cubicBezTo>
                  <a:pt x="872" y="690"/>
                  <a:pt x="868" y="690"/>
                  <a:pt x="868" y="694"/>
                </a:cubicBezTo>
                <a:close/>
                <a:moveTo>
                  <a:pt x="853" y="687"/>
                </a:moveTo>
                <a:cubicBezTo>
                  <a:pt x="855" y="693"/>
                  <a:pt x="858" y="698"/>
                  <a:pt x="862" y="702"/>
                </a:cubicBezTo>
                <a:cubicBezTo>
                  <a:pt x="862" y="695"/>
                  <a:pt x="861" y="685"/>
                  <a:pt x="853" y="687"/>
                </a:cubicBezTo>
                <a:close/>
                <a:moveTo>
                  <a:pt x="775" y="711"/>
                </a:moveTo>
                <a:cubicBezTo>
                  <a:pt x="779" y="710"/>
                  <a:pt x="785" y="711"/>
                  <a:pt x="789" y="709"/>
                </a:cubicBezTo>
                <a:cubicBezTo>
                  <a:pt x="788" y="703"/>
                  <a:pt x="790" y="694"/>
                  <a:pt x="786" y="691"/>
                </a:cubicBezTo>
                <a:cubicBezTo>
                  <a:pt x="785" y="700"/>
                  <a:pt x="778" y="703"/>
                  <a:pt x="775" y="711"/>
                </a:cubicBezTo>
                <a:close/>
                <a:moveTo>
                  <a:pt x="878" y="711"/>
                </a:moveTo>
                <a:cubicBezTo>
                  <a:pt x="878" y="706"/>
                  <a:pt x="877" y="702"/>
                  <a:pt x="876" y="697"/>
                </a:cubicBezTo>
                <a:cubicBezTo>
                  <a:pt x="874" y="696"/>
                  <a:pt x="871" y="696"/>
                  <a:pt x="868" y="696"/>
                </a:cubicBezTo>
                <a:cubicBezTo>
                  <a:pt x="871" y="702"/>
                  <a:pt x="875" y="706"/>
                  <a:pt x="878" y="711"/>
                </a:cubicBezTo>
                <a:close/>
                <a:moveTo>
                  <a:pt x="795" y="709"/>
                </a:moveTo>
                <a:cubicBezTo>
                  <a:pt x="801" y="709"/>
                  <a:pt x="800" y="703"/>
                  <a:pt x="803" y="700"/>
                </a:cubicBezTo>
                <a:cubicBezTo>
                  <a:pt x="802" y="699"/>
                  <a:pt x="799" y="700"/>
                  <a:pt x="797" y="699"/>
                </a:cubicBezTo>
                <a:cubicBezTo>
                  <a:pt x="795" y="701"/>
                  <a:pt x="795" y="705"/>
                  <a:pt x="795" y="709"/>
                </a:cubicBezTo>
                <a:close/>
                <a:moveTo>
                  <a:pt x="868" y="709"/>
                </a:moveTo>
                <a:cubicBezTo>
                  <a:pt x="871" y="709"/>
                  <a:pt x="875" y="715"/>
                  <a:pt x="878" y="712"/>
                </a:cubicBezTo>
                <a:cubicBezTo>
                  <a:pt x="873" y="710"/>
                  <a:pt x="871" y="706"/>
                  <a:pt x="870" y="702"/>
                </a:cubicBezTo>
                <a:cubicBezTo>
                  <a:pt x="869" y="702"/>
                  <a:pt x="868" y="702"/>
                  <a:pt x="868" y="702"/>
                </a:cubicBezTo>
                <a:cubicBezTo>
                  <a:pt x="868" y="704"/>
                  <a:pt x="868" y="706"/>
                  <a:pt x="868" y="709"/>
                </a:cubicBezTo>
                <a:close/>
                <a:moveTo>
                  <a:pt x="822" y="713"/>
                </a:moveTo>
                <a:cubicBezTo>
                  <a:pt x="822" y="716"/>
                  <a:pt x="825" y="716"/>
                  <a:pt x="826" y="717"/>
                </a:cubicBezTo>
                <a:cubicBezTo>
                  <a:pt x="835" y="715"/>
                  <a:pt x="856" y="722"/>
                  <a:pt x="860" y="713"/>
                </a:cubicBezTo>
                <a:cubicBezTo>
                  <a:pt x="849" y="713"/>
                  <a:pt x="833" y="711"/>
                  <a:pt x="822" y="713"/>
                </a:cubicBezTo>
                <a:close/>
                <a:moveTo>
                  <a:pt x="815" y="717"/>
                </a:moveTo>
                <a:cubicBezTo>
                  <a:pt x="817" y="718"/>
                  <a:pt x="820" y="718"/>
                  <a:pt x="822" y="717"/>
                </a:cubicBezTo>
                <a:cubicBezTo>
                  <a:pt x="822" y="715"/>
                  <a:pt x="820" y="714"/>
                  <a:pt x="818" y="713"/>
                </a:cubicBezTo>
                <a:cubicBezTo>
                  <a:pt x="817" y="715"/>
                  <a:pt x="815" y="715"/>
                  <a:pt x="815" y="717"/>
                </a:cubicBezTo>
                <a:close/>
                <a:moveTo>
                  <a:pt x="797" y="715"/>
                </a:moveTo>
                <a:cubicBezTo>
                  <a:pt x="797" y="715"/>
                  <a:pt x="797" y="716"/>
                  <a:pt x="797" y="717"/>
                </a:cubicBezTo>
                <a:cubicBezTo>
                  <a:pt x="802" y="718"/>
                  <a:pt x="813" y="719"/>
                  <a:pt x="814" y="714"/>
                </a:cubicBezTo>
                <a:cubicBezTo>
                  <a:pt x="808" y="714"/>
                  <a:pt x="801" y="713"/>
                  <a:pt x="797" y="715"/>
                </a:cubicBezTo>
                <a:close/>
                <a:moveTo>
                  <a:pt x="773" y="717"/>
                </a:moveTo>
                <a:cubicBezTo>
                  <a:pt x="773" y="721"/>
                  <a:pt x="771" y="726"/>
                  <a:pt x="773" y="730"/>
                </a:cubicBezTo>
                <a:cubicBezTo>
                  <a:pt x="778" y="729"/>
                  <a:pt x="776" y="721"/>
                  <a:pt x="779" y="717"/>
                </a:cubicBezTo>
                <a:cubicBezTo>
                  <a:pt x="777" y="716"/>
                  <a:pt x="776" y="717"/>
                  <a:pt x="773" y="717"/>
                </a:cubicBezTo>
                <a:close/>
                <a:moveTo>
                  <a:pt x="784" y="730"/>
                </a:moveTo>
                <a:cubicBezTo>
                  <a:pt x="785" y="730"/>
                  <a:pt x="786" y="730"/>
                  <a:pt x="787" y="730"/>
                </a:cubicBezTo>
                <a:cubicBezTo>
                  <a:pt x="789" y="728"/>
                  <a:pt x="789" y="725"/>
                  <a:pt x="790" y="722"/>
                </a:cubicBezTo>
                <a:cubicBezTo>
                  <a:pt x="787" y="722"/>
                  <a:pt x="787" y="720"/>
                  <a:pt x="783" y="720"/>
                </a:cubicBezTo>
                <a:cubicBezTo>
                  <a:pt x="783" y="721"/>
                  <a:pt x="783" y="728"/>
                  <a:pt x="784" y="730"/>
                </a:cubicBezTo>
                <a:close/>
                <a:moveTo>
                  <a:pt x="858" y="729"/>
                </a:moveTo>
                <a:cubicBezTo>
                  <a:pt x="855" y="730"/>
                  <a:pt x="853" y="733"/>
                  <a:pt x="853" y="737"/>
                </a:cubicBezTo>
                <a:cubicBezTo>
                  <a:pt x="855" y="736"/>
                  <a:pt x="857" y="738"/>
                  <a:pt x="859" y="738"/>
                </a:cubicBezTo>
                <a:cubicBezTo>
                  <a:pt x="861" y="737"/>
                  <a:pt x="858" y="734"/>
                  <a:pt x="859" y="734"/>
                </a:cubicBezTo>
                <a:cubicBezTo>
                  <a:pt x="863" y="734"/>
                  <a:pt x="863" y="737"/>
                  <a:pt x="866" y="738"/>
                </a:cubicBezTo>
                <a:cubicBezTo>
                  <a:pt x="865" y="732"/>
                  <a:pt x="865" y="725"/>
                  <a:pt x="863" y="720"/>
                </a:cubicBezTo>
                <a:cubicBezTo>
                  <a:pt x="859" y="721"/>
                  <a:pt x="857" y="724"/>
                  <a:pt x="858" y="729"/>
                </a:cubicBezTo>
                <a:close/>
                <a:moveTo>
                  <a:pt x="873" y="729"/>
                </a:moveTo>
                <a:cubicBezTo>
                  <a:pt x="874" y="727"/>
                  <a:pt x="874" y="721"/>
                  <a:pt x="872" y="720"/>
                </a:cubicBezTo>
                <a:cubicBezTo>
                  <a:pt x="871" y="722"/>
                  <a:pt x="870" y="729"/>
                  <a:pt x="873" y="729"/>
                </a:cubicBezTo>
                <a:close/>
                <a:moveTo>
                  <a:pt x="881" y="724"/>
                </a:moveTo>
                <a:cubicBezTo>
                  <a:pt x="881" y="722"/>
                  <a:pt x="881" y="721"/>
                  <a:pt x="881" y="720"/>
                </a:cubicBezTo>
                <a:cubicBezTo>
                  <a:pt x="880" y="720"/>
                  <a:pt x="879" y="720"/>
                  <a:pt x="878" y="720"/>
                </a:cubicBezTo>
                <a:cubicBezTo>
                  <a:pt x="878" y="722"/>
                  <a:pt x="878" y="724"/>
                  <a:pt x="881" y="724"/>
                </a:cubicBezTo>
                <a:close/>
                <a:moveTo>
                  <a:pt x="840" y="722"/>
                </a:moveTo>
                <a:cubicBezTo>
                  <a:pt x="843" y="728"/>
                  <a:pt x="847" y="726"/>
                  <a:pt x="853" y="728"/>
                </a:cubicBezTo>
                <a:cubicBezTo>
                  <a:pt x="854" y="726"/>
                  <a:pt x="857" y="725"/>
                  <a:pt x="857" y="722"/>
                </a:cubicBezTo>
                <a:cubicBezTo>
                  <a:pt x="852" y="720"/>
                  <a:pt x="846" y="722"/>
                  <a:pt x="840" y="722"/>
                </a:cubicBezTo>
                <a:close/>
                <a:moveTo>
                  <a:pt x="811" y="722"/>
                </a:moveTo>
                <a:cubicBezTo>
                  <a:pt x="808" y="728"/>
                  <a:pt x="803" y="730"/>
                  <a:pt x="801" y="737"/>
                </a:cubicBezTo>
                <a:cubicBezTo>
                  <a:pt x="807" y="737"/>
                  <a:pt x="818" y="741"/>
                  <a:pt x="823" y="738"/>
                </a:cubicBezTo>
                <a:cubicBezTo>
                  <a:pt x="826" y="737"/>
                  <a:pt x="829" y="730"/>
                  <a:pt x="829" y="728"/>
                </a:cubicBezTo>
                <a:cubicBezTo>
                  <a:pt x="829" y="725"/>
                  <a:pt x="827" y="724"/>
                  <a:pt x="825" y="722"/>
                </a:cubicBezTo>
                <a:cubicBezTo>
                  <a:pt x="821" y="722"/>
                  <a:pt x="817" y="722"/>
                  <a:pt x="811" y="722"/>
                </a:cubicBezTo>
                <a:close/>
                <a:moveTo>
                  <a:pt x="829" y="722"/>
                </a:moveTo>
                <a:cubicBezTo>
                  <a:pt x="829" y="725"/>
                  <a:pt x="831" y="724"/>
                  <a:pt x="833" y="724"/>
                </a:cubicBezTo>
                <a:cubicBezTo>
                  <a:pt x="835" y="721"/>
                  <a:pt x="830" y="721"/>
                  <a:pt x="829" y="722"/>
                </a:cubicBezTo>
                <a:close/>
                <a:moveTo>
                  <a:pt x="795" y="723"/>
                </a:moveTo>
                <a:cubicBezTo>
                  <a:pt x="793" y="727"/>
                  <a:pt x="797" y="729"/>
                  <a:pt x="800" y="730"/>
                </a:cubicBezTo>
                <a:cubicBezTo>
                  <a:pt x="803" y="729"/>
                  <a:pt x="807" y="725"/>
                  <a:pt x="807" y="722"/>
                </a:cubicBezTo>
                <a:cubicBezTo>
                  <a:pt x="803" y="722"/>
                  <a:pt x="800" y="723"/>
                  <a:pt x="795" y="723"/>
                </a:cubicBezTo>
                <a:close/>
                <a:moveTo>
                  <a:pt x="833" y="727"/>
                </a:moveTo>
                <a:cubicBezTo>
                  <a:pt x="835" y="729"/>
                  <a:pt x="837" y="728"/>
                  <a:pt x="840" y="727"/>
                </a:cubicBezTo>
                <a:cubicBezTo>
                  <a:pt x="839" y="723"/>
                  <a:pt x="834" y="723"/>
                  <a:pt x="833" y="727"/>
                </a:cubicBezTo>
                <a:close/>
                <a:moveTo>
                  <a:pt x="882" y="732"/>
                </a:moveTo>
                <a:cubicBezTo>
                  <a:pt x="883" y="738"/>
                  <a:pt x="882" y="725"/>
                  <a:pt x="880" y="724"/>
                </a:cubicBezTo>
                <a:cubicBezTo>
                  <a:pt x="879" y="728"/>
                  <a:pt x="881" y="729"/>
                  <a:pt x="882" y="732"/>
                </a:cubicBezTo>
                <a:close/>
                <a:moveTo>
                  <a:pt x="852" y="730"/>
                </a:moveTo>
                <a:cubicBezTo>
                  <a:pt x="851" y="729"/>
                  <a:pt x="849" y="729"/>
                  <a:pt x="848" y="728"/>
                </a:cubicBezTo>
                <a:cubicBezTo>
                  <a:pt x="846" y="732"/>
                  <a:pt x="852" y="734"/>
                  <a:pt x="852" y="730"/>
                </a:cubicBezTo>
                <a:close/>
                <a:moveTo>
                  <a:pt x="836" y="730"/>
                </a:moveTo>
                <a:cubicBezTo>
                  <a:pt x="838" y="736"/>
                  <a:pt x="841" y="740"/>
                  <a:pt x="846" y="743"/>
                </a:cubicBezTo>
                <a:cubicBezTo>
                  <a:pt x="847" y="741"/>
                  <a:pt x="848" y="740"/>
                  <a:pt x="848" y="737"/>
                </a:cubicBezTo>
                <a:cubicBezTo>
                  <a:pt x="845" y="733"/>
                  <a:pt x="843" y="728"/>
                  <a:pt x="836" y="730"/>
                </a:cubicBezTo>
                <a:close/>
                <a:moveTo>
                  <a:pt x="786" y="737"/>
                </a:moveTo>
                <a:cubicBezTo>
                  <a:pt x="788" y="736"/>
                  <a:pt x="786" y="732"/>
                  <a:pt x="786" y="731"/>
                </a:cubicBezTo>
                <a:cubicBezTo>
                  <a:pt x="786" y="731"/>
                  <a:pt x="785" y="731"/>
                  <a:pt x="784" y="731"/>
                </a:cubicBezTo>
                <a:cubicBezTo>
                  <a:pt x="783" y="733"/>
                  <a:pt x="784" y="736"/>
                  <a:pt x="786" y="737"/>
                </a:cubicBezTo>
                <a:close/>
                <a:moveTo>
                  <a:pt x="793" y="739"/>
                </a:moveTo>
                <a:cubicBezTo>
                  <a:pt x="796" y="738"/>
                  <a:pt x="798" y="737"/>
                  <a:pt x="798" y="733"/>
                </a:cubicBezTo>
                <a:cubicBezTo>
                  <a:pt x="797" y="732"/>
                  <a:pt x="796" y="731"/>
                  <a:pt x="794" y="731"/>
                </a:cubicBezTo>
                <a:cubicBezTo>
                  <a:pt x="792" y="733"/>
                  <a:pt x="793" y="737"/>
                  <a:pt x="793" y="739"/>
                </a:cubicBezTo>
                <a:close/>
                <a:moveTo>
                  <a:pt x="870" y="782"/>
                </a:moveTo>
                <a:cubicBezTo>
                  <a:pt x="870" y="781"/>
                  <a:pt x="870" y="780"/>
                  <a:pt x="869" y="780"/>
                </a:cubicBezTo>
                <a:cubicBezTo>
                  <a:pt x="862" y="770"/>
                  <a:pt x="854" y="760"/>
                  <a:pt x="846" y="750"/>
                </a:cubicBezTo>
                <a:cubicBezTo>
                  <a:pt x="841" y="744"/>
                  <a:pt x="838" y="736"/>
                  <a:pt x="831" y="731"/>
                </a:cubicBezTo>
                <a:cubicBezTo>
                  <a:pt x="818" y="749"/>
                  <a:pt x="804" y="769"/>
                  <a:pt x="794" y="787"/>
                </a:cubicBezTo>
                <a:cubicBezTo>
                  <a:pt x="818" y="786"/>
                  <a:pt x="847" y="787"/>
                  <a:pt x="873" y="786"/>
                </a:cubicBezTo>
                <a:cubicBezTo>
                  <a:pt x="871" y="780"/>
                  <a:pt x="873" y="774"/>
                  <a:pt x="870" y="766"/>
                </a:cubicBezTo>
                <a:cubicBezTo>
                  <a:pt x="869" y="766"/>
                  <a:pt x="867" y="768"/>
                  <a:pt x="866" y="766"/>
                </a:cubicBezTo>
                <a:cubicBezTo>
                  <a:pt x="867" y="764"/>
                  <a:pt x="870" y="767"/>
                  <a:pt x="870" y="764"/>
                </a:cubicBezTo>
                <a:cubicBezTo>
                  <a:pt x="863" y="759"/>
                  <a:pt x="862" y="745"/>
                  <a:pt x="848" y="748"/>
                </a:cubicBezTo>
                <a:cubicBezTo>
                  <a:pt x="853" y="754"/>
                  <a:pt x="857" y="762"/>
                  <a:pt x="864" y="766"/>
                </a:cubicBezTo>
                <a:cubicBezTo>
                  <a:pt x="862" y="772"/>
                  <a:pt x="874" y="776"/>
                  <a:pt x="870" y="782"/>
                </a:cubicBezTo>
                <a:close/>
                <a:moveTo>
                  <a:pt x="769" y="741"/>
                </a:moveTo>
                <a:cubicBezTo>
                  <a:pt x="772" y="739"/>
                  <a:pt x="774" y="738"/>
                  <a:pt x="774" y="734"/>
                </a:cubicBezTo>
                <a:cubicBezTo>
                  <a:pt x="774" y="733"/>
                  <a:pt x="773" y="733"/>
                  <a:pt x="773" y="732"/>
                </a:cubicBezTo>
                <a:cubicBezTo>
                  <a:pt x="772" y="736"/>
                  <a:pt x="769" y="737"/>
                  <a:pt x="769" y="741"/>
                </a:cubicBezTo>
                <a:close/>
                <a:moveTo>
                  <a:pt x="773" y="748"/>
                </a:moveTo>
                <a:cubicBezTo>
                  <a:pt x="776" y="747"/>
                  <a:pt x="779" y="748"/>
                  <a:pt x="780" y="747"/>
                </a:cubicBezTo>
                <a:cubicBezTo>
                  <a:pt x="779" y="742"/>
                  <a:pt x="782" y="735"/>
                  <a:pt x="779" y="732"/>
                </a:cubicBezTo>
                <a:cubicBezTo>
                  <a:pt x="777" y="738"/>
                  <a:pt x="775" y="742"/>
                  <a:pt x="773" y="748"/>
                </a:cubicBezTo>
                <a:close/>
                <a:moveTo>
                  <a:pt x="1189" y="741"/>
                </a:moveTo>
                <a:cubicBezTo>
                  <a:pt x="1189" y="740"/>
                  <a:pt x="1190" y="733"/>
                  <a:pt x="1187" y="732"/>
                </a:cubicBezTo>
                <a:cubicBezTo>
                  <a:pt x="1187" y="734"/>
                  <a:pt x="1185" y="741"/>
                  <a:pt x="1189" y="741"/>
                </a:cubicBezTo>
                <a:close/>
                <a:moveTo>
                  <a:pt x="878" y="752"/>
                </a:moveTo>
                <a:cubicBezTo>
                  <a:pt x="880" y="752"/>
                  <a:pt x="881" y="752"/>
                  <a:pt x="883" y="752"/>
                </a:cubicBezTo>
                <a:cubicBezTo>
                  <a:pt x="880" y="745"/>
                  <a:pt x="880" y="738"/>
                  <a:pt x="878" y="733"/>
                </a:cubicBezTo>
                <a:cubicBezTo>
                  <a:pt x="877" y="739"/>
                  <a:pt x="878" y="745"/>
                  <a:pt x="878" y="752"/>
                </a:cubicBezTo>
                <a:close/>
                <a:moveTo>
                  <a:pt x="855" y="741"/>
                </a:moveTo>
                <a:cubicBezTo>
                  <a:pt x="858" y="741"/>
                  <a:pt x="856" y="746"/>
                  <a:pt x="860" y="745"/>
                </a:cubicBezTo>
                <a:cubicBezTo>
                  <a:pt x="860" y="744"/>
                  <a:pt x="860" y="742"/>
                  <a:pt x="861" y="742"/>
                </a:cubicBezTo>
                <a:cubicBezTo>
                  <a:pt x="861" y="744"/>
                  <a:pt x="865" y="745"/>
                  <a:pt x="867" y="744"/>
                </a:cubicBezTo>
                <a:cubicBezTo>
                  <a:pt x="867" y="742"/>
                  <a:pt x="866" y="743"/>
                  <a:pt x="866" y="741"/>
                </a:cubicBezTo>
                <a:cubicBezTo>
                  <a:pt x="861" y="739"/>
                  <a:pt x="858" y="739"/>
                  <a:pt x="855" y="741"/>
                </a:cubicBezTo>
                <a:close/>
                <a:moveTo>
                  <a:pt x="800" y="741"/>
                </a:moveTo>
                <a:cubicBezTo>
                  <a:pt x="800" y="744"/>
                  <a:pt x="799" y="745"/>
                  <a:pt x="797" y="745"/>
                </a:cubicBezTo>
                <a:cubicBezTo>
                  <a:pt x="798" y="744"/>
                  <a:pt x="799" y="743"/>
                  <a:pt x="799" y="741"/>
                </a:cubicBezTo>
                <a:cubicBezTo>
                  <a:pt x="794" y="743"/>
                  <a:pt x="789" y="749"/>
                  <a:pt x="792" y="756"/>
                </a:cubicBezTo>
                <a:cubicBezTo>
                  <a:pt x="798" y="755"/>
                  <a:pt x="807" y="755"/>
                  <a:pt x="813" y="754"/>
                </a:cubicBezTo>
                <a:cubicBezTo>
                  <a:pt x="814" y="748"/>
                  <a:pt x="820" y="747"/>
                  <a:pt x="820" y="740"/>
                </a:cubicBezTo>
                <a:cubicBezTo>
                  <a:pt x="815" y="739"/>
                  <a:pt x="809" y="742"/>
                  <a:pt x="805" y="739"/>
                </a:cubicBezTo>
                <a:cubicBezTo>
                  <a:pt x="802" y="745"/>
                  <a:pt x="812" y="750"/>
                  <a:pt x="809" y="754"/>
                </a:cubicBezTo>
                <a:cubicBezTo>
                  <a:pt x="805" y="750"/>
                  <a:pt x="805" y="743"/>
                  <a:pt x="800" y="741"/>
                </a:cubicBezTo>
                <a:close/>
                <a:moveTo>
                  <a:pt x="848" y="743"/>
                </a:moveTo>
                <a:cubicBezTo>
                  <a:pt x="848" y="744"/>
                  <a:pt x="849" y="744"/>
                  <a:pt x="848" y="745"/>
                </a:cubicBezTo>
                <a:cubicBezTo>
                  <a:pt x="850" y="744"/>
                  <a:pt x="851" y="745"/>
                  <a:pt x="854" y="745"/>
                </a:cubicBezTo>
                <a:cubicBezTo>
                  <a:pt x="853" y="742"/>
                  <a:pt x="852" y="741"/>
                  <a:pt x="850" y="739"/>
                </a:cubicBezTo>
                <a:cubicBezTo>
                  <a:pt x="850" y="742"/>
                  <a:pt x="848" y="741"/>
                  <a:pt x="848" y="743"/>
                </a:cubicBezTo>
                <a:close/>
                <a:moveTo>
                  <a:pt x="873" y="745"/>
                </a:moveTo>
                <a:cubicBezTo>
                  <a:pt x="875" y="744"/>
                  <a:pt x="874" y="742"/>
                  <a:pt x="872" y="741"/>
                </a:cubicBezTo>
                <a:cubicBezTo>
                  <a:pt x="871" y="742"/>
                  <a:pt x="871" y="745"/>
                  <a:pt x="873" y="745"/>
                </a:cubicBezTo>
                <a:close/>
                <a:moveTo>
                  <a:pt x="1178" y="747"/>
                </a:moveTo>
                <a:cubicBezTo>
                  <a:pt x="1180" y="748"/>
                  <a:pt x="1183" y="748"/>
                  <a:pt x="1183" y="745"/>
                </a:cubicBezTo>
                <a:cubicBezTo>
                  <a:pt x="1180" y="744"/>
                  <a:pt x="1179" y="746"/>
                  <a:pt x="1178" y="747"/>
                </a:cubicBezTo>
                <a:close/>
                <a:moveTo>
                  <a:pt x="1186" y="745"/>
                </a:moveTo>
                <a:cubicBezTo>
                  <a:pt x="1186" y="747"/>
                  <a:pt x="1187" y="748"/>
                  <a:pt x="1188" y="748"/>
                </a:cubicBezTo>
                <a:cubicBezTo>
                  <a:pt x="1189" y="747"/>
                  <a:pt x="1191" y="747"/>
                  <a:pt x="1191" y="745"/>
                </a:cubicBezTo>
                <a:cubicBezTo>
                  <a:pt x="1189" y="745"/>
                  <a:pt x="1187" y="744"/>
                  <a:pt x="1186" y="745"/>
                </a:cubicBezTo>
                <a:close/>
                <a:moveTo>
                  <a:pt x="861" y="749"/>
                </a:moveTo>
                <a:cubicBezTo>
                  <a:pt x="862" y="750"/>
                  <a:pt x="864" y="751"/>
                  <a:pt x="864" y="753"/>
                </a:cubicBezTo>
                <a:cubicBezTo>
                  <a:pt x="867" y="752"/>
                  <a:pt x="868" y="754"/>
                  <a:pt x="869" y="753"/>
                </a:cubicBezTo>
                <a:cubicBezTo>
                  <a:pt x="869" y="750"/>
                  <a:pt x="866" y="751"/>
                  <a:pt x="867" y="748"/>
                </a:cubicBezTo>
                <a:cubicBezTo>
                  <a:pt x="864" y="749"/>
                  <a:pt x="862" y="746"/>
                  <a:pt x="861" y="749"/>
                </a:cubicBezTo>
                <a:close/>
                <a:moveTo>
                  <a:pt x="771" y="759"/>
                </a:moveTo>
                <a:cubicBezTo>
                  <a:pt x="768" y="765"/>
                  <a:pt x="763" y="776"/>
                  <a:pt x="764" y="782"/>
                </a:cubicBezTo>
                <a:cubicBezTo>
                  <a:pt x="766" y="779"/>
                  <a:pt x="767" y="774"/>
                  <a:pt x="771" y="773"/>
                </a:cubicBezTo>
                <a:cubicBezTo>
                  <a:pt x="772" y="764"/>
                  <a:pt x="784" y="762"/>
                  <a:pt x="779" y="750"/>
                </a:cubicBezTo>
                <a:cubicBezTo>
                  <a:pt x="774" y="750"/>
                  <a:pt x="770" y="751"/>
                  <a:pt x="771" y="759"/>
                </a:cubicBezTo>
                <a:close/>
                <a:moveTo>
                  <a:pt x="1186" y="759"/>
                </a:moveTo>
                <a:cubicBezTo>
                  <a:pt x="1188" y="759"/>
                  <a:pt x="1190" y="759"/>
                  <a:pt x="1191" y="760"/>
                </a:cubicBezTo>
                <a:cubicBezTo>
                  <a:pt x="1190" y="757"/>
                  <a:pt x="1192" y="753"/>
                  <a:pt x="1190" y="752"/>
                </a:cubicBezTo>
                <a:cubicBezTo>
                  <a:pt x="1192" y="758"/>
                  <a:pt x="1184" y="754"/>
                  <a:pt x="1186" y="759"/>
                </a:cubicBezTo>
                <a:close/>
                <a:moveTo>
                  <a:pt x="878" y="755"/>
                </a:moveTo>
                <a:cubicBezTo>
                  <a:pt x="878" y="761"/>
                  <a:pt x="876" y="771"/>
                  <a:pt x="881" y="773"/>
                </a:cubicBezTo>
                <a:cubicBezTo>
                  <a:pt x="883" y="772"/>
                  <a:pt x="883" y="768"/>
                  <a:pt x="885" y="767"/>
                </a:cubicBezTo>
                <a:cubicBezTo>
                  <a:pt x="885" y="771"/>
                  <a:pt x="883" y="772"/>
                  <a:pt x="883" y="774"/>
                </a:cubicBezTo>
                <a:cubicBezTo>
                  <a:pt x="885" y="779"/>
                  <a:pt x="889" y="784"/>
                  <a:pt x="892" y="789"/>
                </a:cubicBezTo>
                <a:cubicBezTo>
                  <a:pt x="891" y="776"/>
                  <a:pt x="886" y="765"/>
                  <a:pt x="883" y="754"/>
                </a:cubicBezTo>
                <a:cubicBezTo>
                  <a:pt x="881" y="754"/>
                  <a:pt x="880" y="758"/>
                  <a:pt x="878" y="755"/>
                </a:cubicBezTo>
                <a:close/>
                <a:moveTo>
                  <a:pt x="786" y="764"/>
                </a:moveTo>
                <a:cubicBezTo>
                  <a:pt x="785" y="762"/>
                  <a:pt x="787" y="757"/>
                  <a:pt x="784" y="758"/>
                </a:cubicBezTo>
                <a:cubicBezTo>
                  <a:pt x="783" y="760"/>
                  <a:pt x="783" y="763"/>
                  <a:pt x="786" y="764"/>
                </a:cubicBezTo>
                <a:close/>
                <a:moveTo>
                  <a:pt x="789" y="778"/>
                </a:moveTo>
                <a:cubicBezTo>
                  <a:pt x="793" y="777"/>
                  <a:pt x="796" y="777"/>
                  <a:pt x="798" y="776"/>
                </a:cubicBezTo>
                <a:cubicBezTo>
                  <a:pt x="802" y="772"/>
                  <a:pt x="807" y="763"/>
                  <a:pt x="808" y="758"/>
                </a:cubicBezTo>
                <a:cubicBezTo>
                  <a:pt x="802" y="758"/>
                  <a:pt x="796" y="759"/>
                  <a:pt x="791" y="758"/>
                </a:cubicBezTo>
                <a:cubicBezTo>
                  <a:pt x="791" y="764"/>
                  <a:pt x="788" y="771"/>
                  <a:pt x="789" y="778"/>
                </a:cubicBezTo>
                <a:close/>
                <a:moveTo>
                  <a:pt x="1189" y="767"/>
                </a:moveTo>
                <a:cubicBezTo>
                  <a:pt x="1190" y="766"/>
                  <a:pt x="1191" y="765"/>
                  <a:pt x="1191" y="763"/>
                </a:cubicBezTo>
                <a:cubicBezTo>
                  <a:pt x="1189" y="763"/>
                  <a:pt x="1188" y="764"/>
                  <a:pt x="1187" y="763"/>
                </a:cubicBezTo>
                <a:cubicBezTo>
                  <a:pt x="1186" y="765"/>
                  <a:pt x="1187" y="766"/>
                  <a:pt x="1189" y="767"/>
                </a:cubicBezTo>
                <a:close/>
                <a:moveTo>
                  <a:pt x="762" y="789"/>
                </a:moveTo>
                <a:cubicBezTo>
                  <a:pt x="768" y="788"/>
                  <a:pt x="776" y="789"/>
                  <a:pt x="781" y="788"/>
                </a:cubicBezTo>
                <a:cubicBezTo>
                  <a:pt x="780" y="780"/>
                  <a:pt x="782" y="769"/>
                  <a:pt x="779" y="764"/>
                </a:cubicBezTo>
                <a:cubicBezTo>
                  <a:pt x="775" y="773"/>
                  <a:pt x="765" y="781"/>
                  <a:pt x="762" y="789"/>
                </a:cubicBezTo>
                <a:close/>
                <a:moveTo>
                  <a:pt x="1191" y="775"/>
                </a:moveTo>
                <a:cubicBezTo>
                  <a:pt x="1191" y="773"/>
                  <a:pt x="1191" y="772"/>
                  <a:pt x="1191" y="771"/>
                </a:cubicBezTo>
                <a:cubicBezTo>
                  <a:pt x="1189" y="771"/>
                  <a:pt x="1188" y="771"/>
                  <a:pt x="1187" y="771"/>
                </a:cubicBezTo>
                <a:cubicBezTo>
                  <a:pt x="1185" y="773"/>
                  <a:pt x="1187" y="776"/>
                  <a:pt x="1191" y="775"/>
                </a:cubicBezTo>
                <a:close/>
                <a:moveTo>
                  <a:pt x="878" y="786"/>
                </a:moveTo>
                <a:cubicBezTo>
                  <a:pt x="883" y="787"/>
                  <a:pt x="886" y="790"/>
                  <a:pt x="891" y="791"/>
                </a:cubicBezTo>
                <a:cubicBezTo>
                  <a:pt x="887" y="785"/>
                  <a:pt x="883" y="780"/>
                  <a:pt x="878" y="775"/>
                </a:cubicBezTo>
                <a:cubicBezTo>
                  <a:pt x="877" y="778"/>
                  <a:pt x="879" y="782"/>
                  <a:pt x="878" y="786"/>
                </a:cubicBezTo>
                <a:close/>
                <a:moveTo>
                  <a:pt x="1187" y="782"/>
                </a:moveTo>
                <a:cubicBezTo>
                  <a:pt x="1191" y="781"/>
                  <a:pt x="1191" y="784"/>
                  <a:pt x="1193" y="785"/>
                </a:cubicBezTo>
                <a:cubicBezTo>
                  <a:pt x="1194" y="778"/>
                  <a:pt x="1187" y="779"/>
                  <a:pt x="1185" y="776"/>
                </a:cubicBezTo>
                <a:cubicBezTo>
                  <a:pt x="1184" y="779"/>
                  <a:pt x="1187" y="780"/>
                  <a:pt x="1187" y="782"/>
                </a:cubicBezTo>
                <a:close/>
                <a:moveTo>
                  <a:pt x="787" y="788"/>
                </a:moveTo>
                <a:cubicBezTo>
                  <a:pt x="792" y="787"/>
                  <a:pt x="794" y="782"/>
                  <a:pt x="794" y="779"/>
                </a:cubicBezTo>
                <a:cubicBezTo>
                  <a:pt x="788" y="777"/>
                  <a:pt x="787" y="782"/>
                  <a:pt x="787" y="788"/>
                </a:cubicBezTo>
                <a:close/>
                <a:moveTo>
                  <a:pt x="1186" y="796"/>
                </a:moveTo>
                <a:cubicBezTo>
                  <a:pt x="1187" y="795"/>
                  <a:pt x="1187" y="793"/>
                  <a:pt x="1187" y="791"/>
                </a:cubicBezTo>
                <a:cubicBezTo>
                  <a:pt x="1188" y="791"/>
                  <a:pt x="1189" y="790"/>
                  <a:pt x="1191" y="791"/>
                </a:cubicBezTo>
                <a:cubicBezTo>
                  <a:pt x="1191" y="788"/>
                  <a:pt x="1190" y="786"/>
                  <a:pt x="1188" y="786"/>
                </a:cubicBezTo>
                <a:cubicBezTo>
                  <a:pt x="1188" y="788"/>
                  <a:pt x="1180" y="793"/>
                  <a:pt x="1186" y="796"/>
                </a:cubicBezTo>
                <a:close/>
                <a:moveTo>
                  <a:pt x="822" y="790"/>
                </a:moveTo>
                <a:cubicBezTo>
                  <a:pt x="821" y="794"/>
                  <a:pt x="825" y="795"/>
                  <a:pt x="827" y="797"/>
                </a:cubicBezTo>
                <a:cubicBezTo>
                  <a:pt x="834" y="797"/>
                  <a:pt x="845" y="796"/>
                  <a:pt x="851" y="796"/>
                </a:cubicBezTo>
                <a:cubicBezTo>
                  <a:pt x="860" y="795"/>
                  <a:pt x="870" y="797"/>
                  <a:pt x="873" y="790"/>
                </a:cubicBezTo>
                <a:cubicBezTo>
                  <a:pt x="861" y="789"/>
                  <a:pt x="838" y="789"/>
                  <a:pt x="822" y="790"/>
                </a:cubicBezTo>
                <a:close/>
                <a:moveTo>
                  <a:pt x="1209" y="791"/>
                </a:moveTo>
                <a:cubicBezTo>
                  <a:pt x="1204" y="795"/>
                  <a:pt x="1201" y="789"/>
                  <a:pt x="1197" y="790"/>
                </a:cubicBezTo>
                <a:cubicBezTo>
                  <a:pt x="1197" y="793"/>
                  <a:pt x="1198" y="793"/>
                  <a:pt x="1198" y="796"/>
                </a:cubicBezTo>
                <a:cubicBezTo>
                  <a:pt x="1206" y="796"/>
                  <a:pt x="1216" y="798"/>
                  <a:pt x="1224" y="795"/>
                </a:cubicBezTo>
                <a:cubicBezTo>
                  <a:pt x="1219" y="794"/>
                  <a:pt x="1211" y="795"/>
                  <a:pt x="1209" y="791"/>
                </a:cubicBezTo>
                <a:close/>
                <a:moveTo>
                  <a:pt x="788" y="797"/>
                </a:moveTo>
                <a:cubicBezTo>
                  <a:pt x="795" y="794"/>
                  <a:pt x="811" y="801"/>
                  <a:pt x="812" y="791"/>
                </a:cubicBezTo>
                <a:cubicBezTo>
                  <a:pt x="803" y="792"/>
                  <a:pt x="788" y="788"/>
                  <a:pt x="788" y="797"/>
                </a:cubicBezTo>
                <a:close/>
                <a:moveTo>
                  <a:pt x="879" y="791"/>
                </a:moveTo>
                <a:cubicBezTo>
                  <a:pt x="879" y="794"/>
                  <a:pt x="882" y="794"/>
                  <a:pt x="885" y="794"/>
                </a:cubicBezTo>
                <a:cubicBezTo>
                  <a:pt x="885" y="793"/>
                  <a:pt x="885" y="793"/>
                  <a:pt x="885" y="792"/>
                </a:cubicBezTo>
                <a:cubicBezTo>
                  <a:pt x="883" y="791"/>
                  <a:pt x="880" y="790"/>
                  <a:pt x="879" y="791"/>
                </a:cubicBezTo>
                <a:close/>
                <a:moveTo>
                  <a:pt x="1167" y="795"/>
                </a:moveTo>
                <a:cubicBezTo>
                  <a:pt x="1170" y="797"/>
                  <a:pt x="1175" y="798"/>
                  <a:pt x="1180" y="797"/>
                </a:cubicBezTo>
                <a:cubicBezTo>
                  <a:pt x="1181" y="795"/>
                  <a:pt x="1180" y="793"/>
                  <a:pt x="1181" y="791"/>
                </a:cubicBezTo>
                <a:cubicBezTo>
                  <a:pt x="1176" y="789"/>
                  <a:pt x="1171" y="794"/>
                  <a:pt x="1167" y="795"/>
                </a:cubicBezTo>
                <a:close/>
                <a:moveTo>
                  <a:pt x="1188" y="797"/>
                </a:moveTo>
                <a:cubicBezTo>
                  <a:pt x="1191" y="797"/>
                  <a:pt x="1192" y="796"/>
                  <a:pt x="1194" y="795"/>
                </a:cubicBezTo>
                <a:cubicBezTo>
                  <a:pt x="1194" y="793"/>
                  <a:pt x="1194" y="791"/>
                  <a:pt x="1191" y="791"/>
                </a:cubicBezTo>
                <a:cubicBezTo>
                  <a:pt x="1193" y="795"/>
                  <a:pt x="1189" y="795"/>
                  <a:pt x="1188" y="797"/>
                </a:cubicBezTo>
                <a:close/>
                <a:moveTo>
                  <a:pt x="770" y="792"/>
                </a:moveTo>
                <a:cubicBezTo>
                  <a:pt x="771" y="796"/>
                  <a:pt x="778" y="794"/>
                  <a:pt x="781" y="796"/>
                </a:cubicBezTo>
                <a:cubicBezTo>
                  <a:pt x="781" y="794"/>
                  <a:pt x="781" y="793"/>
                  <a:pt x="781" y="791"/>
                </a:cubicBezTo>
                <a:cubicBezTo>
                  <a:pt x="777" y="791"/>
                  <a:pt x="774" y="792"/>
                  <a:pt x="770" y="792"/>
                </a:cubicBezTo>
                <a:close/>
                <a:moveTo>
                  <a:pt x="812" y="796"/>
                </a:moveTo>
                <a:cubicBezTo>
                  <a:pt x="814" y="798"/>
                  <a:pt x="818" y="798"/>
                  <a:pt x="822" y="797"/>
                </a:cubicBezTo>
                <a:cubicBezTo>
                  <a:pt x="821" y="794"/>
                  <a:pt x="819" y="792"/>
                  <a:pt x="816" y="791"/>
                </a:cubicBezTo>
                <a:cubicBezTo>
                  <a:pt x="815" y="793"/>
                  <a:pt x="813" y="794"/>
                  <a:pt x="812" y="796"/>
                </a:cubicBezTo>
                <a:close/>
                <a:moveTo>
                  <a:pt x="758" y="808"/>
                </a:moveTo>
                <a:cubicBezTo>
                  <a:pt x="760" y="810"/>
                  <a:pt x="762" y="809"/>
                  <a:pt x="764" y="808"/>
                </a:cubicBezTo>
                <a:cubicBezTo>
                  <a:pt x="763" y="801"/>
                  <a:pt x="769" y="801"/>
                  <a:pt x="768" y="795"/>
                </a:cubicBezTo>
                <a:cubicBezTo>
                  <a:pt x="758" y="789"/>
                  <a:pt x="759" y="801"/>
                  <a:pt x="758" y="808"/>
                </a:cubicBezTo>
                <a:close/>
                <a:moveTo>
                  <a:pt x="1155" y="798"/>
                </a:moveTo>
                <a:cubicBezTo>
                  <a:pt x="1159" y="799"/>
                  <a:pt x="1160" y="797"/>
                  <a:pt x="1163" y="797"/>
                </a:cubicBezTo>
                <a:cubicBezTo>
                  <a:pt x="1163" y="795"/>
                  <a:pt x="1160" y="796"/>
                  <a:pt x="1158" y="795"/>
                </a:cubicBezTo>
                <a:cubicBezTo>
                  <a:pt x="1158" y="797"/>
                  <a:pt x="1156" y="797"/>
                  <a:pt x="1155" y="798"/>
                </a:cubicBezTo>
                <a:close/>
                <a:moveTo>
                  <a:pt x="773" y="809"/>
                </a:moveTo>
                <a:cubicBezTo>
                  <a:pt x="775" y="809"/>
                  <a:pt x="776" y="809"/>
                  <a:pt x="778" y="809"/>
                </a:cubicBezTo>
                <a:cubicBezTo>
                  <a:pt x="780" y="806"/>
                  <a:pt x="780" y="803"/>
                  <a:pt x="781" y="799"/>
                </a:cubicBezTo>
                <a:cubicBezTo>
                  <a:pt x="778" y="800"/>
                  <a:pt x="776" y="797"/>
                  <a:pt x="773" y="797"/>
                </a:cubicBezTo>
                <a:cubicBezTo>
                  <a:pt x="773" y="801"/>
                  <a:pt x="772" y="806"/>
                  <a:pt x="773" y="809"/>
                </a:cubicBezTo>
                <a:close/>
                <a:moveTo>
                  <a:pt x="891" y="801"/>
                </a:moveTo>
                <a:cubicBezTo>
                  <a:pt x="892" y="801"/>
                  <a:pt x="893" y="802"/>
                  <a:pt x="893" y="802"/>
                </a:cubicBezTo>
                <a:cubicBezTo>
                  <a:pt x="895" y="801"/>
                  <a:pt x="896" y="799"/>
                  <a:pt x="894" y="797"/>
                </a:cubicBezTo>
                <a:cubicBezTo>
                  <a:pt x="893" y="797"/>
                  <a:pt x="893" y="797"/>
                  <a:pt x="892" y="797"/>
                </a:cubicBezTo>
                <a:cubicBezTo>
                  <a:pt x="891" y="798"/>
                  <a:pt x="891" y="800"/>
                  <a:pt x="891" y="801"/>
                </a:cubicBezTo>
                <a:close/>
                <a:moveTo>
                  <a:pt x="866" y="810"/>
                </a:moveTo>
                <a:cubicBezTo>
                  <a:pt x="862" y="810"/>
                  <a:pt x="862" y="814"/>
                  <a:pt x="860" y="815"/>
                </a:cubicBezTo>
                <a:cubicBezTo>
                  <a:pt x="863" y="819"/>
                  <a:pt x="866" y="823"/>
                  <a:pt x="869" y="826"/>
                </a:cubicBezTo>
                <a:cubicBezTo>
                  <a:pt x="872" y="826"/>
                  <a:pt x="875" y="826"/>
                  <a:pt x="878" y="826"/>
                </a:cubicBezTo>
                <a:cubicBezTo>
                  <a:pt x="879" y="823"/>
                  <a:pt x="874" y="823"/>
                  <a:pt x="876" y="821"/>
                </a:cubicBezTo>
                <a:cubicBezTo>
                  <a:pt x="877" y="821"/>
                  <a:pt x="878" y="823"/>
                  <a:pt x="878" y="821"/>
                </a:cubicBezTo>
                <a:cubicBezTo>
                  <a:pt x="876" y="817"/>
                  <a:pt x="878" y="813"/>
                  <a:pt x="876" y="808"/>
                </a:cubicBezTo>
                <a:cubicBezTo>
                  <a:pt x="874" y="808"/>
                  <a:pt x="869" y="809"/>
                  <a:pt x="869" y="807"/>
                </a:cubicBezTo>
                <a:cubicBezTo>
                  <a:pt x="871" y="807"/>
                  <a:pt x="875" y="808"/>
                  <a:pt x="876" y="806"/>
                </a:cubicBezTo>
                <a:cubicBezTo>
                  <a:pt x="876" y="803"/>
                  <a:pt x="876" y="800"/>
                  <a:pt x="874" y="798"/>
                </a:cubicBezTo>
                <a:cubicBezTo>
                  <a:pt x="867" y="799"/>
                  <a:pt x="866" y="805"/>
                  <a:pt x="866" y="810"/>
                </a:cubicBezTo>
                <a:close/>
                <a:moveTo>
                  <a:pt x="880" y="806"/>
                </a:moveTo>
                <a:cubicBezTo>
                  <a:pt x="883" y="805"/>
                  <a:pt x="882" y="806"/>
                  <a:pt x="885" y="808"/>
                </a:cubicBezTo>
                <a:cubicBezTo>
                  <a:pt x="886" y="806"/>
                  <a:pt x="885" y="800"/>
                  <a:pt x="885" y="798"/>
                </a:cubicBezTo>
                <a:cubicBezTo>
                  <a:pt x="884" y="798"/>
                  <a:pt x="883" y="798"/>
                  <a:pt x="882" y="798"/>
                </a:cubicBezTo>
                <a:cubicBezTo>
                  <a:pt x="882" y="801"/>
                  <a:pt x="879" y="802"/>
                  <a:pt x="880" y="806"/>
                </a:cubicBezTo>
                <a:close/>
                <a:moveTo>
                  <a:pt x="796" y="821"/>
                </a:moveTo>
                <a:cubicBezTo>
                  <a:pt x="794" y="821"/>
                  <a:pt x="793" y="822"/>
                  <a:pt x="792" y="819"/>
                </a:cubicBezTo>
                <a:cubicBezTo>
                  <a:pt x="788" y="823"/>
                  <a:pt x="780" y="828"/>
                  <a:pt x="784" y="836"/>
                </a:cubicBezTo>
                <a:cubicBezTo>
                  <a:pt x="791" y="835"/>
                  <a:pt x="798" y="836"/>
                  <a:pt x="803" y="836"/>
                </a:cubicBezTo>
                <a:cubicBezTo>
                  <a:pt x="805" y="830"/>
                  <a:pt x="798" y="826"/>
                  <a:pt x="796" y="821"/>
                </a:cubicBezTo>
                <a:close/>
                <a:moveTo>
                  <a:pt x="807" y="835"/>
                </a:moveTo>
                <a:cubicBezTo>
                  <a:pt x="812" y="829"/>
                  <a:pt x="818" y="825"/>
                  <a:pt x="820" y="817"/>
                </a:cubicBezTo>
                <a:cubicBezTo>
                  <a:pt x="826" y="815"/>
                  <a:pt x="828" y="811"/>
                  <a:pt x="831" y="806"/>
                </a:cubicBezTo>
                <a:cubicBezTo>
                  <a:pt x="828" y="803"/>
                  <a:pt x="827" y="801"/>
                  <a:pt x="824" y="799"/>
                </a:cubicBezTo>
                <a:cubicBezTo>
                  <a:pt x="818" y="798"/>
                  <a:pt x="813" y="799"/>
                  <a:pt x="808" y="799"/>
                </a:cubicBezTo>
                <a:cubicBezTo>
                  <a:pt x="805" y="805"/>
                  <a:pt x="799" y="809"/>
                  <a:pt x="795" y="814"/>
                </a:cubicBezTo>
                <a:cubicBezTo>
                  <a:pt x="799" y="821"/>
                  <a:pt x="802" y="830"/>
                  <a:pt x="807" y="835"/>
                </a:cubicBezTo>
                <a:close/>
                <a:moveTo>
                  <a:pt x="829" y="800"/>
                </a:moveTo>
                <a:cubicBezTo>
                  <a:pt x="830" y="801"/>
                  <a:pt x="831" y="803"/>
                  <a:pt x="833" y="804"/>
                </a:cubicBezTo>
                <a:cubicBezTo>
                  <a:pt x="834" y="802"/>
                  <a:pt x="836" y="802"/>
                  <a:pt x="836" y="799"/>
                </a:cubicBezTo>
                <a:cubicBezTo>
                  <a:pt x="835" y="799"/>
                  <a:pt x="829" y="798"/>
                  <a:pt x="829" y="800"/>
                </a:cubicBezTo>
                <a:close/>
                <a:moveTo>
                  <a:pt x="859" y="814"/>
                </a:moveTo>
                <a:cubicBezTo>
                  <a:pt x="861" y="808"/>
                  <a:pt x="865" y="805"/>
                  <a:pt x="868" y="799"/>
                </a:cubicBezTo>
                <a:cubicBezTo>
                  <a:pt x="861" y="798"/>
                  <a:pt x="852" y="799"/>
                  <a:pt x="844" y="799"/>
                </a:cubicBezTo>
                <a:cubicBezTo>
                  <a:pt x="849" y="805"/>
                  <a:pt x="853" y="810"/>
                  <a:pt x="859" y="814"/>
                </a:cubicBezTo>
                <a:close/>
                <a:moveTo>
                  <a:pt x="787" y="800"/>
                </a:moveTo>
                <a:cubicBezTo>
                  <a:pt x="786" y="804"/>
                  <a:pt x="790" y="809"/>
                  <a:pt x="795" y="810"/>
                </a:cubicBezTo>
                <a:cubicBezTo>
                  <a:pt x="798" y="806"/>
                  <a:pt x="803" y="804"/>
                  <a:pt x="804" y="799"/>
                </a:cubicBezTo>
                <a:cubicBezTo>
                  <a:pt x="798" y="799"/>
                  <a:pt x="790" y="800"/>
                  <a:pt x="787" y="800"/>
                </a:cubicBezTo>
                <a:close/>
                <a:moveTo>
                  <a:pt x="840" y="799"/>
                </a:moveTo>
                <a:cubicBezTo>
                  <a:pt x="838" y="801"/>
                  <a:pt x="835" y="803"/>
                  <a:pt x="835" y="806"/>
                </a:cubicBezTo>
                <a:cubicBezTo>
                  <a:pt x="840" y="813"/>
                  <a:pt x="845" y="821"/>
                  <a:pt x="853" y="825"/>
                </a:cubicBezTo>
                <a:cubicBezTo>
                  <a:pt x="853" y="823"/>
                  <a:pt x="857" y="821"/>
                  <a:pt x="857" y="817"/>
                </a:cubicBezTo>
                <a:cubicBezTo>
                  <a:pt x="850" y="811"/>
                  <a:pt x="846" y="804"/>
                  <a:pt x="840" y="799"/>
                </a:cubicBezTo>
                <a:close/>
                <a:moveTo>
                  <a:pt x="1186" y="806"/>
                </a:moveTo>
                <a:cubicBezTo>
                  <a:pt x="1186" y="804"/>
                  <a:pt x="1187" y="804"/>
                  <a:pt x="1187" y="802"/>
                </a:cubicBezTo>
                <a:cubicBezTo>
                  <a:pt x="1186" y="802"/>
                  <a:pt x="1185" y="801"/>
                  <a:pt x="1184" y="801"/>
                </a:cubicBezTo>
                <a:cubicBezTo>
                  <a:pt x="1184" y="804"/>
                  <a:pt x="1183" y="806"/>
                  <a:pt x="1186" y="806"/>
                </a:cubicBezTo>
                <a:close/>
                <a:moveTo>
                  <a:pt x="1194" y="805"/>
                </a:moveTo>
                <a:cubicBezTo>
                  <a:pt x="1196" y="804"/>
                  <a:pt x="1195" y="803"/>
                  <a:pt x="1195" y="801"/>
                </a:cubicBezTo>
                <a:cubicBezTo>
                  <a:pt x="1194" y="802"/>
                  <a:pt x="1191" y="801"/>
                  <a:pt x="1191" y="802"/>
                </a:cubicBezTo>
                <a:cubicBezTo>
                  <a:pt x="1193" y="802"/>
                  <a:pt x="1192" y="805"/>
                  <a:pt x="1194" y="805"/>
                </a:cubicBezTo>
                <a:close/>
                <a:moveTo>
                  <a:pt x="898" y="815"/>
                </a:moveTo>
                <a:cubicBezTo>
                  <a:pt x="899" y="810"/>
                  <a:pt x="896" y="808"/>
                  <a:pt x="896" y="802"/>
                </a:cubicBezTo>
                <a:cubicBezTo>
                  <a:pt x="896" y="802"/>
                  <a:pt x="895" y="802"/>
                  <a:pt x="894" y="802"/>
                </a:cubicBezTo>
                <a:cubicBezTo>
                  <a:pt x="893" y="807"/>
                  <a:pt x="895" y="813"/>
                  <a:pt x="898" y="815"/>
                </a:cubicBezTo>
                <a:close/>
                <a:moveTo>
                  <a:pt x="788" y="808"/>
                </a:moveTo>
                <a:cubicBezTo>
                  <a:pt x="788" y="806"/>
                  <a:pt x="787" y="806"/>
                  <a:pt x="786" y="805"/>
                </a:cubicBezTo>
                <a:cubicBezTo>
                  <a:pt x="783" y="807"/>
                  <a:pt x="786" y="811"/>
                  <a:pt x="788" y="808"/>
                </a:cubicBezTo>
                <a:close/>
                <a:moveTo>
                  <a:pt x="1185" y="808"/>
                </a:moveTo>
                <a:cubicBezTo>
                  <a:pt x="1187" y="810"/>
                  <a:pt x="1191" y="810"/>
                  <a:pt x="1193" y="808"/>
                </a:cubicBezTo>
                <a:cubicBezTo>
                  <a:pt x="1193" y="804"/>
                  <a:pt x="1186" y="804"/>
                  <a:pt x="1185" y="808"/>
                </a:cubicBezTo>
                <a:close/>
                <a:moveTo>
                  <a:pt x="832" y="808"/>
                </a:moveTo>
                <a:cubicBezTo>
                  <a:pt x="825" y="819"/>
                  <a:pt x="815" y="828"/>
                  <a:pt x="808" y="840"/>
                </a:cubicBezTo>
                <a:cubicBezTo>
                  <a:pt x="803" y="843"/>
                  <a:pt x="800" y="849"/>
                  <a:pt x="796" y="854"/>
                </a:cubicBezTo>
                <a:cubicBezTo>
                  <a:pt x="792" y="858"/>
                  <a:pt x="786" y="864"/>
                  <a:pt x="786" y="868"/>
                </a:cubicBezTo>
                <a:cubicBezTo>
                  <a:pt x="817" y="867"/>
                  <a:pt x="855" y="869"/>
                  <a:pt x="884" y="867"/>
                </a:cubicBezTo>
                <a:cubicBezTo>
                  <a:pt x="867" y="847"/>
                  <a:pt x="850" y="827"/>
                  <a:pt x="832" y="808"/>
                </a:cubicBezTo>
                <a:close/>
                <a:moveTo>
                  <a:pt x="1193" y="812"/>
                </a:moveTo>
                <a:cubicBezTo>
                  <a:pt x="1194" y="813"/>
                  <a:pt x="1195" y="812"/>
                  <a:pt x="1196" y="811"/>
                </a:cubicBezTo>
                <a:cubicBezTo>
                  <a:pt x="1195" y="811"/>
                  <a:pt x="1194" y="810"/>
                  <a:pt x="1193" y="810"/>
                </a:cubicBezTo>
                <a:cubicBezTo>
                  <a:pt x="1193" y="811"/>
                  <a:pt x="1192" y="811"/>
                  <a:pt x="1193" y="812"/>
                </a:cubicBezTo>
                <a:close/>
                <a:moveTo>
                  <a:pt x="775" y="817"/>
                </a:moveTo>
                <a:cubicBezTo>
                  <a:pt x="777" y="816"/>
                  <a:pt x="778" y="814"/>
                  <a:pt x="779" y="817"/>
                </a:cubicBezTo>
                <a:cubicBezTo>
                  <a:pt x="780" y="814"/>
                  <a:pt x="779" y="815"/>
                  <a:pt x="779" y="812"/>
                </a:cubicBezTo>
                <a:cubicBezTo>
                  <a:pt x="777" y="812"/>
                  <a:pt x="777" y="810"/>
                  <a:pt x="774" y="810"/>
                </a:cubicBezTo>
                <a:cubicBezTo>
                  <a:pt x="772" y="812"/>
                  <a:pt x="773" y="815"/>
                  <a:pt x="775" y="817"/>
                </a:cubicBezTo>
                <a:close/>
                <a:moveTo>
                  <a:pt x="784" y="823"/>
                </a:moveTo>
                <a:cubicBezTo>
                  <a:pt x="786" y="819"/>
                  <a:pt x="790" y="818"/>
                  <a:pt x="792" y="814"/>
                </a:cubicBezTo>
                <a:cubicBezTo>
                  <a:pt x="792" y="811"/>
                  <a:pt x="789" y="813"/>
                  <a:pt x="790" y="810"/>
                </a:cubicBezTo>
                <a:cubicBezTo>
                  <a:pt x="788" y="810"/>
                  <a:pt x="786" y="810"/>
                  <a:pt x="785" y="810"/>
                </a:cubicBezTo>
                <a:cubicBezTo>
                  <a:pt x="785" y="816"/>
                  <a:pt x="783" y="819"/>
                  <a:pt x="784" y="823"/>
                </a:cubicBezTo>
                <a:close/>
                <a:moveTo>
                  <a:pt x="890" y="833"/>
                </a:moveTo>
                <a:cubicBezTo>
                  <a:pt x="894" y="833"/>
                  <a:pt x="894" y="832"/>
                  <a:pt x="898" y="832"/>
                </a:cubicBezTo>
                <a:cubicBezTo>
                  <a:pt x="897" y="828"/>
                  <a:pt x="894" y="827"/>
                  <a:pt x="893" y="824"/>
                </a:cubicBezTo>
                <a:cubicBezTo>
                  <a:pt x="894" y="823"/>
                  <a:pt x="895" y="822"/>
                  <a:pt x="895" y="820"/>
                </a:cubicBezTo>
                <a:cubicBezTo>
                  <a:pt x="892" y="818"/>
                  <a:pt x="892" y="813"/>
                  <a:pt x="890" y="810"/>
                </a:cubicBezTo>
                <a:cubicBezTo>
                  <a:pt x="891" y="816"/>
                  <a:pt x="888" y="825"/>
                  <a:pt x="890" y="833"/>
                </a:cubicBezTo>
                <a:close/>
                <a:moveTo>
                  <a:pt x="1184" y="813"/>
                </a:moveTo>
                <a:cubicBezTo>
                  <a:pt x="1187" y="814"/>
                  <a:pt x="1187" y="810"/>
                  <a:pt x="1184" y="810"/>
                </a:cubicBezTo>
                <a:cubicBezTo>
                  <a:pt x="1184" y="811"/>
                  <a:pt x="1184" y="812"/>
                  <a:pt x="1184" y="813"/>
                </a:cubicBezTo>
                <a:close/>
                <a:moveTo>
                  <a:pt x="760" y="819"/>
                </a:moveTo>
                <a:cubicBezTo>
                  <a:pt x="761" y="817"/>
                  <a:pt x="761" y="814"/>
                  <a:pt x="762" y="811"/>
                </a:cubicBezTo>
                <a:cubicBezTo>
                  <a:pt x="758" y="811"/>
                  <a:pt x="757" y="818"/>
                  <a:pt x="760" y="819"/>
                </a:cubicBezTo>
                <a:close/>
                <a:moveTo>
                  <a:pt x="761" y="829"/>
                </a:moveTo>
                <a:cubicBezTo>
                  <a:pt x="764" y="829"/>
                  <a:pt x="767" y="829"/>
                  <a:pt x="770" y="830"/>
                </a:cubicBezTo>
                <a:cubicBezTo>
                  <a:pt x="771" y="825"/>
                  <a:pt x="771" y="817"/>
                  <a:pt x="768" y="813"/>
                </a:cubicBezTo>
                <a:cubicBezTo>
                  <a:pt x="765" y="814"/>
                  <a:pt x="762" y="822"/>
                  <a:pt x="761" y="829"/>
                </a:cubicBezTo>
                <a:close/>
                <a:moveTo>
                  <a:pt x="1185" y="814"/>
                </a:moveTo>
                <a:cubicBezTo>
                  <a:pt x="1184" y="817"/>
                  <a:pt x="1187" y="816"/>
                  <a:pt x="1187" y="819"/>
                </a:cubicBezTo>
                <a:cubicBezTo>
                  <a:pt x="1189" y="818"/>
                  <a:pt x="1193" y="819"/>
                  <a:pt x="1192" y="815"/>
                </a:cubicBezTo>
                <a:cubicBezTo>
                  <a:pt x="1191" y="815"/>
                  <a:pt x="1190" y="815"/>
                  <a:pt x="1191" y="814"/>
                </a:cubicBezTo>
                <a:cubicBezTo>
                  <a:pt x="1188" y="813"/>
                  <a:pt x="1187" y="815"/>
                  <a:pt x="1185" y="814"/>
                </a:cubicBezTo>
                <a:close/>
                <a:moveTo>
                  <a:pt x="898" y="821"/>
                </a:moveTo>
                <a:cubicBezTo>
                  <a:pt x="898" y="819"/>
                  <a:pt x="900" y="817"/>
                  <a:pt x="898" y="816"/>
                </a:cubicBezTo>
                <a:cubicBezTo>
                  <a:pt x="897" y="817"/>
                  <a:pt x="896" y="821"/>
                  <a:pt x="898" y="821"/>
                </a:cubicBezTo>
                <a:close/>
                <a:moveTo>
                  <a:pt x="756" y="823"/>
                </a:moveTo>
                <a:cubicBezTo>
                  <a:pt x="756" y="822"/>
                  <a:pt x="758" y="818"/>
                  <a:pt x="756" y="817"/>
                </a:cubicBezTo>
                <a:cubicBezTo>
                  <a:pt x="755" y="819"/>
                  <a:pt x="754" y="822"/>
                  <a:pt x="756" y="823"/>
                </a:cubicBezTo>
                <a:close/>
                <a:moveTo>
                  <a:pt x="1183" y="820"/>
                </a:moveTo>
                <a:cubicBezTo>
                  <a:pt x="1184" y="824"/>
                  <a:pt x="1186" y="827"/>
                  <a:pt x="1183" y="830"/>
                </a:cubicBezTo>
                <a:cubicBezTo>
                  <a:pt x="1183" y="831"/>
                  <a:pt x="1185" y="830"/>
                  <a:pt x="1186" y="831"/>
                </a:cubicBezTo>
                <a:cubicBezTo>
                  <a:pt x="1186" y="828"/>
                  <a:pt x="1190" y="830"/>
                  <a:pt x="1192" y="830"/>
                </a:cubicBezTo>
                <a:cubicBezTo>
                  <a:pt x="1191" y="827"/>
                  <a:pt x="1194" y="828"/>
                  <a:pt x="1195" y="827"/>
                </a:cubicBezTo>
                <a:cubicBezTo>
                  <a:pt x="1195" y="826"/>
                  <a:pt x="1195" y="824"/>
                  <a:pt x="1195" y="823"/>
                </a:cubicBezTo>
                <a:cubicBezTo>
                  <a:pt x="1193" y="823"/>
                  <a:pt x="1189" y="821"/>
                  <a:pt x="1186" y="823"/>
                </a:cubicBezTo>
                <a:cubicBezTo>
                  <a:pt x="1186" y="821"/>
                  <a:pt x="1186" y="820"/>
                  <a:pt x="1186" y="819"/>
                </a:cubicBezTo>
                <a:cubicBezTo>
                  <a:pt x="1184" y="818"/>
                  <a:pt x="1184" y="820"/>
                  <a:pt x="1183" y="820"/>
                </a:cubicBezTo>
                <a:close/>
                <a:moveTo>
                  <a:pt x="1195" y="822"/>
                </a:moveTo>
                <a:cubicBezTo>
                  <a:pt x="1195" y="821"/>
                  <a:pt x="1195" y="820"/>
                  <a:pt x="1195" y="819"/>
                </a:cubicBezTo>
                <a:cubicBezTo>
                  <a:pt x="1194" y="819"/>
                  <a:pt x="1193" y="819"/>
                  <a:pt x="1193" y="819"/>
                </a:cubicBezTo>
                <a:cubicBezTo>
                  <a:pt x="1193" y="820"/>
                  <a:pt x="1193" y="822"/>
                  <a:pt x="1195" y="822"/>
                </a:cubicBezTo>
                <a:close/>
                <a:moveTo>
                  <a:pt x="855" y="826"/>
                </a:moveTo>
                <a:cubicBezTo>
                  <a:pt x="859" y="826"/>
                  <a:pt x="861" y="827"/>
                  <a:pt x="865" y="827"/>
                </a:cubicBezTo>
                <a:cubicBezTo>
                  <a:pt x="863" y="823"/>
                  <a:pt x="861" y="821"/>
                  <a:pt x="857" y="819"/>
                </a:cubicBezTo>
                <a:cubicBezTo>
                  <a:pt x="859" y="824"/>
                  <a:pt x="854" y="824"/>
                  <a:pt x="855" y="826"/>
                </a:cubicBezTo>
                <a:close/>
                <a:moveTo>
                  <a:pt x="773" y="827"/>
                </a:moveTo>
                <a:cubicBezTo>
                  <a:pt x="776" y="827"/>
                  <a:pt x="775" y="820"/>
                  <a:pt x="773" y="821"/>
                </a:cubicBezTo>
                <a:cubicBezTo>
                  <a:pt x="772" y="823"/>
                  <a:pt x="775" y="825"/>
                  <a:pt x="773" y="827"/>
                </a:cubicBezTo>
                <a:close/>
                <a:moveTo>
                  <a:pt x="886" y="827"/>
                </a:moveTo>
                <a:cubicBezTo>
                  <a:pt x="886" y="825"/>
                  <a:pt x="886" y="823"/>
                  <a:pt x="884" y="823"/>
                </a:cubicBezTo>
                <a:cubicBezTo>
                  <a:pt x="883" y="825"/>
                  <a:pt x="883" y="827"/>
                  <a:pt x="886" y="827"/>
                </a:cubicBezTo>
                <a:close/>
                <a:moveTo>
                  <a:pt x="1186" y="838"/>
                </a:moveTo>
                <a:cubicBezTo>
                  <a:pt x="1189" y="839"/>
                  <a:pt x="1194" y="838"/>
                  <a:pt x="1197" y="838"/>
                </a:cubicBezTo>
                <a:cubicBezTo>
                  <a:pt x="1196" y="833"/>
                  <a:pt x="1198" y="830"/>
                  <a:pt x="1196" y="828"/>
                </a:cubicBezTo>
                <a:cubicBezTo>
                  <a:pt x="1196" y="832"/>
                  <a:pt x="1194" y="833"/>
                  <a:pt x="1192" y="834"/>
                </a:cubicBezTo>
                <a:cubicBezTo>
                  <a:pt x="1193" y="834"/>
                  <a:pt x="1194" y="834"/>
                  <a:pt x="1194" y="836"/>
                </a:cubicBezTo>
                <a:cubicBezTo>
                  <a:pt x="1191" y="834"/>
                  <a:pt x="1186" y="834"/>
                  <a:pt x="1186" y="838"/>
                </a:cubicBezTo>
                <a:close/>
                <a:moveTo>
                  <a:pt x="856" y="830"/>
                </a:moveTo>
                <a:cubicBezTo>
                  <a:pt x="860" y="836"/>
                  <a:pt x="864" y="843"/>
                  <a:pt x="872" y="847"/>
                </a:cubicBezTo>
                <a:cubicBezTo>
                  <a:pt x="874" y="853"/>
                  <a:pt x="879" y="858"/>
                  <a:pt x="884" y="862"/>
                </a:cubicBezTo>
                <a:cubicBezTo>
                  <a:pt x="883" y="854"/>
                  <a:pt x="880" y="848"/>
                  <a:pt x="881" y="843"/>
                </a:cubicBezTo>
                <a:cubicBezTo>
                  <a:pt x="874" y="838"/>
                  <a:pt x="871" y="825"/>
                  <a:pt x="856" y="830"/>
                </a:cubicBezTo>
                <a:close/>
                <a:moveTo>
                  <a:pt x="874" y="831"/>
                </a:moveTo>
                <a:cubicBezTo>
                  <a:pt x="874" y="835"/>
                  <a:pt x="878" y="832"/>
                  <a:pt x="881" y="834"/>
                </a:cubicBezTo>
                <a:cubicBezTo>
                  <a:pt x="880" y="832"/>
                  <a:pt x="876" y="829"/>
                  <a:pt x="874" y="831"/>
                </a:cubicBezTo>
                <a:close/>
                <a:moveTo>
                  <a:pt x="886" y="834"/>
                </a:moveTo>
                <a:cubicBezTo>
                  <a:pt x="888" y="832"/>
                  <a:pt x="886" y="830"/>
                  <a:pt x="884" y="830"/>
                </a:cubicBezTo>
                <a:cubicBezTo>
                  <a:pt x="883" y="833"/>
                  <a:pt x="885" y="833"/>
                  <a:pt x="886" y="834"/>
                </a:cubicBezTo>
                <a:close/>
                <a:moveTo>
                  <a:pt x="762" y="848"/>
                </a:moveTo>
                <a:cubicBezTo>
                  <a:pt x="766" y="844"/>
                  <a:pt x="774" y="838"/>
                  <a:pt x="769" y="831"/>
                </a:cubicBezTo>
                <a:cubicBezTo>
                  <a:pt x="768" y="833"/>
                  <a:pt x="763" y="832"/>
                  <a:pt x="760" y="832"/>
                </a:cubicBezTo>
                <a:cubicBezTo>
                  <a:pt x="759" y="835"/>
                  <a:pt x="755" y="838"/>
                  <a:pt x="758" y="842"/>
                </a:cubicBezTo>
                <a:cubicBezTo>
                  <a:pt x="753" y="842"/>
                  <a:pt x="755" y="848"/>
                  <a:pt x="753" y="851"/>
                </a:cubicBezTo>
                <a:cubicBezTo>
                  <a:pt x="752" y="857"/>
                  <a:pt x="747" y="860"/>
                  <a:pt x="749" y="864"/>
                </a:cubicBezTo>
                <a:cubicBezTo>
                  <a:pt x="753" y="858"/>
                  <a:pt x="761" y="852"/>
                  <a:pt x="760" y="845"/>
                </a:cubicBezTo>
                <a:cubicBezTo>
                  <a:pt x="761" y="845"/>
                  <a:pt x="759" y="849"/>
                  <a:pt x="762" y="848"/>
                </a:cubicBezTo>
                <a:close/>
                <a:moveTo>
                  <a:pt x="775" y="834"/>
                </a:moveTo>
                <a:cubicBezTo>
                  <a:pt x="776" y="834"/>
                  <a:pt x="777" y="833"/>
                  <a:pt x="777" y="831"/>
                </a:cubicBezTo>
                <a:cubicBezTo>
                  <a:pt x="775" y="831"/>
                  <a:pt x="774" y="832"/>
                  <a:pt x="775" y="834"/>
                </a:cubicBezTo>
                <a:close/>
                <a:moveTo>
                  <a:pt x="1185" y="838"/>
                </a:moveTo>
                <a:cubicBezTo>
                  <a:pt x="1184" y="837"/>
                  <a:pt x="1185" y="833"/>
                  <a:pt x="1183" y="834"/>
                </a:cubicBezTo>
                <a:cubicBezTo>
                  <a:pt x="1182" y="836"/>
                  <a:pt x="1181" y="838"/>
                  <a:pt x="1185" y="838"/>
                </a:cubicBezTo>
                <a:close/>
                <a:moveTo>
                  <a:pt x="1201" y="837"/>
                </a:moveTo>
                <a:cubicBezTo>
                  <a:pt x="1204" y="838"/>
                  <a:pt x="1211" y="839"/>
                  <a:pt x="1214" y="837"/>
                </a:cubicBezTo>
                <a:cubicBezTo>
                  <a:pt x="1209" y="837"/>
                  <a:pt x="1205" y="835"/>
                  <a:pt x="1202" y="834"/>
                </a:cubicBezTo>
                <a:cubicBezTo>
                  <a:pt x="1201" y="834"/>
                  <a:pt x="1201" y="835"/>
                  <a:pt x="1201" y="837"/>
                </a:cubicBezTo>
                <a:close/>
                <a:moveTo>
                  <a:pt x="1168" y="838"/>
                </a:moveTo>
                <a:cubicBezTo>
                  <a:pt x="1171" y="839"/>
                  <a:pt x="1180" y="840"/>
                  <a:pt x="1178" y="834"/>
                </a:cubicBezTo>
                <a:cubicBezTo>
                  <a:pt x="1175" y="836"/>
                  <a:pt x="1171" y="836"/>
                  <a:pt x="1168" y="838"/>
                </a:cubicBezTo>
                <a:close/>
                <a:moveTo>
                  <a:pt x="752" y="841"/>
                </a:moveTo>
                <a:cubicBezTo>
                  <a:pt x="751" y="839"/>
                  <a:pt x="755" y="837"/>
                  <a:pt x="753" y="836"/>
                </a:cubicBezTo>
                <a:cubicBezTo>
                  <a:pt x="753" y="838"/>
                  <a:pt x="750" y="839"/>
                  <a:pt x="752" y="841"/>
                </a:cubicBezTo>
                <a:close/>
                <a:moveTo>
                  <a:pt x="889" y="838"/>
                </a:moveTo>
                <a:cubicBezTo>
                  <a:pt x="887" y="850"/>
                  <a:pt x="894" y="854"/>
                  <a:pt x="902" y="856"/>
                </a:cubicBezTo>
                <a:cubicBezTo>
                  <a:pt x="900" y="857"/>
                  <a:pt x="898" y="854"/>
                  <a:pt x="898" y="857"/>
                </a:cubicBezTo>
                <a:cubicBezTo>
                  <a:pt x="901" y="861"/>
                  <a:pt x="905" y="864"/>
                  <a:pt x="908" y="869"/>
                </a:cubicBezTo>
                <a:cubicBezTo>
                  <a:pt x="908" y="861"/>
                  <a:pt x="903" y="855"/>
                  <a:pt x="902" y="846"/>
                </a:cubicBezTo>
                <a:cubicBezTo>
                  <a:pt x="901" y="844"/>
                  <a:pt x="900" y="847"/>
                  <a:pt x="900" y="845"/>
                </a:cubicBezTo>
                <a:cubicBezTo>
                  <a:pt x="901" y="843"/>
                  <a:pt x="900" y="839"/>
                  <a:pt x="899" y="837"/>
                </a:cubicBezTo>
                <a:cubicBezTo>
                  <a:pt x="896" y="837"/>
                  <a:pt x="891" y="836"/>
                  <a:pt x="889" y="838"/>
                </a:cubicBezTo>
                <a:close/>
                <a:moveTo>
                  <a:pt x="776" y="851"/>
                </a:moveTo>
                <a:cubicBezTo>
                  <a:pt x="775" y="846"/>
                  <a:pt x="778" y="844"/>
                  <a:pt x="777" y="838"/>
                </a:cubicBezTo>
                <a:cubicBezTo>
                  <a:pt x="776" y="838"/>
                  <a:pt x="776" y="838"/>
                  <a:pt x="775" y="838"/>
                </a:cubicBezTo>
                <a:cubicBezTo>
                  <a:pt x="775" y="842"/>
                  <a:pt x="773" y="849"/>
                  <a:pt x="776" y="851"/>
                </a:cubicBezTo>
                <a:close/>
                <a:moveTo>
                  <a:pt x="782" y="839"/>
                </a:moveTo>
                <a:cubicBezTo>
                  <a:pt x="780" y="850"/>
                  <a:pt x="780" y="858"/>
                  <a:pt x="779" y="868"/>
                </a:cubicBezTo>
                <a:cubicBezTo>
                  <a:pt x="783" y="868"/>
                  <a:pt x="787" y="861"/>
                  <a:pt x="790" y="856"/>
                </a:cubicBezTo>
                <a:cubicBezTo>
                  <a:pt x="796" y="852"/>
                  <a:pt x="800" y="845"/>
                  <a:pt x="804" y="839"/>
                </a:cubicBezTo>
                <a:cubicBezTo>
                  <a:pt x="797" y="837"/>
                  <a:pt x="790" y="840"/>
                  <a:pt x="782" y="839"/>
                </a:cubicBezTo>
                <a:close/>
                <a:moveTo>
                  <a:pt x="1183" y="848"/>
                </a:moveTo>
                <a:cubicBezTo>
                  <a:pt x="1184" y="847"/>
                  <a:pt x="1183" y="845"/>
                  <a:pt x="1185" y="846"/>
                </a:cubicBezTo>
                <a:cubicBezTo>
                  <a:pt x="1185" y="847"/>
                  <a:pt x="1186" y="847"/>
                  <a:pt x="1186" y="847"/>
                </a:cubicBezTo>
                <a:cubicBezTo>
                  <a:pt x="1185" y="850"/>
                  <a:pt x="1184" y="848"/>
                  <a:pt x="1183" y="849"/>
                </a:cubicBezTo>
                <a:cubicBezTo>
                  <a:pt x="1182" y="852"/>
                  <a:pt x="1182" y="853"/>
                  <a:pt x="1183" y="856"/>
                </a:cubicBezTo>
                <a:cubicBezTo>
                  <a:pt x="1189" y="856"/>
                  <a:pt x="1194" y="853"/>
                  <a:pt x="1198" y="856"/>
                </a:cubicBezTo>
                <a:cubicBezTo>
                  <a:pt x="1199" y="849"/>
                  <a:pt x="1192" y="849"/>
                  <a:pt x="1191" y="843"/>
                </a:cubicBezTo>
                <a:cubicBezTo>
                  <a:pt x="1187" y="844"/>
                  <a:pt x="1186" y="841"/>
                  <a:pt x="1183" y="841"/>
                </a:cubicBezTo>
                <a:cubicBezTo>
                  <a:pt x="1182" y="842"/>
                  <a:pt x="1182" y="847"/>
                  <a:pt x="1183" y="848"/>
                </a:cubicBezTo>
                <a:close/>
                <a:moveTo>
                  <a:pt x="1198" y="847"/>
                </a:moveTo>
                <a:cubicBezTo>
                  <a:pt x="1198" y="844"/>
                  <a:pt x="1198" y="843"/>
                  <a:pt x="1197" y="841"/>
                </a:cubicBezTo>
                <a:cubicBezTo>
                  <a:pt x="1196" y="841"/>
                  <a:pt x="1194" y="841"/>
                  <a:pt x="1193" y="841"/>
                </a:cubicBezTo>
                <a:cubicBezTo>
                  <a:pt x="1192" y="845"/>
                  <a:pt x="1196" y="845"/>
                  <a:pt x="1198" y="847"/>
                </a:cubicBezTo>
                <a:close/>
                <a:moveTo>
                  <a:pt x="769" y="843"/>
                </a:moveTo>
                <a:cubicBezTo>
                  <a:pt x="764" y="853"/>
                  <a:pt x="752" y="861"/>
                  <a:pt x="748" y="870"/>
                </a:cubicBezTo>
                <a:cubicBezTo>
                  <a:pt x="753" y="869"/>
                  <a:pt x="762" y="869"/>
                  <a:pt x="772" y="869"/>
                </a:cubicBezTo>
                <a:cubicBezTo>
                  <a:pt x="772" y="860"/>
                  <a:pt x="771" y="852"/>
                  <a:pt x="771" y="843"/>
                </a:cubicBezTo>
                <a:cubicBezTo>
                  <a:pt x="771" y="843"/>
                  <a:pt x="770" y="843"/>
                  <a:pt x="769" y="843"/>
                </a:cubicBezTo>
                <a:close/>
                <a:moveTo>
                  <a:pt x="889" y="867"/>
                </a:moveTo>
                <a:cubicBezTo>
                  <a:pt x="896" y="868"/>
                  <a:pt x="900" y="871"/>
                  <a:pt x="906" y="872"/>
                </a:cubicBezTo>
                <a:cubicBezTo>
                  <a:pt x="901" y="865"/>
                  <a:pt x="896" y="859"/>
                  <a:pt x="889" y="853"/>
                </a:cubicBezTo>
                <a:cubicBezTo>
                  <a:pt x="889" y="858"/>
                  <a:pt x="889" y="863"/>
                  <a:pt x="889" y="867"/>
                </a:cubicBezTo>
                <a:close/>
                <a:moveTo>
                  <a:pt x="1180" y="869"/>
                </a:moveTo>
                <a:cubicBezTo>
                  <a:pt x="1183" y="869"/>
                  <a:pt x="1183" y="870"/>
                  <a:pt x="1183" y="873"/>
                </a:cubicBezTo>
                <a:cubicBezTo>
                  <a:pt x="1182" y="872"/>
                  <a:pt x="1181" y="873"/>
                  <a:pt x="1180" y="873"/>
                </a:cubicBezTo>
                <a:cubicBezTo>
                  <a:pt x="1180" y="874"/>
                  <a:pt x="1180" y="875"/>
                  <a:pt x="1180" y="876"/>
                </a:cubicBezTo>
                <a:cubicBezTo>
                  <a:pt x="1185" y="878"/>
                  <a:pt x="1195" y="876"/>
                  <a:pt x="1201" y="875"/>
                </a:cubicBezTo>
                <a:cubicBezTo>
                  <a:pt x="1198" y="869"/>
                  <a:pt x="1194" y="865"/>
                  <a:pt x="1191" y="859"/>
                </a:cubicBezTo>
                <a:cubicBezTo>
                  <a:pt x="1183" y="854"/>
                  <a:pt x="1179" y="860"/>
                  <a:pt x="1180" y="869"/>
                </a:cubicBezTo>
                <a:close/>
                <a:moveTo>
                  <a:pt x="1200" y="861"/>
                </a:moveTo>
                <a:cubicBezTo>
                  <a:pt x="1199" y="856"/>
                  <a:pt x="1196" y="858"/>
                  <a:pt x="1193" y="857"/>
                </a:cubicBezTo>
                <a:cubicBezTo>
                  <a:pt x="1192" y="861"/>
                  <a:pt x="1197" y="863"/>
                  <a:pt x="1200" y="861"/>
                </a:cubicBezTo>
                <a:close/>
                <a:moveTo>
                  <a:pt x="1201" y="869"/>
                </a:moveTo>
                <a:cubicBezTo>
                  <a:pt x="1201" y="867"/>
                  <a:pt x="1201" y="864"/>
                  <a:pt x="1198" y="864"/>
                </a:cubicBezTo>
                <a:cubicBezTo>
                  <a:pt x="1198" y="867"/>
                  <a:pt x="1199" y="869"/>
                  <a:pt x="1201" y="869"/>
                </a:cubicBezTo>
                <a:close/>
                <a:moveTo>
                  <a:pt x="820" y="872"/>
                </a:moveTo>
                <a:cubicBezTo>
                  <a:pt x="823" y="878"/>
                  <a:pt x="832" y="875"/>
                  <a:pt x="837" y="875"/>
                </a:cubicBezTo>
                <a:cubicBezTo>
                  <a:pt x="844" y="875"/>
                  <a:pt x="850" y="875"/>
                  <a:pt x="856" y="875"/>
                </a:cubicBezTo>
                <a:cubicBezTo>
                  <a:pt x="867" y="874"/>
                  <a:pt x="879" y="876"/>
                  <a:pt x="885" y="871"/>
                </a:cubicBezTo>
                <a:cubicBezTo>
                  <a:pt x="865" y="870"/>
                  <a:pt x="841" y="871"/>
                  <a:pt x="820" y="872"/>
                </a:cubicBezTo>
                <a:close/>
                <a:moveTo>
                  <a:pt x="895" y="873"/>
                </a:moveTo>
                <a:cubicBezTo>
                  <a:pt x="893" y="872"/>
                  <a:pt x="892" y="872"/>
                  <a:pt x="891" y="871"/>
                </a:cubicBezTo>
                <a:cubicBezTo>
                  <a:pt x="889" y="874"/>
                  <a:pt x="894" y="874"/>
                  <a:pt x="895" y="873"/>
                </a:cubicBezTo>
                <a:close/>
                <a:moveTo>
                  <a:pt x="779" y="875"/>
                </a:moveTo>
                <a:cubicBezTo>
                  <a:pt x="788" y="875"/>
                  <a:pt x="804" y="878"/>
                  <a:pt x="810" y="873"/>
                </a:cubicBezTo>
                <a:cubicBezTo>
                  <a:pt x="800" y="872"/>
                  <a:pt x="784" y="870"/>
                  <a:pt x="779" y="875"/>
                </a:cubicBezTo>
                <a:close/>
                <a:moveTo>
                  <a:pt x="773" y="873"/>
                </a:moveTo>
                <a:cubicBezTo>
                  <a:pt x="769" y="873"/>
                  <a:pt x="766" y="873"/>
                  <a:pt x="762" y="873"/>
                </a:cubicBezTo>
                <a:cubicBezTo>
                  <a:pt x="763" y="875"/>
                  <a:pt x="772" y="876"/>
                  <a:pt x="773" y="873"/>
                </a:cubicBezTo>
                <a:close/>
                <a:moveTo>
                  <a:pt x="812" y="875"/>
                </a:moveTo>
                <a:cubicBezTo>
                  <a:pt x="814" y="875"/>
                  <a:pt x="818" y="876"/>
                  <a:pt x="818" y="874"/>
                </a:cubicBezTo>
                <a:cubicBezTo>
                  <a:pt x="817" y="872"/>
                  <a:pt x="812" y="872"/>
                  <a:pt x="812" y="875"/>
                </a:cubicBezTo>
                <a:close/>
                <a:moveTo>
                  <a:pt x="753" y="884"/>
                </a:moveTo>
                <a:cubicBezTo>
                  <a:pt x="756" y="883"/>
                  <a:pt x="757" y="880"/>
                  <a:pt x="758" y="876"/>
                </a:cubicBezTo>
                <a:cubicBezTo>
                  <a:pt x="755" y="874"/>
                  <a:pt x="749" y="873"/>
                  <a:pt x="746" y="874"/>
                </a:cubicBezTo>
                <a:cubicBezTo>
                  <a:pt x="744" y="878"/>
                  <a:pt x="745" y="884"/>
                  <a:pt x="744" y="890"/>
                </a:cubicBezTo>
                <a:cubicBezTo>
                  <a:pt x="747" y="891"/>
                  <a:pt x="754" y="891"/>
                  <a:pt x="753" y="886"/>
                </a:cubicBezTo>
                <a:cubicBezTo>
                  <a:pt x="752" y="883"/>
                  <a:pt x="748" y="882"/>
                  <a:pt x="748" y="877"/>
                </a:cubicBezTo>
                <a:cubicBezTo>
                  <a:pt x="750" y="879"/>
                  <a:pt x="751" y="882"/>
                  <a:pt x="753" y="884"/>
                </a:cubicBezTo>
                <a:close/>
                <a:moveTo>
                  <a:pt x="763" y="876"/>
                </a:moveTo>
                <a:cubicBezTo>
                  <a:pt x="762" y="882"/>
                  <a:pt x="762" y="897"/>
                  <a:pt x="766" y="901"/>
                </a:cubicBezTo>
                <a:cubicBezTo>
                  <a:pt x="767" y="892"/>
                  <a:pt x="773" y="888"/>
                  <a:pt x="772" y="879"/>
                </a:cubicBezTo>
                <a:cubicBezTo>
                  <a:pt x="768" y="878"/>
                  <a:pt x="766" y="877"/>
                  <a:pt x="763" y="876"/>
                </a:cubicBezTo>
                <a:close/>
                <a:moveTo>
                  <a:pt x="908" y="883"/>
                </a:moveTo>
                <a:cubicBezTo>
                  <a:pt x="906" y="887"/>
                  <a:pt x="908" y="892"/>
                  <a:pt x="911" y="894"/>
                </a:cubicBezTo>
                <a:cubicBezTo>
                  <a:pt x="915" y="889"/>
                  <a:pt x="910" y="882"/>
                  <a:pt x="910" y="877"/>
                </a:cubicBezTo>
                <a:cubicBezTo>
                  <a:pt x="907" y="877"/>
                  <a:pt x="906" y="876"/>
                  <a:pt x="904" y="876"/>
                </a:cubicBezTo>
                <a:cubicBezTo>
                  <a:pt x="904" y="880"/>
                  <a:pt x="906" y="883"/>
                  <a:pt x="908" y="883"/>
                </a:cubicBezTo>
                <a:close/>
                <a:moveTo>
                  <a:pt x="874" y="892"/>
                </a:moveTo>
                <a:cubicBezTo>
                  <a:pt x="873" y="892"/>
                  <a:pt x="873" y="891"/>
                  <a:pt x="872" y="891"/>
                </a:cubicBezTo>
                <a:cubicBezTo>
                  <a:pt x="871" y="893"/>
                  <a:pt x="869" y="895"/>
                  <a:pt x="868" y="897"/>
                </a:cubicBezTo>
                <a:cubicBezTo>
                  <a:pt x="874" y="901"/>
                  <a:pt x="877" y="912"/>
                  <a:pt x="889" y="908"/>
                </a:cubicBezTo>
                <a:cubicBezTo>
                  <a:pt x="890" y="896"/>
                  <a:pt x="887" y="888"/>
                  <a:pt x="886" y="877"/>
                </a:cubicBezTo>
                <a:cubicBezTo>
                  <a:pt x="878" y="879"/>
                  <a:pt x="876" y="886"/>
                  <a:pt x="874" y="892"/>
                </a:cubicBezTo>
                <a:close/>
                <a:moveTo>
                  <a:pt x="898" y="896"/>
                </a:moveTo>
                <a:cubicBezTo>
                  <a:pt x="898" y="889"/>
                  <a:pt x="899" y="881"/>
                  <a:pt x="898" y="877"/>
                </a:cubicBezTo>
                <a:cubicBezTo>
                  <a:pt x="896" y="877"/>
                  <a:pt x="894" y="877"/>
                  <a:pt x="892" y="877"/>
                </a:cubicBezTo>
                <a:cubicBezTo>
                  <a:pt x="894" y="884"/>
                  <a:pt x="895" y="891"/>
                  <a:pt x="898" y="896"/>
                </a:cubicBezTo>
                <a:close/>
                <a:moveTo>
                  <a:pt x="848" y="878"/>
                </a:moveTo>
                <a:cubicBezTo>
                  <a:pt x="854" y="884"/>
                  <a:pt x="859" y="891"/>
                  <a:pt x="867" y="895"/>
                </a:cubicBezTo>
                <a:cubicBezTo>
                  <a:pt x="870" y="889"/>
                  <a:pt x="878" y="884"/>
                  <a:pt x="878" y="877"/>
                </a:cubicBezTo>
                <a:cubicBezTo>
                  <a:pt x="868" y="877"/>
                  <a:pt x="859" y="879"/>
                  <a:pt x="848" y="878"/>
                </a:cubicBezTo>
                <a:close/>
                <a:moveTo>
                  <a:pt x="790" y="899"/>
                </a:moveTo>
                <a:cubicBezTo>
                  <a:pt x="784" y="902"/>
                  <a:pt x="780" y="907"/>
                  <a:pt x="775" y="913"/>
                </a:cubicBezTo>
                <a:cubicBezTo>
                  <a:pt x="784" y="917"/>
                  <a:pt x="801" y="912"/>
                  <a:pt x="807" y="914"/>
                </a:cubicBezTo>
                <a:cubicBezTo>
                  <a:pt x="814" y="904"/>
                  <a:pt x="823" y="897"/>
                  <a:pt x="831" y="888"/>
                </a:cubicBezTo>
                <a:cubicBezTo>
                  <a:pt x="829" y="882"/>
                  <a:pt x="820" y="875"/>
                  <a:pt x="808" y="879"/>
                </a:cubicBezTo>
                <a:cubicBezTo>
                  <a:pt x="802" y="884"/>
                  <a:pt x="796" y="890"/>
                  <a:pt x="791" y="896"/>
                </a:cubicBezTo>
                <a:cubicBezTo>
                  <a:pt x="791" y="900"/>
                  <a:pt x="797" y="902"/>
                  <a:pt x="796" y="905"/>
                </a:cubicBezTo>
                <a:cubicBezTo>
                  <a:pt x="792" y="904"/>
                  <a:pt x="793" y="900"/>
                  <a:pt x="790" y="899"/>
                </a:cubicBezTo>
                <a:close/>
                <a:moveTo>
                  <a:pt x="833" y="885"/>
                </a:moveTo>
                <a:cubicBezTo>
                  <a:pt x="836" y="884"/>
                  <a:pt x="836" y="880"/>
                  <a:pt x="840" y="880"/>
                </a:cubicBezTo>
                <a:cubicBezTo>
                  <a:pt x="840" y="884"/>
                  <a:pt x="835" y="884"/>
                  <a:pt x="835" y="888"/>
                </a:cubicBezTo>
                <a:cubicBezTo>
                  <a:pt x="842" y="895"/>
                  <a:pt x="849" y="901"/>
                  <a:pt x="857" y="907"/>
                </a:cubicBezTo>
                <a:cubicBezTo>
                  <a:pt x="860" y="905"/>
                  <a:pt x="862" y="901"/>
                  <a:pt x="864" y="899"/>
                </a:cubicBezTo>
                <a:cubicBezTo>
                  <a:pt x="854" y="889"/>
                  <a:pt x="848" y="875"/>
                  <a:pt x="827" y="878"/>
                </a:cubicBezTo>
                <a:cubicBezTo>
                  <a:pt x="827" y="882"/>
                  <a:pt x="830" y="883"/>
                  <a:pt x="833" y="885"/>
                </a:cubicBezTo>
                <a:close/>
                <a:moveTo>
                  <a:pt x="789" y="893"/>
                </a:moveTo>
                <a:cubicBezTo>
                  <a:pt x="794" y="888"/>
                  <a:pt x="799" y="884"/>
                  <a:pt x="803" y="879"/>
                </a:cubicBezTo>
                <a:cubicBezTo>
                  <a:pt x="795" y="878"/>
                  <a:pt x="787" y="879"/>
                  <a:pt x="779" y="879"/>
                </a:cubicBezTo>
                <a:cubicBezTo>
                  <a:pt x="775" y="885"/>
                  <a:pt x="777" y="899"/>
                  <a:pt x="775" y="907"/>
                </a:cubicBezTo>
                <a:cubicBezTo>
                  <a:pt x="779" y="903"/>
                  <a:pt x="784" y="899"/>
                  <a:pt x="787" y="894"/>
                </a:cubicBezTo>
                <a:cubicBezTo>
                  <a:pt x="784" y="890"/>
                  <a:pt x="780" y="887"/>
                  <a:pt x="779" y="883"/>
                </a:cubicBezTo>
                <a:cubicBezTo>
                  <a:pt x="784" y="884"/>
                  <a:pt x="784" y="892"/>
                  <a:pt x="789" y="893"/>
                </a:cubicBezTo>
                <a:close/>
                <a:moveTo>
                  <a:pt x="1193" y="881"/>
                </a:moveTo>
                <a:cubicBezTo>
                  <a:pt x="1188" y="881"/>
                  <a:pt x="1186" y="879"/>
                  <a:pt x="1180" y="879"/>
                </a:cubicBezTo>
                <a:cubicBezTo>
                  <a:pt x="1179" y="881"/>
                  <a:pt x="1177" y="884"/>
                  <a:pt x="1180" y="886"/>
                </a:cubicBezTo>
                <a:cubicBezTo>
                  <a:pt x="1182" y="885"/>
                  <a:pt x="1182" y="883"/>
                  <a:pt x="1185" y="883"/>
                </a:cubicBezTo>
                <a:cubicBezTo>
                  <a:pt x="1186" y="885"/>
                  <a:pt x="1187" y="887"/>
                  <a:pt x="1185" y="888"/>
                </a:cubicBezTo>
                <a:cubicBezTo>
                  <a:pt x="1184" y="888"/>
                  <a:pt x="1180" y="887"/>
                  <a:pt x="1178" y="888"/>
                </a:cubicBezTo>
                <a:cubicBezTo>
                  <a:pt x="1178" y="892"/>
                  <a:pt x="1183" y="891"/>
                  <a:pt x="1182" y="896"/>
                </a:cubicBezTo>
                <a:cubicBezTo>
                  <a:pt x="1181" y="897"/>
                  <a:pt x="1180" y="896"/>
                  <a:pt x="1178" y="896"/>
                </a:cubicBezTo>
                <a:cubicBezTo>
                  <a:pt x="1178" y="897"/>
                  <a:pt x="1177" y="900"/>
                  <a:pt x="1178" y="901"/>
                </a:cubicBezTo>
                <a:cubicBezTo>
                  <a:pt x="1189" y="900"/>
                  <a:pt x="1195" y="902"/>
                  <a:pt x="1204" y="901"/>
                </a:cubicBezTo>
                <a:cubicBezTo>
                  <a:pt x="1205" y="895"/>
                  <a:pt x="1199" y="896"/>
                  <a:pt x="1200" y="890"/>
                </a:cubicBezTo>
                <a:cubicBezTo>
                  <a:pt x="1202" y="890"/>
                  <a:pt x="1202" y="892"/>
                  <a:pt x="1204" y="892"/>
                </a:cubicBezTo>
                <a:cubicBezTo>
                  <a:pt x="1205" y="889"/>
                  <a:pt x="1203" y="888"/>
                  <a:pt x="1202" y="886"/>
                </a:cubicBezTo>
                <a:cubicBezTo>
                  <a:pt x="1203" y="885"/>
                  <a:pt x="1203" y="883"/>
                  <a:pt x="1203" y="881"/>
                </a:cubicBezTo>
                <a:cubicBezTo>
                  <a:pt x="1200" y="880"/>
                  <a:pt x="1194" y="876"/>
                  <a:pt x="1193" y="881"/>
                </a:cubicBezTo>
                <a:close/>
                <a:moveTo>
                  <a:pt x="757" y="890"/>
                </a:moveTo>
                <a:cubicBezTo>
                  <a:pt x="760" y="891"/>
                  <a:pt x="759" y="886"/>
                  <a:pt x="758" y="886"/>
                </a:cubicBezTo>
                <a:cubicBezTo>
                  <a:pt x="758" y="888"/>
                  <a:pt x="756" y="888"/>
                  <a:pt x="757" y="890"/>
                </a:cubicBezTo>
                <a:close/>
                <a:moveTo>
                  <a:pt x="833" y="890"/>
                </a:moveTo>
                <a:cubicBezTo>
                  <a:pt x="812" y="909"/>
                  <a:pt x="794" y="930"/>
                  <a:pt x="774" y="950"/>
                </a:cubicBezTo>
                <a:cubicBezTo>
                  <a:pt x="811" y="948"/>
                  <a:pt x="851" y="950"/>
                  <a:pt x="895" y="948"/>
                </a:cubicBezTo>
                <a:cubicBezTo>
                  <a:pt x="873" y="930"/>
                  <a:pt x="854" y="908"/>
                  <a:pt x="833" y="890"/>
                </a:cubicBezTo>
                <a:close/>
                <a:moveTo>
                  <a:pt x="904" y="894"/>
                </a:moveTo>
                <a:cubicBezTo>
                  <a:pt x="906" y="893"/>
                  <a:pt x="905" y="889"/>
                  <a:pt x="903" y="890"/>
                </a:cubicBezTo>
                <a:cubicBezTo>
                  <a:pt x="903" y="891"/>
                  <a:pt x="901" y="895"/>
                  <a:pt x="904" y="894"/>
                </a:cubicBezTo>
                <a:close/>
                <a:moveTo>
                  <a:pt x="745" y="901"/>
                </a:moveTo>
                <a:cubicBezTo>
                  <a:pt x="748" y="900"/>
                  <a:pt x="751" y="897"/>
                  <a:pt x="751" y="892"/>
                </a:cubicBezTo>
                <a:cubicBezTo>
                  <a:pt x="743" y="889"/>
                  <a:pt x="744" y="898"/>
                  <a:pt x="745" y="901"/>
                </a:cubicBezTo>
                <a:close/>
                <a:moveTo>
                  <a:pt x="772" y="896"/>
                </a:moveTo>
                <a:cubicBezTo>
                  <a:pt x="771" y="895"/>
                  <a:pt x="773" y="892"/>
                  <a:pt x="771" y="892"/>
                </a:cubicBezTo>
                <a:cubicBezTo>
                  <a:pt x="771" y="894"/>
                  <a:pt x="769" y="897"/>
                  <a:pt x="772" y="896"/>
                </a:cubicBezTo>
                <a:close/>
                <a:moveTo>
                  <a:pt x="749" y="910"/>
                </a:moveTo>
                <a:cubicBezTo>
                  <a:pt x="752" y="912"/>
                  <a:pt x="755" y="910"/>
                  <a:pt x="760" y="911"/>
                </a:cubicBezTo>
                <a:cubicBezTo>
                  <a:pt x="761" y="906"/>
                  <a:pt x="760" y="897"/>
                  <a:pt x="758" y="893"/>
                </a:cubicBezTo>
                <a:cubicBezTo>
                  <a:pt x="752" y="896"/>
                  <a:pt x="752" y="904"/>
                  <a:pt x="749" y="910"/>
                </a:cubicBezTo>
                <a:close/>
                <a:moveTo>
                  <a:pt x="1267" y="894"/>
                </a:moveTo>
                <a:cubicBezTo>
                  <a:pt x="1269" y="897"/>
                  <a:pt x="1266" y="900"/>
                  <a:pt x="1270" y="901"/>
                </a:cubicBezTo>
                <a:cubicBezTo>
                  <a:pt x="1271" y="898"/>
                  <a:pt x="1269" y="896"/>
                  <a:pt x="1269" y="893"/>
                </a:cubicBezTo>
                <a:cubicBezTo>
                  <a:pt x="1268" y="894"/>
                  <a:pt x="1268" y="894"/>
                  <a:pt x="1267" y="894"/>
                </a:cubicBezTo>
                <a:close/>
                <a:moveTo>
                  <a:pt x="893" y="899"/>
                </a:moveTo>
                <a:cubicBezTo>
                  <a:pt x="896" y="900"/>
                  <a:pt x="896" y="894"/>
                  <a:pt x="893" y="895"/>
                </a:cubicBezTo>
                <a:cubicBezTo>
                  <a:pt x="893" y="896"/>
                  <a:pt x="893" y="897"/>
                  <a:pt x="893" y="899"/>
                </a:cubicBezTo>
                <a:close/>
                <a:moveTo>
                  <a:pt x="904" y="901"/>
                </a:moveTo>
                <a:cubicBezTo>
                  <a:pt x="900" y="901"/>
                  <a:pt x="902" y="908"/>
                  <a:pt x="902" y="912"/>
                </a:cubicBezTo>
                <a:cubicBezTo>
                  <a:pt x="904" y="913"/>
                  <a:pt x="911" y="914"/>
                  <a:pt x="911" y="911"/>
                </a:cubicBezTo>
                <a:cubicBezTo>
                  <a:pt x="910" y="907"/>
                  <a:pt x="907" y="904"/>
                  <a:pt x="905" y="901"/>
                </a:cubicBezTo>
                <a:cubicBezTo>
                  <a:pt x="906" y="900"/>
                  <a:pt x="907" y="903"/>
                  <a:pt x="908" y="901"/>
                </a:cubicBezTo>
                <a:cubicBezTo>
                  <a:pt x="906" y="900"/>
                  <a:pt x="907" y="896"/>
                  <a:pt x="905" y="895"/>
                </a:cubicBezTo>
                <a:cubicBezTo>
                  <a:pt x="904" y="895"/>
                  <a:pt x="904" y="895"/>
                  <a:pt x="903" y="895"/>
                </a:cubicBezTo>
                <a:cubicBezTo>
                  <a:pt x="903" y="898"/>
                  <a:pt x="904" y="899"/>
                  <a:pt x="904" y="901"/>
                </a:cubicBezTo>
                <a:close/>
                <a:moveTo>
                  <a:pt x="913" y="901"/>
                </a:moveTo>
                <a:cubicBezTo>
                  <a:pt x="912" y="899"/>
                  <a:pt x="914" y="895"/>
                  <a:pt x="911" y="896"/>
                </a:cubicBezTo>
                <a:cubicBezTo>
                  <a:pt x="911" y="898"/>
                  <a:pt x="910" y="901"/>
                  <a:pt x="913" y="901"/>
                </a:cubicBezTo>
                <a:close/>
                <a:moveTo>
                  <a:pt x="770" y="905"/>
                </a:moveTo>
                <a:cubicBezTo>
                  <a:pt x="770" y="905"/>
                  <a:pt x="772" y="899"/>
                  <a:pt x="769" y="900"/>
                </a:cubicBezTo>
                <a:cubicBezTo>
                  <a:pt x="770" y="902"/>
                  <a:pt x="768" y="905"/>
                  <a:pt x="770" y="905"/>
                </a:cubicBezTo>
                <a:close/>
                <a:moveTo>
                  <a:pt x="860" y="908"/>
                </a:moveTo>
                <a:cubicBezTo>
                  <a:pt x="865" y="909"/>
                  <a:pt x="870" y="909"/>
                  <a:pt x="875" y="909"/>
                </a:cubicBezTo>
                <a:cubicBezTo>
                  <a:pt x="873" y="905"/>
                  <a:pt x="869" y="903"/>
                  <a:pt x="865" y="900"/>
                </a:cubicBezTo>
                <a:cubicBezTo>
                  <a:pt x="864" y="903"/>
                  <a:pt x="861" y="904"/>
                  <a:pt x="860" y="908"/>
                </a:cubicBezTo>
                <a:close/>
                <a:moveTo>
                  <a:pt x="741" y="905"/>
                </a:moveTo>
                <a:cubicBezTo>
                  <a:pt x="743" y="906"/>
                  <a:pt x="744" y="900"/>
                  <a:pt x="742" y="901"/>
                </a:cubicBezTo>
                <a:cubicBezTo>
                  <a:pt x="742" y="902"/>
                  <a:pt x="741" y="903"/>
                  <a:pt x="741" y="905"/>
                </a:cubicBezTo>
                <a:close/>
                <a:moveTo>
                  <a:pt x="898" y="909"/>
                </a:moveTo>
                <a:cubicBezTo>
                  <a:pt x="899" y="907"/>
                  <a:pt x="897" y="903"/>
                  <a:pt x="896" y="901"/>
                </a:cubicBezTo>
                <a:cubicBezTo>
                  <a:pt x="894" y="903"/>
                  <a:pt x="893" y="910"/>
                  <a:pt x="898" y="909"/>
                </a:cubicBezTo>
                <a:close/>
                <a:moveTo>
                  <a:pt x="1203" y="921"/>
                </a:moveTo>
                <a:cubicBezTo>
                  <a:pt x="1200" y="915"/>
                  <a:pt x="1196" y="909"/>
                  <a:pt x="1191" y="905"/>
                </a:cubicBezTo>
                <a:cubicBezTo>
                  <a:pt x="1187" y="907"/>
                  <a:pt x="1182" y="903"/>
                  <a:pt x="1177" y="905"/>
                </a:cubicBezTo>
                <a:cubicBezTo>
                  <a:pt x="1177" y="906"/>
                  <a:pt x="1177" y="907"/>
                  <a:pt x="1177" y="908"/>
                </a:cubicBezTo>
                <a:cubicBezTo>
                  <a:pt x="1180" y="909"/>
                  <a:pt x="1186" y="907"/>
                  <a:pt x="1187" y="911"/>
                </a:cubicBezTo>
                <a:cubicBezTo>
                  <a:pt x="1183" y="912"/>
                  <a:pt x="1177" y="908"/>
                  <a:pt x="1176" y="913"/>
                </a:cubicBezTo>
                <a:cubicBezTo>
                  <a:pt x="1178" y="914"/>
                  <a:pt x="1181" y="912"/>
                  <a:pt x="1183" y="915"/>
                </a:cubicBezTo>
                <a:cubicBezTo>
                  <a:pt x="1183" y="917"/>
                  <a:pt x="1182" y="919"/>
                  <a:pt x="1181" y="920"/>
                </a:cubicBezTo>
                <a:cubicBezTo>
                  <a:pt x="1181" y="918"/>
                  <a:pt x="1177" y="917"/>
                  <a:pt x="1175" y="918"/>
                </a:cubicBezTo>
                <a:cubicBezTo>
                  <a:pt x="1175" y="921"/>
                  <a:pt x="1177" y="921"/>
                  <a:pt x="1177" y="923"/>
                </a:cubicBezTo>
                <a:cubicBezTo>
                  <a:pt x="1175" y="924"/>
                  <a:pt x="1174" y="925"/>
                  <a:pt x="1174" y="929"/>
                </a:cubicBezTo>
                <a:cubicBezTo>
                  <a:pt x="1186" y="930"/>
                  <a:pt x="1198" y="929"/>
                  <a:pt x="1208" y="929"/>
                </a:cubicBezTo>
                <a:cubicBezTo>
                  <a:pt x="1209" y="924"/>
                  <a:pt x="1204" y="924"/>
                  <a:pt x="1203" y="921"/>
                </a:cubicBezTo>
                <a:close/>
                <a:moveTo>
                  <a:pt x="1196" y="905"/>
                </a:moveTo>
                <a:cubicBezTo>
                  <a:pt x="1198" y="908"/>
                  <a:pt x="1202" y="916"/>
                  <a:pt x="1207" y="912"/>
                </a:cubicBezTo>
                <a:cubicBezTo>
                  <a:pt x="1206" y="912"/>
                  <a:pt x="1206" y="911"/>
                  <a:pt x="1206" y="910"/>
                </a:cubicBezTo>
                <a:cubicBezTo>
                  <a:pt x="1203" y="911"/>
                  <a:pt x="1202" y="910"/>
                  <a:pt x="1201" y="908"/>
                </a:cubicBezTo>
                <a:cubicBezTo>
                  <a:pt x="1203" y="908"/>
                  <a:pt x="1204" y="907"/>
                  <a:pt x="1206" y="907"/>
                </a:cubicBezTo>
                <a:cubicBezTo>
                  <a:pt x="1207" y="902"/>
                  <a:pt x="1198" y="904"/>
                  <a:pt x="1196" y="905"/>
                </a:cubicBezTo>
                <a:close/>
                <a:moveTo>
                  <a:pt x="767" y="910"/>
                </a:moveTo>
                <a:cubicBezTo>
                  <a:pt x="767" y="909"/>
                  <a:pt x="769" y="909"/>
                  <a:pt x="769" y="909"/>
                </a:cubicBezTo>
                <a:cubicBezTo>
                  <a:pt x="769" y="904"/>
                  <a:pt x="763" y="908"/>
                  <a:pt x="767" y="910"/>
                </a:cubicBezTo>
                <a:close/>
                <a:moveTo>
                  <a:pt x="740" y="911"/>
                </a:moveTo>
                <a:cubicBezTo>
                  <a:pt x="743" y="911"/>
                  <a:pt x="743" y="910"/>
                  <a:pt x="743" y="907"/>
                </a:cubicBezTo>
                <a:cubicBezTo>
                  <a:pt x="742" y="907"/>
                  <a:pt x="742" y="907"/>
                  <a:pt x="741" y="907"/>
                </a:cubicBezTo>
                <a:cubicBezTo>
                  <a:pt x="741" y="909"/>
                  <a:pt x="740" y="909"/>
                  <a:pt x="740" y="911"/>
                </a:cubicBezTo>
                <a:close/>
                <a:moveTo>
                  <a:pt x="885" y="918"/>
                </a:moveTo>
                <a:cubicBezTo>
                  <a:pt x="884" y="910"/>
                  <a:pt x="870" y="911"/>
                  <a:pt x="861" y="912"/>
                </a:cubicBezTo>
                <a:cubicBezTo>
                  <a:pt x="867" y="917"/>
                  <a:pt x="871" y="924"/>
                  <a:pt x="878" y="928"/>
                </a:cubicBezTo>
                <a:cubicBezTo>
                  <a:pt x="880" y="924"/>
                  <a:pt x="885" y="922"/>
                  <a:pt x="885" y="918"/>
                </a:cubicBezTo>
                <a:close/>
                <a:moveTo>
                  <a:pt x="741" y="933"/>
                </a:moveTo>
                <a:cubicBezTo>
                  <a:pt x="737" y="935"/>
                  <a:pt x="736" y="941"/>
                  <a:pt x="734" y="946"/>
                </a:cubicBezTo>
                <a:cubicBezTo>
                  <a:pt x="744" y="938"/>
                  <a:pt x="751" y="928"/>
                  <a:pt x="761" y="920"/>
                </a:cubicBezTo>
                <a:cubicBezTo>
                  <a:pt x="761" y="918"/>
                  <a:pt x="761" y="915"/>
                  <a:pt x="760" y="914"/>
                </a:cubicBezTo>
                <a:cubicBezTo>
                  <a:pt x="758" y="914"/>
                  <a:pt x="753" y="914"/>
                  <a:pt x="748" y="914"/>
                </a:cubicBezTo>
                <a:cubicBezTo>
                  <a:pt x="745" y="919"/>
                  <a:pt x="742" y="924"/>
                  <a:pt x="741" y="933"/>
                </a:cubicBezTo>
                <a:close/>
                <a:moveTo>
                  <a:pt x="737" y="927"/>
                </a:moveTo>
                <a:cubicBezTo>
                  <a:pt x="740" y="924"/>
                  <a:pt x="740" y="918"/>
                  <a:pt x="742" y="914"/>
                </a:cubicBezTo>
                <a:cubicBezTo>
                  <a:pt x="742" y="914"/>
                  <a:pt x="741" y="914"/>
                  <a:pt x="740" y="914"/>
                </a:cubicBezTo>
                <a:cubicBezTo>
                  <a:pt x="738" y="916"/>
                  <a:pt x="736" y="921"/>
                  <a:pt x="737" y="927"/>
                </a:cubicBezTo>
                <a:close/>
                <a:moveTo>
                  <a:pt x="902" y="916"/>
                </a:moveTo>
                <a:cubicBezTo>
                  <a:pt x="901" y="922"/>
                  <a:pt x="900" y="934"/>
                  <a:pt x="909" y="932"/>
                </a:cubicBezTo>
                <a:cubicBezTo>
                  <a:pt x="912" y="939"/>
                  <a:pt x="918" y="945"/>
                  <a:pt x="924" y="947"/>
                </a:cubicBezTo>
                <a:cubicBezTo>
                  <a:pt x="919" y="937"/>
                  <a:pt x="916" y="926"/>
                  <a:pt x="912" y="916"/>
                </a:cubicBezTo>
                <a:cubicBezTo>
                  <a:pt x="908" y="917"/>
                  <a:pt x="906" y="915"/>
                  <a:pt x="902" y="916"/>
                </a:cubicBezTo>
                <a:close/>
                <a:moveTo>
                  <a:pt x="1267" y="922"/>
                </a:moveTo>
                <a:cubicBezTo>
                  <a:pt x="1268" y="922"/>
                  <a:pt x="1271" y="921"/>
                  <a:pt x="1271" y="922"/>
                </a:cubicBezTo>
                <a:cubicBezTo>
                  <a:pt x="1270" y="924"/>
                  <a:pt x="1269" y="924"/>
                  <a:pt x="1268" y="923"/>
                </a:cubicBezTo>
                <a:cubicBezTo>
                  <a:pt x="1268" y="924"/>
                  <a:pt x="1267" y="927"/>
                  <a:pt x="1269" y="927"/>
                </a:cubicBezTo>
                <a:cubicBezTo>
                  <a:pt x="1269" y="926"/>
                  <a:pt x="1272" y="927"/>
                  <a:pt x="1272" y="926"/>
                </a:cubicBezTo>
                <a:cubicBezTo>
                  <a:pt x="1271" y="922"/>
                  <a:pt x="1273" y="919"/>
                  <a:pt x="1271" y="917"/>
                </a:cubicBezTo>
                <a:cubicBezTo>
                  <a:pt x="1271" y="918"/>
                  <a:pt x="1270" y="919"/>
                  <a:pt x="1269" y="918"/>
                </a:cubicBezTo>
                <a:cubicBezTo>
                  <a:pt x="1269" y="917"/>
                  <a:pt x="1270" y="916"/>
                  <a:pt x="1268" y="916"/>
                </a:cubicBezTo>
                <a:cubicBezTo>
                  <a:pt x="1267" y="918"/>
                  <a:pt x="1268" y="919"/>
                  <a:pt x="1267" y="922"/>
                </a:cubicBezTo>
                <a:close/>
                <a:moveTo>
                  <a:pt x="1205" y="918"/>
                </a:moveTo>
                <a:cubicBezTo>
                  <a:pt x="1206" y="920"/>
                  <a:pt x="1207" y="921"/>
                  <a:pt x="1208" y="922"/>
                </a:cubicBezTo>
                <a:cubicBezTo>
                  <a:pt x="1210" y="919"/>
                  <a:pt x="1208" y="915"/>
                  <a:pt x="1205" y="918"/>
                </a:cubicBezTo>
                <a:close/>
                <a:moveTo>
                  <a:pt x="775" y="918"/>
                </a:moveTo>
                <a:cubicBezTo>
                  <a:pt x="776" y="924"/>
                  <a:pt x="783" y="927"/>
                  <a:pt x="783" y="932"/>
                </a:cubicBezTo>
                <a:cubicBezTo>
                  <a:pt x="778" y="930"/>
                  <a:pt x="778" y="923"/>
                  <a:pt x="773" y="920"/>
                </a:cubicBezTo>
                <a:cubicBezTo>
                  <a:pt x="773" y="925"/>
                  <a:pt x="771" y="934"/>
                  <a:pt x="773" y="937"/>
                </a:cubicBezTo>
                <a:cubicBezTo>
                  <a:pt x="770" y="938"/>
                  <a:pt x="770" y="948"/>
                  <a:pt x="771" y="950"/>
                </a:cubicBezTo>
                <a:cubicBezTo>
                  <a:pt x="775" y="945"/>
                  <a:pt x="783" y="940"/>
                  <a:pt x="783" y="933"/>
                </a:cubicBezTo>
                <a:cubicBezTo>
                  <a:pt x="784" y="933"/>
                  <a:pt x="786" y="933"/>
                  <a:pt x="788" y="933"/>
                </a:cubicBezTo>
                <a:cubicBezTo>
                  <a:pt x="791" y="928"/>
                  <a:pt x="797" y="924"/>
                  <a:pt x="801" y="918"/>
                </a:cubicBezTo>
                <a:cubicBezTo>
                  <a:pt x="792" y="917"/>
                  <a:pt x="787" y="919"/>
                  <a:pt x="775" y="918"/>
                </a:cubicBezTo>
                <a:close/>
                <a:moveTo>
                  <a:pt x="767" y="927"/>
                </a:moveTo>
                <a:cubicBezTo>
                  <a:pt x="768" y="924"/>
                  <a:pt x="768" y="921"/>
                  <a:pt x="768" y="918"/>
                </a:cubicBezTo>
                <a:cubicBezTo>
                  <a:pt x="768" y="918"/>
                  <a:pt x="767" y="918"/>
                  <a:pt x="766" y="918"/>
                </a:cubicBezTo>
                <a:cubicBezTo>
                  <a:pt x="765" y="921"/>
                  <a:pt x="765" y="925"/>
                  <a:pt x="767" y="927"/>
                </a:cubicBezTo>
                <a:close/>
                <a:moveTo>
                  <a:pt x="881" y="930"/>
                </a:moveTo>
                <a:cubicBezTo>
                  <a:pt x="884" y="929"/>
                  <a:pt x="888" y="929"/>
                  <a:pt x="893" y="929"/>
                </a:cubicBezTo>
                <a:cubicBezTo>
                  <a:pt x="894" y="923"/>
                  <a:pt x="890" y="920"/>
                  <a:pt x="885" y="920"/>
                </a:cubicBezTo>
                <a:cubicBezTo>
                  <a:pt x="885" y="925"/>
                  <a:pt x="880" y="926"/>
                  <a:pt x="881" y="930"/>
                </a:cubicBezTo>
                <a:close/>
                <a:moveTo>
                  <a:pt x="1306" y="927"/>
                </a:moveTo>
                <a:cubicBezTo>
                  <a:pt x="1307" y="924"/>
                  <a:pt x="1304" y="923"/>
                  <a:pt x="1303" y="924"/>
                </a:cubicBezTo>
                <a:cubicBezTo>
                  <a:pt x="1304" y="925"/>
                  <a:pt x="1304" y="927"/>
                  <a:pt x="1306" y="927"/>
                </a:cubicBezTo>
                <a:close/>
                <a:moveTo>
                  <a:pt x="734" y="951"/>
                </a:moveTo>
                <a:cubicBezTo>
                  <a:pt x="740" y="951"/>
                  <a:pt x="755" y="953"/>
                  <a:pt x="764" y="951"/>
                </a:cubicBezTo>
                <a:cubicBezTo>
                  <a:pt x="763" y="942"/>
                  <a:pt x="763" y="932"/>
                  <a:pt x="761" y="924"/>
                </a:cubicBezTo>
                <a:cubicBezTo>
                  <a:pt x="752" y="933"/>
                  <a:pt x="742" y="942"/>
                  <a:pt x="734" y="951"/>
                </a:cubicBezTo>
                <a:close/>
                <a:moveTo>
                  <a:pt x="1267" y="933"/>
                </a:moveTo>
                <a:cubicBezTo>
                  <a:pt x="1270" y="934"/>
                  <a:pt x="1273" y="934"/>
                  <a:pt x="1273" y="930"/>
                </a:cubicBezTo>
                <a:cubicBezTo>
                  <a:pt x="1270" y="928"/>
                  <a:pt x="1265" y="929"/>
                  <a:pt x="1267" y="933"/>
                </a:cubicBezTo>
                <a:close/>
                <a:moveTo>
                  <a:pt x="1303" y="935"/>
                </a:moveTo>
                <a:cubicBezTo>
                  <a:pt x="1304" y="935"/>
                  <a:pt x="1305" y="935"/>
                  <a:pt x="1306" y="935"/>
                </a:cubicBezTo>
                <a:cubicBezTo>
                  <a:pt x="1306" y="934"/>
                  <a:pt x="1307" y="934"/>
                  <a:pt x="1307" y="931"/>
                </a:cubicBezTo>
                <a:cubicBezTo>
                  <a:pt x="1306" y="931"/>
                  <a:pt x="1305" y="930"/>
                  <a:pt x="1303" y="931"/>
                </a:cubicBezTo>
                <a:cubicBezTo>
                  <a:pt x="1303" y="931"/>
                  <a:pt x="1303" y="933"/>
                  <a:pt x="1303" y="935"/>
                </a:cubicBezTo>
                <a:close/>
                <a:moveTo>
                  <a:pt x="895" y="945"/>
                </a:moveTo>
                <a:cubicBezTo>
                  <a:pt x="895" y="940"/>
                  <a:pt x="895" y="935"/>
                  <a:pt x="893" y="931"/>
                </a:cubicBezTo>
                <a:cubicBezTo>
                  <a:pt x="890" y="931"/>
                  <a:pt x="886" y="931"/>
                  <a:pt x="882" y="931"/>
                </a:cubicBezTo>
                <a:cubicBezTo>
                  <a:pt x="885" y="937"/>
                  <a:pt x="890" y="941"/>
                  <a:pt x="895" y="945"/>
                </a:cubicBezTo>
                <a:close/>
                <a:moveTo>
                  <a:pt x="1194" y="934"/>
                </a:moveTo>
                <a:cubicBezTo>
                  <a:pt x="1187" y="932"/>
                  <a:pt x="1178" y="929"/>
                  <a:pt x="1173" y="935"/>
                </a:cubicBezTo>
                <a:cubicBezTo>
                  <a:pt x="1173" y="937"/>
                  <a:pt x="1178" y="935"/>
                  <a:pt x="1178" y="938"/>
                </a:cubicBezTo>
                <a:cubicBezTo>
                  <a:pt x="1178" y="941"/>
                  <a:pt x="1174" y="937"/>
                  <a:pt x="1172" y="940"/>
                </a:cubicBezTo>
                <a:cubicBezTo>
                  <a:pt x="1172" y="941"/>
                  <a:pt x="1172" y="942"/>
                  <a:pt x="1172" y="943"/>
                </a:cubicBezTo>
                <a:cubicBezTo>
                  <a:pt x="1176" y="943"/>
                  <a:pt x="1179" y="941"/>
                  <a:pt x="1181" y="944"/>
                </a:cubicBezTo>
                <a:cubicBezTo>
                  <a:pt x="1181" y="947"/>
                  <a:pt x="1176" y="948"/>
                  <a:pt x="1173" y="946"/>
                </a:cubicBezTo>
                <a:cubicBezTo>
                  <a:pt x="1172" y="950"/>
                  <a:pt x="1172" y="954"/>
                  <a:pt x="1170" y="956"/>
                </a:cubicBezTo>
                <a:cubicBezTo>
                  <a:pt x="1183" y="958"/>
                  <a:pt x="1201" y="958"/>
                  <a:pt x="1214" y="955"/>
                </a:cubicBezTo>
                <a:cubicBezTo>
                  <a:pt x="1206" y="949"/>
                  <a:pt x="1199" y="943"/>
                  <a:pt x="1194" y="934"/>
                </a:cubicBezTo>
                <a:close/>
                <a:moveTo>
                  <a:pt x="1202" y="937"/>
                </a:moveTo>
                <a:cubicBezTo>
                  <a:pt x="1204" y="940"/>
                  <a:pt x="1207" y="945"/>
                  <a:pt x="1212" y="942"/>
                </a:cubicBezTo>
                <a:cubicBezTo>
                  <a:pt x="1213" y="937"/>
                  <a:pt x="1206" y="940"/>
                  <a:pt x="1205" y="937"/>
                </a:cubicBezTo>
                <a:cubicBezTo>
                  <a:pt x="1205" y="935"/>
                  <a:pt x="1209" y="936"/>
                  <a:pt x="1211" y="937"/>
                </a:cubicBezTo>
                <a:cubicBezTo>
                  <a:pt x="1211" y="935"/>
                  <a:pt x="1211" y="934"/>
                  <a:pt x="1211" y="932"/>
                </a:cubicBezTo>
                <a:cubicBezTo>
                  <a:pt x="1207" y="931"/>
                  <a:pt x="1201" y="932"/>
                  <a:pt x="1196" y="931"/>
                </a:cubicBezTo>
                <a:cubicBezTo>
                  <a:pt x="1195" y="935"/>
                  <a:pt x="1199" y="935"/>
                  <a:pt x="1202" y="937"/>
                </a:cubicBezTo>
                <a:close/>
                <a:moveTo>
                  <a:pt x="902" y="949"/>
                </a:moveTo>
                <a:cubicBezTo>
                  <a:pt x="909" y="950"/>
                  <a:pt x="915" y="952"/>
                  <a:pt x="923" y="952"/>
                </a:cubicBezTo>
                <a:cubicBezTo>
                  <a:pt x="916" y="946"/>
                  <a:pt x="910" y="939"/>
                  <a:pt x="902" y="933"/>
                </a:cubicBezTo>
                <a:cubicBezTo>
                  <a:pt x="901" y="937"/>
                  <a:pt x="902" y="946"/>
                  <a:pt x="902" y="949"/>
                </a:cubicBezTo>
                <a:close/>
                <a:moveTo>
                  <a:pt x="1267" y="939"/>
                </a:moveTo>
                <a:cubicBezTo>
                  <a:pt x="1270" y="939"/>
                  <a:pt x="1273" y="939"/>
                  <a:pt x="1273" y="937"/>
                </a:cubicBezTo>
                <a:cubicBezTo>
                  <a:pt x="1272" y="935"/>
                  <a:pt x="1267" y="936"/>
                  <a:pt x="1267" y="939"/>
                </a:cubicBezTo>
                <a:close/>
                <a:moveTo>
                  <a:pt x="1277" y="942"/>
                </a:moveTo>
                <a:cubicBezTo>
                  <a:pt x="1280" y="959"/>
                  <a:pt x="1282" y="980"/>
                  <a:pt x="1287" y="996"/>
                </a:cubicBezTo>
                <a:cubicBezTo>
                  <a:pt x="1289" y="996"/>
                  <a:pt x="1291" y="996"/>
                  <a:pt x="1293" y="996"/>
                </a:cubicBezTo>
                <a:cubicBezTo>
                  <a:pt x="1296" y="976"/>
                  <a:pt x="1297" y="958"/>
                  <a:pt x="1299" y="941"/>
                </a:cubicBezTo>
                <a:cubicBezTo>
                  <a:pt x="1293" y="942"/>
                  <a:pt x="1285" y="941"/>
                  <a:pt x="1277" y="942"/>
                </a:cubicBezTo>
                <a:close/>
                <a:moveTo>
                  <a:pt x="1266" y="942"/>
                </a:moveTo>
                <a:cubicBezTo>
                  <a:pt x="1270" y="945"/>
                  <a:pt x="1261" y="951"/>
                  <a:pt x="1268" y="953"/>
                </a:cubicBezTo>
                <a:cubicBezTo>
                  <a:pt x="1268" y="952"/>
                  <a:pt x="1267" y="949"/>
                  <a:pt x="1269" y="949"/>
                </a:cubicBezTo>
                <a:cubicBezTo>
                  <a:pt x="1275" y="948"/>
                  <a:pt x="1272" y="953"/>
                  <a:pt x="1275" y="954"/>
                </a:cubicBezTo>
                <a:cubicBezTo>
                  <a:pt x="1276" y="948"/>
                  <a:pt x="1271" y="946"/>
                  <a:pt x="1274" y="942"/>
                </a:cubicBezTo>
                <a:cubicBezTo>
                  <a:pt x="1272" y="942"/>
                  <a:pt x="1268" y="942"/>
                  <a:pt x="1266" y="942"/>
                </a:cubicBezTo>
                <a:close/>
                <a:moveTo>
                  <a:pt x="1310" y="943"/>
                </a:moveTo>
                <a:cubicBezTo>
                  <a:pt x="1313" y="953"/>
                  <a:pt x="1312" y="959"/>
                  <a:pt x="1314" y="970"/>
                </a:cubicBezTo>
                <a:cubicBezTo>
                  <a:pt x="1317" y="967"/>
                  <a:pt x="1318" y="957"/>
                  <a:pt x="1314" y="955"/>
                </a:cubicBezTo>
                <a:cubicBezTo>
                  <a:pt x="1319" y="953"/>
                  <a:pt x="1320" y="944"/>
                  <a:pt x="1317" y="941"/>
                </a:cubicBezTo>
                <a:cubicBezTo>
                  <a:pt x="1314" y="940"/>
                  <a:pt x="1312" y="942"/>
                  <a:pt x="1310" y="943"/>
                </a:cubicBezTo>
                <a:close/>
                <a:moveTo>
                  <a:pt x="1301" y="969"/>
                </a:moveTo>
                <a:cubicBezTo>
                  <a:pt x="1305" y="968"/>
                  <a:pt x="1306" y="965"/>
                  <a:pt x="1310" y="965"/>
                </a:cubicBezTo>
                <a:cubicBezTo>
                  <a:pt x="1310" y="961"/>
                  <a:pt x="1305" y="960"/>
                  <a:pt x="1306" y="955"/>
                </a:cubicBezTo>
                <a:cubicBezTo>
                  <a:pt x="1307" y="955"/>
                  <a:pt x="1308" y="957"/>
                  <a:pt x="1310" y="957"/>
                </a:cubicBezTo>
                <a:cubicBezTo>
                  <a:pt x="1310" y="953"/>
                  <a:pt x="1307" y="950"/>
                  <a:pt x="1304" y="948"/>
                </a:cubicBezTo>
                <a:cubicBezTo>
                  <a:pt x="1305" y="948"/>
                  <a:pt x="1305" y="947"/>
                  <a:pt x="1305" y="946"/>
                </a:cubicBezTo>
                <a:cubicBezTo>
                  <a:pt x="1307" y="946"/>
                  <a:pt x="1306" y="947"/>
                  <a:pt x="1308" y="946"/>
                </a:cubicBezTo>
                <a:cubicBezTo>
                  <a:pt x="1308" y="945"/>
                  <a:pt x="1308" y="944"/>
                  <a:pt x="1308" y="943"/>
                </a:cubicBezTo>
                <a:cubicBezTo>
                  <a:pt x="1305" y="943"/>
                  <a:pt x="1304" y="942"/>
                  <a:pt x="1303" y="942"/>
                </a:cubicBezTo>
                <a:cubicBezTo>
                  <a:pt x="1304" y="949"/>
                  <a:pt x="1299" y="960"/>
                  <a:pt x="1301" y="969"/>
                </a:cubicBezTo>
                <a:close/>
                <a:moveTo>
                  <a:pt x="1213" y="950"/>
                </a:moveTo>
                <a:cubicBezTo>
                  <a:pt x="1213" y="947"/>
                  <a:pt x="1212" y="945"/>
                  <a:pt x="1209" y="946"/>
                </a:cubicBezTo>
                <a:cubicBezTo>
                  <a:pt x="1209" y="949"/>
                  <a:pt x="1211" y="949"/>
                  <a:pt x="1213" y="950"/>
                </a:cubicBezTo>
                <a:close/>
                <a:moveTo>
                  <a:pt x="1321" y="962"/>
                </a:moveTo>
                <a:cubicBezTo>
                  <a:pt x="1326" y="961"/>
                  <a:pt x="1322" y="952"/>
                  <a:pt x="1321" y="950"/>
                </a:cubicBezTo>
                <a:cubicBezTo>
                  <a:pt x="1321" y="955"/>
                  <a:pt x="1320" y="959"/>
                  <a:pt x="1321" y="962"/>
                </a:cubicBezTo>
                <a:close/>
                <a:moveTo>
                  <a:pt x="1275" y="956"/>
                </a:moveTo>
                <a:cubicBezTo>
                  <a:pt x="1273" y="956"/>
                  <a:pt x="1269" y="952"/>
                  <a:pt x="1265" y="956"/>
                </a:cubicBezTo>
                <a:cubicBezTo>
                  <a:pt x="1266" y="961"/>
                  <a:pt x="1261" y="965"/>
                  <a:pt x="1265" y="968"/>
                </a:cubicBezTo>
                <a:cubicBezTo>
                  <a:pt x="1264" y="966"/>
                  <a:pt x="1268" y="966"/>
                  <a:pt x="1267" y="968"/>
                </a:cubicBezTo>
                <a:cubicBezTo>
                  <a:pt x="1266" y="970"/>
                  <a:pt x="1264" y="967"/>
                  <a:pt x="1263" y="969"/>
                </a:cubicBezTo>
                <a:cubicBezTo>
                  <a:pt x="1264" y="976"/>
                  <a:pt x="1264" y="981"/>
                  <a:pt x="1262" y="985"/>
                </a:cubicBezTo>
                <a:cubicBezTo>
                  <a:pt x="1264" y="985"/>
                  <a:pt x="1266" y="982"/>
                  <a:pt x="1267" y="985"/>
                </a:cubicBezTo>
                <a:cubicBezTo>
                  <a:pt x="1266" y="987"/>
                  <a:pt x="1264" y="988"/>
                  <a:pt x="1262" y="987"/>
                </a:cubicBezTo>
                <a:cubicBezTo>
                  <a:pt x="1262" y="991"/>
                  <a:pt x="1261" y="992"/>
                  <a:pt x="1261" y="995"/>
                </a:cubicBezTo>
                <a:cubicBezTo>
                  <a:pt x="1269" y="994"/>
                  <a:pt x="1275" y="995"/>
                  <a:pt x="1282" y="994"/>
                </a:cubicBezTo>
                <a:cubicBezTo>
                  <a:pt x="1279" y="992"/>
                  <a:pt x="1280" y="990"/>
                  <a:pt x="1279" y="987"/>
                </a:cubicBezTo>
                <a:cubicBezTo>
                  <a:pt x="1277" y="989"/>
                  <a:pt x="1273" y="984"/>
                  <a:pt x="1273" y="981"/>
                </a:cubicBezTo>
                <a:cubicBezTo>
                  <a:pt x="1270" y="981"/>
                  <a:pt x="1268" y="980"/>
                  <a:pt x="1268" y="977"/>
                </a:cubicBezTo>
                <a:cubicBezTo>
                  <a:pt x="1270" y="977"/>
                  <a:pt x="1274" y="977"/>
                  <a:pt x="1276" y="978"/>
                </a:cubicBezTo>
                <a:cubicBezTo>
                  <a:pt x="1275" y="979"/>
                  <a:pt x="1273" y="978"/>
                  <a:pt x="1273" y="981"/>
                </a:cubicBezTo>
                <a:cubicBezTo>
                  <a:pt x="1275" y="981"/>
                  <a:pt x="1277" y="984"/>
                  <a:pt x="1280" y="985"/>
                </a:cubicBezTo>
                <a:cubicBezTo>
                  <a:pt x="1281" y="982"/>
                  <a:pt x="1277" y="984"/>
                  <a:pt x="1277" y="983"/>
                </a:cubicBezTo>
                <a:cubicBezTo>
                  <a:pt x="1281" y="977"/>
                  <a:pt x="1275" y="972"/>
                  <a:pt x="1273" y="968"/>
                </a:cubicBezTo>
                <a:cubicBezTo>
                  <a:pt x="1274" y="967"/>
                  <a:pt x="1274" y="967"/>
                  <a:pt x="1275" y="966"/>
                </a:cubicBezTo>
                <a:cubicBezTo>
                  <a:pt x="1276" y="966"/>
                  <a:pt x="1276" y="967"/>
                  <a:pt x="1277" y="967"/>
                </a:cubicBezTo>
                <a:cubicBezTo>
                  <a:pt x="1276" y="964"/>
                  <a:pt x="1276" y="957"/>
                  <a:pt x="1275" y="956"/>
                </a:cubicBezTo>
                <a:close/>
                <a:moveTo>
                  <a:pt x="731" y="957"/>
                </a:moveTo>
                <a:cubicBezTo>
                  <a:pt x="730" y="964"/>
                  <a:pt x="732" y="968"/>
                  <a:pt x="734" y="972"/>
                </a:cubicBezTo>
                <a:cubicBezTo>
                  <a:pt x="737" y="973"/>
                  <a:pt x="736" y="973"/>
                  <a:pt x="740" y="972"/>
                </a:cubicBezTo>
                <a:cubicBezTo>
                  <a:pt x="741" y="970"/>
                  <a:pt x="742" y="969"/>
                  <a:pt x="742" y="965"/>
                </a:cubicBezTo>
                <a:cubicBezTo>
                  <a:pt x="740" y="963"/>
                  <a:pt x="733" y="961"/>
                  <a:pt x="734" y="957"/>
                </a:cubicBezTo>
                <a:cubicBezTo>
                  <a:pt x="739" y="957"/>
                  <a:pt x="738" y="963"/>
                  <a:pt x="743" y="963"/>
                </a:cubicBezTo>
                <a:cubicBezTo>
                  <a:pt x="744" y="961"/>
                  <a:pt x="745" y="959"/>
                  <a:pt x="745" y="956"/>
                </a:cubicBezTo>
                <a:cubicBezTo>
                  <a:pt x="741" y="955"/>
                  <a:pt x="733" y="954"/>
                  <a:pt x="731" y="957"/>
                </a:cubicBezTo>
                <a:close/>
                <a:moveTo>
                  <a:pt x="903" y="957"/>
                </a:moveTo>
                <a:cubicBezTo>
                  <a:pt x="903" y="962"/>
                  <a:pt x="908" y="963"/>
                  <a:pt x="907" y="970"/>
                </a:cubicBezTo>
                <a:cubicBezTo>
                  <a:pt x="914" y="969"/>
                  <a:pt x="913" y="960"/>
                  <a:pt x="911" y="956"/>
                </a:cubicBezTo>
                <a:cubicBezTo>
                  <a:pt x="907" y="956"/>
                  <a:pt x="905" y="956"/>
                  <a:pt x="903" y="957"/>
                </a:cubicBezTo>
                <a:close/>
                <a:moveTo>
                  <a:pt x="920" y="961"/>
                </a:moveTo>
                <a:cubicBezTo>
                  <a:pt x="921" y="959"/>
                  <a:pt x="924" y="959"/>
                  <a:pt x="924" y="956"/>
                </a:cubicBezTo>
                <a:cubicBezTo>
                  <a:pt x="922" y="956"/>
                  <a:pt x="919" y="956"/>
                  <a:pt x="917" y="956"/>
                </a:cubicBezTo>
                <a:cubicBezTo>
                  <a:pt x="917" y="959"/>
                  <a:pt x="918" y="961"/>
                  <a:pt x="920" y="961"/>
                </a:cubicBezTo>
                <a:close/>
                <a:moveTo>
                  <a:pt x="757" y="974"/>
                </a:moveTo>
                <a:cubicBezTo>
                  <a:pt x="760" y="969"/>
                  <a:pt x="761" y="962"/>
                  <a:pt x="764" y="958"/>
                </a:cubicBezTo>
                <a:cubicBezTo>
                  <a:pt x="761" y="957"/>
                  <a:pt x="755" y="958"/>
                  <a:pt x="751" y="957"/>
                </a:cubicBezTo>
                <a:cubicBezTo>
                  <a:pt x="751" y="962"/>
                  <a:pt x="750" y="974"/>
                  <a:pt x="757" y="974"/>
                </a:cubicBezTo>
                <a:close/>
                <a:moveTo>
                  <a:pt x="832" y="971"/>
                </a:moveTo>
                <a:cubicBezTo>
                  <a:pt x="835" y="967"/>
                  <a:pt x="841" y="961"/>
                  <a:pt x="842" y="957"/>
                </a:cubicBezTo>
                <a:cubicBezTo>
                  <a:pt x="835" y="957"/>
                  <a:pt x="826" y="958"/>
                  <a:pt x="820" y="957"/>
                </a:cubicBezTo>
                <a:cubicBezTo>
                  <a:pt x="823" y="963"/>
                  <a:pt x="827" y="967"/>
                  <a:pt x="832" y="971"/>
                </a:cubicBezTo>
                <a:close/>
                <a:moveTo>
                  <a:pt x="851" y="957"/>
                </a:moveTo>
                <a:cubicBezTo>
                  <a:pt x="856" y="964"/>
                  <a:pt x="861" y="970"/>
                  <a:pt x="867" y="975"/>
                </a:cubicBezTo>
                <a:cubicBezTo>
                  <a:pt x="875" y="970"/>
                  <a:pt x="882" y="964"/>
                  <a:pt x="889" y="957"/>
                </a:cubicBezTo>
                <a:cubicBezTo>
                  <a:pt x="878" y="957"/>
                  <a:pt x="863" y="958"/>
                  <a:pt x="851" y="957"/>
                </a:cubicBezTo>
                <a:close/>
                <a:moveTo>
                  <a:pt x="878" y="971"/>
                </a:moveTo>
                <a:cubicBezTo>
                  <a:pt x="885" y="971"/>
                  <a:pt x="892" y="971"/>
                  <a:pt x="899" y="971"/>
                </a:cubicBezTo>
                <a:cubicBezTo>
                  <a:pt x="898" y="966"/>
                  <a:pt x="899" y="960"/>
                  <a:pt x="897" y="957"/>
                </a:cubicBezTo>
                <a:cubicBezTo>
                  <a:pt x="889" y="960"/>
                  <a:pt x="884" y="965"/>
                  <a:pt x="878" y="971"/>
                </a:cubicBezTo>
                <a:close/>
                <a:moveTo>
                  <a:pt x="771" y="959"/>
                </a:moveTo>
                <a:cubicBezTo>
                  <a:pt x="780" y="962"/>
                  <a:pt x="783" y="971"/>
                  <a:pt x="793" y="974"/>
                </a:cubicBezTo>
                <a:cubicBezTo>
                  <a:pt x="798" y="968"/>
                  <a:pt x="802" y="963"/>
                  <a:pt x="807" y="957"/>
                </a:cubicBezTo>
                <a:cubicBezTo>
                  <a:pt x="795" y="958"/>
                  <a:pt x="780" y="956"/>
                  <a:pt x="771" y="959"/>
                </a:cubicBezTo>
                <a:close/>
                <a:moveTo>
                  <a:pt x="811" y="957"/>
                </a:moveTo>
                <a:cubicBezTo>
                  <a:pt x="805" y="963"/>
                  <a:pt x="799" y="972"/>
                  <a:pt x="795" y="977"/>
                </a:cubicBezTo>
                <a:cubicBezTo>
                  <a:pt x="802" y="982"/>
                  <a:pt x="808" y="988"/>
                  <a:pt x="816" y="992"/>
                </a:cubicBezTo>
                <a:cubicBezTo>
                  <a:pt x="820" y="986"/>
                  <a:pt x="826" y="981"/>
                  <a:pt x="829" y="974"/>
                </a:cubicBezTo>
                <a:cubicBezTo>
                  <a:pt x="825" y="968"/>
                  <a:pt x="820" y="963"/>
                  <a:pt x="816" y="957"/>
                </a:cubicBezTo>
                <a:cubicBezTo>
                  <a:pt x="815" y="958"/>
                  <a:pt x="811" y="957"/>
                  <a:pt x="811" y="957"/>
                </a:cubicBezTo>
                <a:close/>
                <a:moveTo>
                  <a:pt x="846" y="958"/>
                </a:moveTo>
                <a:cubicBezTo>
                  <a:pt x="843" y="963"/>
                  <a:pt x="834" y="968"/>
                  <a:pt x="834" y="974"/>
                </a:cubicBezTo>
                <a:cubicBezTo>
                  <a:pt x="834" y="981"/>
                  <a:pt x="844" y="985"/>
                  <a:pt x="848" y="991"/>
                </a:cubicBezTo>
                <a:cubicBezTo>
                  <a:pt x="853" y="987"/>
                  <a:pt x="859" y="982"/>
                  <a:pt x="864" y="978"/>
                </a:cubicBezTo>
                <a:cubicBezTo>
                  <a:pt x="858" y="971"/>
                  <a:pt x="853" y="963"/>
                  <a:pt x="846" y="958"/>
                </a:cubicBezTo>
                <a:close/>
                <a:moveTo>
                  <a:pt x="920" y="962"/>
                </a:moveTo>
                <a:cubicBezTo>
                  <a:pt x="921" y="966"/>
                  <a:pt x="921" y="970"/>
                  <a:pt x="922" y="973"/>
                </a:cubicBezTo>
                <a:cubicBezTo>
                  <a:pt x="924" y="973"/>
                  <a:pt x="925" y="973"/>
                  <a:pt x="927" y="972"/>
                </a:cubicBezTo>
                <a:cubicBezTo>
                  <a:pt x="925" y="969"/>
                  <a:pt x="929" y="959"/>
                  <a:pt x="924" y="958"/>
                </a:cubicBezTo>
                <a:cubicBezTo>
                  <a:pt x="925" y="961"/>
                  <a:pt x="921" y="960"/>
                  <a:pt x="920" y="962"/>
                </a:cubicBezTo>
                <a:close/>
                <a:moveTo>
                  <a:pt x="768" y="974"/>
                </a:moveTo>
                <a:cubicBezTo>
                  <a:pt x="772" y="974"/>
                  <a:pt x="784" y="975"/>
                  <a:pt x="786" y="974"/>
                </a:cubicBezTo>
                <a:cubicBezTo>
                  <a:pt x="781" y="968"/>
                  <a:pt x="775" y="964"/>
                  <a:pt x="769" y="960"/>
                </a:cubicBezTo>
                <a:cubicBezTo>
                  <a:pt x="768" y="964"/>
                  <a:pt x="768" y="969"/>
                  <a:pt x="768" y="974"/>
                </a:cubicBezTo>
                <a:close/>
                <a:moveTo>
                  <a:pt x="1195" y="962"/>
                </a:moveTo>
                <a:cubicBezTo>
                  <a:pt x="1188" y="961"/>
                  <a:pt x="1177" y="959"/>
                  <a:pt x="1170" y="962"/>
                </a:cubicBezTo>
                <a:cubicBezTo>
                  <a:pt x="1169" y="965"/>
                  <a:pt x="1171" y="965"/>
                  <a:pt x="1171" y="968"/>
                </a:cubicBezTo>
                <a:cubicBezTo>
                  <a:pt x="1168" y="967"/>
                  <a:pt x="1168" y="970"/>
                  <a:pt x="1169" y="971"/>
                </a:cubicBezTo>
                <a:cubicBezTo>
                  <a:pt x="1172" y="973"/>
                  <a:pt x="1180" y="968"/>
                  <a:pt x="1180" y="974"/>
                </a:cubicBezTo>
                <a:cubicBezTo>
                  <a:pt x="1177" y="975"/>
                  <a:pt x="1173" y="976"/>
                  <a:pt x="1169" y="975"/>
                </a:cubicBezTo>
                <a:cubicBezTo>
                  <a:pt x="1169" y="978"/>
                  <a:pt x="1168" y="983"/>
                  <a:pt x="1168" y="985"/>
                </a:cubicBezTo>
                <a:cubicBezTo>
                  <a:pt x="1177" y="986"/>
                  <a:pt x="1188" y="985"/>
                  <a:pt x="1199" y="985"/>
                </a:cubicBezTo>
                <a:cubicBezTo>
                  <a:pt x="1206" y="985"/>
                  <a:pt x="1214" y="987"/>
                  <a:pt x="1219" y="983"/>
                </a:cubicBezTo>
                <a:cubicBezTo>
                  <a:pt x="1216" y="981"/>
                  <a:pt x="1211" y="981"/>
                  <a:pt x="1211" y="976"/>
                </a:cubicBezTo>
                <a:cubicBezTo>
                  <a:pt x="1204" y="974"/>
                  <a:pt x="1200" y="966"/>
                  <a:pt x="1197" y="963"/>
                </a:cubicBezTo>
                <a:cubicBezTo>
                  <a:pt x="1202" y="965"/>
                  <a:pt x="1210" y="975"/>
                  <a:pt x="1217" y="969"/>
                </a:cubicBezTo>
                <a:cubicBezTo>
                  <a:pt x="1215" y="966"/>
                  <a:pt x="1211" y="970"/>
                  <a:pt x="1211" y="965"/>
                </a:cubicBezTo>
                <a:cubicBezTo>
                  <a:pt x="1212" y="962"/>
                  <a:pt x="1216" y="967"/>
                  <a:pt x="1216" y="963"/>
                </a:cubicBezTo>
                <a:cubicBezTo>
                  <a:pt x="1212" y="959"/>
                  <a:pt x="1199" y="959"/>
                  <a:pt x="1195" y="962"/>
                </a:cubicBezTo>
                <a:close/>
                <a:moveTo>
                  <a:pt x="1320" y="968"/>
                </a:moveTo>
                <a:cubicBezTo>
                  <a:pt x="1322" y="969"/>
                  <a:pt x="1324" y="970"/>
                  <a:pt x="1325" y="972"/>
                </a:cubicBezTo>
                <a:cubicBezTo>
                  <a:pt x="1326" y="967"/>
                  <a:pt x="1325" y="964"/>
                  <a:pt x="1321" y="964"/>
                </a:cubicBezTo>
                <a:cubicBezTo>
                  <a:pt x="1321" y="966"/>
                  <a:pt x="1319" y="966"/>
                  <a:pt x="1320" y="968"/>
                </a:cubicBezTo>
                <a:close/>
                <a:moveTo>
                  <a:pt x="762" y="975"/>
                </a:moveTo>
                <a:cubicBezTo>
                  <a:pt x="764" y="973"/>
                  <a:pt x="766" y="967"/>
                  <a:pt x="763" y="965"/>
                </a:cubicBezTo>
                <a:cubicBezTo>
                  <a:pt x="763" y="968"/>
                  <a:pt x="759" y="973"/>
                  <a:pt x="762" y="975"/>
                </a:cubicBezTo>
                <a:close/>
                <a:moveTo>
                  <a:pt x="904" y="972"/>
                </a:moveTo>
                <a:cubicBezTo>
                  <a:pt x="906" y="970"/>
                  <a:pt x="906" y="966"/>
                  <a:pt x="903" y="966"/>
                </a:cubicBezTo>
                <a:cubicBezTo>
                  <a:pt x="903" y="968"/>
                  <a:pt x="903" y="971"/>
                  <a:pt x="904" y="972"/>
                </a:cubicBezTo>
                <a:close/>
                <a:moveTo>
                  <a:pt x="1313" y="978"/>
                </a:moveTo>
                <a:cubicBezTo>
                  <a:pt x="1309" y="978"/>
                  <a:pt x="1309" y="972"/>
                  <a:pt x="1310" y="969"/>
                </a:cubicBezTo>
                <a:cubicBezTo>
                  <a:pt x="1308" y="970"/>
                  <a:pt x="1307" y="969"/>
                  <a:pt x="1304" y="969"/>
                </a:cubicBezTo>
                <a:cubicBezTo>
                  <a:pt x="1305" y="972"/>
                  <a:pt x="1303" y="973"/>
                  <a:pt x="1299" y="973"/>
                </a:cubicBezTo>
                <a:cubicBezTo>
                  <a:pt x="1299" y="982"/>
                  <a:pt x="1296" y="989"/>
                  <a:pt x="1298" y="996"/>
                </a:cubicBezTo>
                <a:cubicBezTo>
                  <a:pt x="1304" y="997"/>
                  <a:pt x="1307" y="995"/>
                  <a:pt x="1312" y="996"/>
                </a:cubicBezTo>
                <a:cubicBezTo>
                  <a:pt x="1314" y="991"/>
                  <a:pt x="1312" y="985"/>
                  <a:pt x="1313" y="978"/>
                </a:cubicBezTo>
                <a:close/>
                <a:moveTo>
                  <a:pt x="909" y="971"/>
                </a:moveTo>
                <a:cubicBezTo>
                  <a:pt x="910" y="973"/>
                  <a:pt x="909" y="977"/>
                  <a:pt x="913" y="977"/>
                </a:cubicBezTo>
                <a:cubicBezTo>
                  <a:pt x="911" y="974"/>
                  <a:pt x="914" y="971"/>
                  <a:pt x="911" y="970"/>
                </a:cubicBezTo>
                <a:cubicBezTo>
                  <a:pt x="911" y="970"/>
                  <a:pt x="910" y="971"/>
                  <a:pt x="909" y="971"/>
                </a:cubicBezTo>
                <a:close/>
                <a:moveTo>
                  <a:pt x="1421" y="972"/>
                </a:moveTo>
                <a:cubicBezTo>
                  <a:pt x="1421" y="974"/>
                  <a:pt x="1423" y="973"/>
                  <a:pt x="1423" y="976"/>
                </a:cubicBezTo>
                <a:cubicBezTo>
                  <a:pt x="1419" y="978"/>
                  <a:pt x="1419" y="986"/>
                  <a:pt x="1420" y="991"/>
                </a:cubicBezTo>
                <a:cubicBezTo>
                  <a:pt x="1422" y="991"/>
                  <a:pt x="1422" y="992"/>
                  <a:pt x="1424" y="992"/>
                </a:cubicBezTo>
                <a:cubicBezTo>
                  <a:pt x="1425" y="990"/>
                  <a:pt x="1425" y="987"/>
                  <a:pt x="1429" y="988"/>
                </a:cubicBezTo>
                <a:cubicBezTo>
                  <a:pt x="1425" y="983"/>
                  <a:pt x="1428" y="977"/>
                  <a:pt x="1428" y="970"/>
                </a:cubicBezTo>
                <a:cubicBezTo>
                  <a:pt x="1424" y="969"/>
                  <a:pt x="1422" y="970"/>
                  <a:pt x="1421" y="972"/>
                </a:cubicBezTo>
                <a:close/>
                <a:moveTo>
                  <a:pt x="1320" y="989"/>
                </a:moveTo>
                <a:cubicBezTo>
                  <a:pt x="1323" y="986"/>
                  <a:pt x="1324" y="983"/>
                  <a:pt x="1321" y="978"/>
                </a:cubicBezTo>
                <a:cubicBezTo>
                  <a:pt x="1323" y="978"/>
                  <a:pt x="1324" y="977"/>
                  <a:pt x="1325" y="979"/>
                </a:cubicBezTo>
                <a:cubicBezTo>
                  <a:pt x="1326" y="974"/>
                  <a:pt x="1323" y="973"/>
                  <a:pt x="1319" y="972"/>
                </a:cubicBezTo>
                <a:cubicBezTo>
                  <a:pt x="1319" y="979"/>
                  <a:pt x="1317" y="984"/>
                  <a:pt x="1320" y="989"/>
                </a:cubicBezTo>
                <a:close/>
                <a:moveTo>
                  <a:pt x="879" y="973"/>
                </a:moveTo>
                <a:cubicBezTo>
                  <a:pt x="882" y="978"/>
                  <a:pt x="888" y="980"/>
                  <a:pt x="893" y="983"/>
                </a:cubicBezTo>
                <a:cubicBezTo>
                  <a:pt x="895" y="982"/>
                  <a:pt x="896" y="977"/>
                  <a:pt x="900" y="979"/>
                </a:cubicBezTo>
                <a:cubicBezTo>
                  <a:pt x="902" y="968"/>
                  <a:pt x="887" y="975"/>
                  <a:pt x="879" y="973"/>
                </a:cubicBezTo>
                <a:close/>
                <a:moveTo>
                  <a:pt x="727" y="988"/>
                </a:moveTo>
                <a:cubicBezTo>
                  <a:pt x="730" y="989"/>
                  <a:pt x="729" y="984"/>
                  <a:pt x="732" y="986"/>
                </a:cubicBezTo>
                <a:cubicBezTo>
                  <a:pt x="732" y="984"/>
                  <a:pt x="733" y="983"/>
                  <a:pt x="734" y="982"/>
                </a:cubicBezTo>
                <a:cubicBezTo>
                  <a:pt x="735" y="982"/>
                  <a:pt x="734" y="984"/>
                  <a:pt x="736" y="984"/>
                </a:cubicBezTo>
                <a:cubicBezTo>
                  <a:pt x="737" y="981"/>
                  <a:pt x="739" y="979"/>
                  <a:pt x="739" y="975"/>
                </a:cubicBezTo>
                <a:cubicBezTo>
                  <a:pt x="737" y="975"/>
                  <a:pt x="737" y="974"/>
                  <a:pt x="734" y="974"/>
                </a:cubicBezTo>
                <a:cubicBezTo>
                  <a:pt x="734" y="982"/>
                  <a:pt x="728" y="983"/>
                  <a:pt x="727" y="988"/>
                </a:cubicBezTo>
                <a:close/>
                <a:moveTo>
                  <a:pt x="745" y="978"/>
                </a:moveTo>
                <a:cubicBezTo>
                  <a:pt x="745" y="977"/>
                  <a:pt x="747" y="977"/>
                  <a:pt x="747" y="975"/>
                </a:cubicBezTo>
                <a:cubicBezTo>
                  <a:pt x="745" y="973"/>
                  <a:pt x="741" y="978"/>
                  <a:pt x="745" y="978"/>
                </a:cubicBezTo>
                <a:close/>
                <a:moveTo>
                  <a:pt x="920" y="982"/>
                </a:moveTo>
                <a:cubicBezTo>
                  <a:pt x="919" y="979"/>
                  <a:pt x="919" y="976"/>
                  <a:pt x="917" y="974"/>
                </a:cubicBezTo>
                <a:cubicBezTo>
                  <a:pt x="916" y="977"/>
                  <a:pt x="917" y="982"/>
                  <a:pt x="920" y="982"/>
                </a:cubicBezTo>
                <a:close/>
                <a:moveTo>
                  <a:pt x="927" y="985"/>
                </a:moveTo>
                <a:cubicBezTo>
                  <a:pt x="926" y="982"/>
                  <a:pt x="927" y="978"/>
                  <a:pt x="926" y="975"/>
                </a:cubicBezTo>
                <a:cubicBezTo>
                  <a:pt x="925" y="975"/>
                  <a:pt x="924" y="975"/>
                  <a:pt x="924" y="974"/>
                </a:cubicBezTo>
                <a:cubicBezTo>
                  <a:pt x="924" y="978"/>
                  <a:pt x="924" y="983"/>
                  <a:pt x="927" y="985"/>
                </a:cubicBezTo>
                <a:close/>
                <a:moveTo>
                  <a:pt x="729" y="980"/>
                </a:moveTo>
                <a:cubicBezTo>
                  <a:pt x="728" y="977"/>
                  <a:pt x="730" y="977"/>
                  <a:pt x="730" y="975"/>
                </a:cubicBezTo>
                <a:cubicBezTo>
                  <a:pt x="729" y="975"/>
                  <a:pt x="728" y="975"/>
                  <a:pt x="727" y="975"/>
                </a:cubicBezTo>
                <a:cubicBezTo>
                  <a:pt x="728" y="978"/>
                  <a:pt x="726" y="979"/>
                  <a:pt x="729" y="980"/>
                </a:cubicBezTo>
                <a:close/>
                <a:moveTo>
                  <a:pt x="877" y="975"/>
                </a:moveTo>
                <a:cubicBezTo>
                  <a:pt x="873" y="975"/>
                  <a:pt x="872" y="975"/>
                  <a:pt x="869" y="977"/>
                </a:cubicBezTo>
                <a:cubicBezTo>
                  <a:pt x="872" y="983"/>
                  <a:pt x="877" y="987"/>
                  <a:pt x="882" y="991"/>
                </a:cubicBezTo>
                <a:cubicBezTo>
                  <a:pt x="885" y="990"/>
                  <a:pt x="887" y="988"/>
                  <a:pt x="889" y="985"/>
                </a:cubicBezTo>
                <a:cubicBezTo>
                  <a:pt x="888" y="980"/>
                  <a:pt x="880" y="980"/>
                  <a:pt x="877" y="975"/>
                </a:cubicBezTo>
                <a:close/>
                <a:moveTo>
                  <a:pt x="1211" y="976"/>
                </a:moveTo>
                <a:cubicBezTo>
                  <a:pt x="1213" y="977"/>
                  <a:pt x="1216" y="978"/>
                  <a:pt x="1218" y="978"/>
                </a:cubicBezTo>
                <a:cubicBezTo>
                  <a:pt x="1220" y="974"/>
                  <a:pt x="1212" y="974"/>
                  <a:pt x="1211" y="976"/>
                </a:cubicBezTo>
                <a:close/>
                <a:moveTo>
                  <a:pt x="753" y="993"/>
                </a:moveTo>
                <a:cubicBezTo>
                  <a:pt x="757" y="993"/>
                  <a:pt x="756" y="987"/>
                  <a:pt x="758" y="985"/>
                </a:cubicBezTo>
                <a:cubicBezTo>
                  <a:pt x="758" y="987"/>
                  <a:pt x="755" y="993"/>
                  <a:pt x="760" y="992"/>
                </a:cubicBezTo>
                <a:cubicBezTo>
                  <a:pt x="760" y="990"/>
                  <a:pt x="762" y="987"/>
                  <a:pt x="762" y="983"/>
                </a:cubicBezTo>
                <a:cubicBezTo>
                  <a:pt x="759" y="983"/>
                  <a:pt x="759" y="981"/>
                  <a:pt x="758" y="981"/>
                </a:cubicBezTo>
                <a:cubicBezTo>
                  <a:pt x="757" y="982"/>
                  <a:pt x="757" y="984"/>
                  <a:pt x="755" y="983"/>
                </a:cubicBezTo>
                <a:cubicBezTo>
                  <a:pt x="753" y="981"/>
                  <a:pt x="756" y="979"/>
                  <a:pt x="755" y="976"/>
                </a:cubicBezTo>
                <a:cubicBezTo>
                  <a:pt x="755" y="976"/>
                  <a:pt x="755" y="976"/>
                  <a:pt x="753" y="976"/>
                </a:cubicBezTo>
                <a:cubicBezTo>
                  <a:pt x="752" y="982"/>
                  <a:pt x="756" y="987"/>
                  <a:pt x="753" y="993"/>
                </a:cubicBezTo>
                <a:close/>
                <a:moveTo>
                  <a:pt x="761" y="979"/>
                </a:moveTo>
                <a:cubicBezTo>
                  <a:pt x="764" y="980"/>
                  <a:pt x="764" y="976"/>
                  <a:pt x="761" y="976"/>
                </a:cubicBezTo>
                <a:cubicBezTo>
                  <a:pt x="761" y="977"/>
                  <a:pt x="761" y="978"/>
                  <a:pt x="761" y="979"/>
                </a:cubicBezTo>
                <a:close/>
                <a:moveTo>
                  <a:pt x="768" y="986"/>
                </a:moveTo>
                <a:cubicBezTo>
                  <a:pt x="766" y="986"/>
                  <a:pt x="765" y="987"/>
                  <a:pt x="766" y="989"/>
                </a:cubicBezTo>
                <a:cubicBezTo>
                  <a:pt x="767" y="991"/>
                  <a:pt x="772" y="994"/>
                  <a:pt x="773" y="990"/>
                </a:cubicBezTo>
                <a:cubicBezTo>
                  <a:pt x="770" y="990"/>
                  <a:pt x="770" y="991"/>
                  <a:pt x="768" y="990"/>
                </a:cubicBezTo>
                <a:cubicBezTo>
                  <a:pt x="769" y="989"/>
                  <a:pt x="768" y="986"/>
                  <a:pt x="769" y="985"/>
                </a:cubicBezTo>
                <a:cubicBezTo>
                  <a:pt x="775" y="989"/>
                  <a:pt x="780" y="978"/>
                  <a:pt x="786" y="979"/>
                </a:cubicBezTo>
                <a:cubicBezTo>
                  <a:pt x="782" y="983"/>
                  <a:pt x="778" y="985"/>
                  <a:pt x="774" y="987"/>
                </a:cubicBezTo>
                <a:cubicBezTo>
                  <a:pt x="774" y="990"/>
                  <a:pt x="775" y="991"/>
                  <a:pt x="778" y="991"/>
                </a:cubicBezTo>
                <a:cubicBezTo>
                  <a:pt x="782" y="987"/>
                  <a:pt x="786" y="983"/>
                  <a:pt x="789" y="978"/>
                </a:cubicBezTo>
                <a:cubicBezTo>
                  <a:pt x="783" y="976"/>
                  <a:pt x="775" y="976"/>
                  <a:pt x="768" y="976"/>
                </a:cubicBezTo>
                <a:cubicBezTo>
                  <a:pt x="766" y="980"/>
                  <a:pt x="767" y="983"/>
                  <a:pt x="768" y="986"/>
                </a:cubicBezTo>
                <a:close/>
                <a:moveTo>
                  <a:pt x="782" y="992"/>
                </a:moveTo>
                <a:cubicBezTo>
                  <a:pt x="791" y="991"/>
                  <a:pt x="803" y="994"/>
                  <a:pt x="810" y="991"/>
                </a:cubicBezTo>
                <a:cubicBezTo>
                  <a:pt x="804" y="987"/>
                  <a:pt x="799" y="982"/>
                  <a:pt x="793" y="978"/>
                </a:cubicBezTo>
                <a:cubicBezTo>
                  <a:pt x="790" y="984"/>
                  <a:pt x="785" y="987"/>
                  <a:pt x="782" y="992"/>
                </a:cubicBezTo>
                <a:close/>
                <a:moveTo>
                  <a:pt x="738" y="991"/>
                </a:moveTo>
                <a:cubicBezTo>
                  <a:pt x="740" y="993"/>
                  <a:pt x="744" y="992"/>
                  <a:pt x="747" y="992"/>
                </a:cubicBezTo>
                <a:cubicBezTo>
                  <a:pt x="749" y="989"/>
                  <a:pt x="746" y="985"/>
                  <a:pt x="747" y="979"/>
                </a:cubicBezTo>
                <a:cubicBezTo>
                  <a:pt x="741" y="980"/>
                  <a:pt x="741" y="987"/>
                  <a:pt x="738" y="991"/>
                </a:cubicBezTo>
                <a:close/>
                <a:moveTo>
                  <a:pt x="907" y="991"/>
                </a:moveTo>
                <a:cubicBezTo>
                  <a:pt x="909" y="991"/>
                  <a:pt x="912" y="991"/>
                  <a:pt x="913" y="990"/>
                </a:cubicBezTo>
                <a:cubicBezTo>
                  <a:pt x="912" y="985"/>
                  <a:pt x="908" y="982"/>
                  <a:pt x="907" y="979"/>
                </a:cubicBezTo>
                <a:cubicBezTo>
                  <a:pt x="906" y="983"/>
                  <a:pt x="908" y="988"/>
                  <a:pt x="907" y="991"/>
                </a:cubicBezTo>
                <a:close/>
                <a:moveTo>
                  <a:pt x="865" y="980"/>
                </a:moveTo>
                <a:cubicBezTo>
                  <a:pt x="862" y="984"/>
                  <a:pt x="856" y="986"/>
                  <a:pt x="854" y="991"/>
                </a:cubicBezTo>
                <a:cubicBezTo>
                  <a:pt x="860" y="990"/>
                  <a:pt x="868" y="992"/>
                  <a:pt x="874" y="990"/>
                </a:cubicBezTo>
                <a:cubicBezTo>
                  <a:pt x="873" y="985"/>
                  <a:pt x="869" y="983"/>
                  <a:pt x="865" y="980"/>
                </a:cubicBezTo>
                <a:close/>
                <a:moveTo>
                  <a:pt x="895" y="985"/>
                </a:moveTo>
                <a:cubicBezTo>
                  <a:pt x="898" y="985"/>
                  <a:pt x="898" y="988"/>
                  <a:pt x="902" y="988"/>
                </a:cubicBezTo>
                <a:cubicBezTo>
                  <a:pt x="902" y="980"/>
                  <a:pt x="898" y="978"/>
                  <a:pt x="895" y="985"/>
                </a:cubicBezTo>
                <a:close/>
                <a:moveTo>
                  <a:pt x="1350" y="985"/>
                </a:moveTo>
                <a:cubicBezTo>
                  <a:pt x="1350" y="983"/>
                  <a:pt x="1351" y="980"/>
                  <a:pt x="1349" y="980"/>
                </a:cubicBezTo>
                <a:cubicBezTo>
                  <a:pt x="1349" y="983"/>
                  <a:pt x="1347" y="984"/>
                  <a:pt x="1350" y="985"/>
                </a:cubicBezTo>
                <a:close/>
                <a:moveTo>
                  <a:pt x="1163" y="986"/>
                </a:moveTo>
                <a:cubicBezTo>
                  <a:pt x="1163" y="985"/>
                  <a:pt x="1165" y="981"/>
                  <a:pt x="1162" y="981"/>
                </a:cubicBezTo>
                <a:cubicBezTo>
                  <a:pt x="1162" y="983"/>
                  <a:pt x="1161" y="986"/>
                  <a:pt x="1163" y="986"/>
                </a:cubicBezTo>
                <a:close/>
                <a:moveTo>
                  <a:pt x="919" y="992"/>
                </a:moveTo>
                <a:cubicBezTo>
                  <a:pt x="919" y="991"/>
                  <a:pt x="922" y="992"/>
                  <a:pt x="923" y="991"/>
                </a:cubicBezTo>
                <a:cubicBezTo>
                  <a:pt x="923" y="987"/>
                  <a:pt x="921" y="985"/>
                  <a:pt x="917" y="985"/>
                </a:cubicBezTo>
                <a:cubicBezTo>
                  <a:pt x="916" y="987"/>
                  <a:pt x="916" y="992"/>
                  <a:pt x="919" y="992"/>
                </a:cubicBezTo>
                <a:close/>
                <a:moveTo>
                  <a:pt x="887" y="989"/>
                </a:moveTo>
                <a:cubicBezTo>
                  <a:pt x="888" y="994"/>
                  <a:pt x="895" y="989"/>
                  <a:pt x="899" y="991"/>
                </a:cubicBezTo>
                <a:cubicBezTo>
                  <a:pt x="897" y="985"/>
                  <a:pt x="892" y="986"/>
                  <a:pt x="887" y="989"/>
                </a:cubicBezTo>
                <a:close/>
                <a:moveTo>
                  <a:pt x="730" y="991"/>
                </a:moveTo>
                <a:cubicBezTo>
                  <a:pt x="730" y="992"/>
                  <a:pt x="731" y="992"/>
                  <a:pt x="733" y="992"/>
                </a:cubicBezTo>
                <a:cubicBezTo>
                  <a:pt x="733" y="991"/>
                  <a:pt x="733" y="990"/>
                  <a:pt x="734" y="989"/>
                </a:cubicBezTo>
                <a:cubicBezTo>
                  <a:pt x="733" y="989"/>
                  <a:pt x="732" y="988"/>
                  <a:pt x="731" y="989"/>
                </a:cubicBezTo>
                <a:cubicBezTo>
                  <a:pt x="731" y="990"/>
                  <a:pt x="730" y="990"/>
                  <a:pt x="730" y="991"/>
                </a:cubicBezTo>
                <a:close/>
                <a:moveTo>
                  <a:pt x="1195" y="990"/>
                </a:moveTo>
                <a:cubicBezTo>
                  <a:pt x="1187" y="990"/>
                  <a:pt x="1171" y="985"/>
                  <a:pt x="1166" y="992"/>
                </a:cubicBezTo>
                <a:cubicBezTo>
                  <a:pt x="1171" y="988"/>
                  <a:pt x="1173" y="994"/>
                  <a:pt x="1176" y="996"/>
                </a:cubicBezTo>
                <a:cubicBezTo>
                  <a:pt x="1179" y="994"/>
                  <a:pt x="1184" y="992"/>
                  <a:pt x="1187" y="996"/>
                </a:cubicBezTo>
                <a:cubicBezTo>
                  <a:pt x="1187" y="994"/>
                  <a:pt x="1185" y="992"/>
                  <a:pt x="1187" y="991"/>
                </a:cubicBezTo>
                <a:cubicBezTo>
                  <a:pt x="1191" y="991"/>
                  <a:pt x="1190" y="995"/>
                  <a:pt x="1193" y="996"/>
                </a:cubicBezTo>
                <a:cubicBezTo>
                  <a:pt x="1198" y="994"/>
                  <a:pt x="1201" y="994"/>
                  <a:pt x="1204" y="994"/>
                </a:cubicBezTo>
                <a:cubicBezTo>
                  <a:pt x="1206" y="994"/>
                  <a:pt x="1205" y="991"/>
                  <a:pt x="1207" y="991"/>
                </a:cubicBezTo>
                <a:cubicBezTo>
                  <a:pt x="1211" y="994"/>
                  <a:pt x="1216" y="993"/>
                  <a:pt x="1220" y="990"/>
                </a:cubicBezTo>
                <a:cubicBezTo>
                  <a:pt x="1213" y="987"/>
                  <a:pt x="1204" y="990"/>
                  <a:pt x="1195" y="990"/>
                </a:cubicBezTo>
                <a:close/>
                <a:moveTo>
                  <a:pt x="1321" y="996"/>
                </a:moveTo>
                <a:cubicBezTo>
                  <a:pt x="1324" y="995"/>
                  <a:pt x="1322" y="994"/>
                  <a:pt x="1325" y="995"/>
                </a:cubicBezTo>
                <a:cubicBezTo>
                  <a:pt x="1324" y="993"/>
                  <a:pt x="1322" y="990"/>
                  <a:pt x="1321" y="992"/>
                </a:cubicBezTo>
                <a:cubicBezTo>
                  <a:pt x="1322" y="992"/>
                  <a:pt x="1321" y="995"/>
                  <a:pt x="1321" y="996"/>
                </a:cubicBezTo>
                <a:close/>
                <a:moveTo>
                  <a:pt x="1133" y="998"/>
                </a:moveTo>
                <a:cubicBezTo>
                  <a:pt x="1136" y="998"/>
                  <a:pt x="1136" y="1000"/>
                  <a:pt x="1134" y="1001"/>
                </a:cubicBezTo>
                <a:cubicBezTo>
                  <a:pt x="1137" y="1001"/>
                  <a:pt x="1139" y="1004"/>
                  <a:pt x="1142" y="1002"/>
                </a:cubicBezTo>
                <a:cubicBezTo>
                  <a:pt x="1141" y="1003"/>
                  <a:pt x="1142" y="1003"/>
                  <a:pt x="1142" y="1004"/>
                </a:cubicBezTo>
                <a:cubicBezTo>
                  <a:pt x="1144" y="1002"/>
                  <a:pt x="1148" y="1003"/>
                  <a:pt x="1149" y="1001"/>
                </a:cubicBezTo>
                <a:cubicBezTo>
                  <a:pt x="1146" y="999"/>
                  <a:pt x="1141" y="1000"/>
                  <a:pt x="1138" y="997"/>
                </a:cubicBezTo>
                <a:cubicBezTo>
                  <a:pt x="1136" y="997"/>
                  <a:pt x="1133" y="996"/>
                  <a:pt x="1133" y="998"/>
                </a:cubicBezTo>
                <a:close/>
                <a:moveTo>
                  <a:pt x="1103" y="1003"/>
                </a:moveTo>
                <a:cubicBezTo>
                  <a:pt x="1104" y="1006"/>
                  <a:pt x="1107" y="1003"/>
                  <a:pt x="1109" y="1004"/>
                </a:cubicBezTo>
                <a:cubicBezTo>
                  <a:pt x="1109" y="1002"/>
                  <a:pt x="1110" y="999"/>
                  <a:pt x="1107" y="999"/>
                </a:cubicBezTo>
                <a:cubicBezTo>
                  <a:pt x="1107" y="1002"/>
                  <a:pt x="1103" y="1000"/>
                  <a:pt x="1103" y="1003"/>
                </a:cubicBezTo>
                <a:close/>
                <a:moveTo>
                  <a:pt x="1126" y="1004"/>
                </a:moveTo>
                <a:cubicBezTo>
                  <a:pt x="1126" y="1002"/>
                  <a:pt x="1125" y="999"/>
                  <a:pt x="1122" y="999"/>
                </a:cubicBezTo>
                <a:cubicBezTo>
                  <a:pt x="1123" y="1001"/>
                  <a:pt x="1122" y="1005"/>
                  <a:pt x="1126" y="1004"/>
                </a:cubicBezTo>
                <a:close/>
                <a:moveTo>
                  <a:pt x="1096" y="1003"/>
                </a:moveTo>
                <a:cubicBezTo>
                  <a:pt x="1097" y="1003"/>
                  <a:pt x="1097" y="1004"/>
                  <a:pt x="1098" y="1004"/>
                </a:cubicBezTo>
                <a:cubicBezTo>
                  <a:pt x="1099" y="1002"/>
                  <a:pt x="1098" y="1002"/>
                  <a:pt x="1099" y="1000"/>
                </a:cubicBezTo>
                <a:cubicBezTo>
                  <a:pt x="1097" y="1000"/>
                  <a:pt x="1096" y="1001"/>
                  <a:pt x="1096" y="1003"/>
                </a:cubicBezTo>
                <a:close/>
                <a:moveTo>
                  <a:pt x="1177" y="1004"/>
                </a:moveTo>
                <a:cubicBezTo>
                  <a:pt x="1178" y="1004"/>
                  <a:pt x="1179" y="1004"/>
                  <a:pt x="1180" y="1004"/>
                </a:cubicBezTo>
                <a:cubicBezTo>
                  <a:pt x="1180" y="1002"/>
                  <a:pt x="1180" y="1001"/>
                  <a:pt x="1178" y="1001"/>
                </a:cubicBezTo>
                <a:cubicBezTo>
                  <a:pt x="1178" y="1002"/>
                  <a:pt x="1177" y="1002"/>
                  <a:pt x="1177" y="1004"/>
                </a:cubicBezTo>
                <a:close/>
                <a:moveTo>
                  <a:pt x="1129" y="1002"/>
                </a:moveTo>
                <a:cubicBezTo>
                  <a:pt x="1129" y="1005"/>
                  <a:pt x="1134" y="1004"/>
                  <a:pt x="1133" y="1002"/>
                </a:cubicBezTo>
                <a:cubicBezTo>
                  <a:pt x="1131" y="1001"/>
                  <a:pt x="1131" y="1003"/>
                  <a:pt x="1129" y="1002"/>
                </a:cubicBezTo>
                <a:close/>
                <a:moveTo>
                  <a:pt x="1208" y="1006"/>
                </a:moveTo>
                <a:cubicBezTo>
                  <a:pt x="1208" y="1004"/>
                  <a:pt x="1211" y="1005"/>
                  <a:pt x="1211" y="1003"/>
                </a:cubicBezTo>
                <a:cubicBezTo>
                  <a:pt x="1209" y="1003"/>
                  <a:pt x="1206" y="1002"/>
                  <a:pt x="1205" y="1004"/>
                </a:cubicBezTo>
                <a:cubicBezTo>
                  <a:pt x="1207" y="1004"/>
                  <a:pt x="1207" y="1006"/>
                  <a:pt x="1208" y="1006"/>
                </a:cubicBezTo>
                <a:close/>
                <a:moveTo>
                  <a:pt x="889" y="1009"/>
                </a:moveTo>
                <a:cubicBezTo>
                  <a:pt x="889" y="1011"/>
                  <a:pt x="891" y="1011"/>
                  <a:pt x="893" y="1011"/>
                </a:cubicBezTo>
                <a:cubicBezTo>
                  <a:pt x="894" y="1008"/>
                  <a:pt x="891" y="1007"/>
                  <a:pt x="889" y="1009"/>
                </a:cubicBezTo>
                <a:close/>
                <a:moveTo>
                  <a:pt x="995" y="1015"/>
                </a:moveTo>
                <a:cubicBezTo>
                  <a:pt x="998" y="1012"/>
                  <a:pt x="989" y="1007"/>
                  <a:pt x="988" y="1009"/>
                </a:cubicBezTo>
                <a:cubicBezTo>
                  <a:pt x="992" y="1010"/>
                  <a:pt x="992" y="1014"/>
                  <a:pt x="995" y="1015"/>
                </a:cubicBezTo>
                <a:close/>
                <a:moveTo>
                  <a:pt x="1054" y="1010"/>
                </a:moveTo>
                <a:cubicBezTo>
                  <a:pt x="1054" y="1008"/>
                  <a:pt x="1053" y="1008"/>
                  <a:pt x="1051" y="1008"/>
                </a:cubicBezTo>
                <a:cubicBezTo>
                  <a:pt x="1051" y="1010"/>
                  <a:pt x="1052" y="1010"/>
                  <a:pt x="1054" y="1010"/>
                </a:cubicBezTo>
                <a:close/>
                <a:moveTo>
                  <a:pt x="842" y="1015"/>
                </a:moveTo>
                <a:cubicBezTo>
                  <a:pt x="846" y="1019"/>
                  <a:pt x="847" y="1014"/>
                  <a:pt x="852" y="1014"/>
                </a:cubicBezTo>
                <a:cubicBezTo>
                  <a:pt x="850" y="1008"/>
                  <a:pt x="844" y="1011"/>
                  <a:pt x="842" y="1015"/>
                </a:cubicBezTo>
                <a:close/>
                <a:moveTo>
                  <a:pt x="1002" y="1011"/>
                </a:moveTo>
                <a:cubicBezTo>
                  <a:pt x="1005" y="1012"/>
                  <a:pt x="1006" y="1012"/>
                  <a:pt x="1008" y="1011"/>
                </a:cubicBezTo>
                <a:cubicBezTo>
                  <a:pt x="1006" y="1011"/>
                  <a:pt x="1003" y="1009"/>
                  <a:pt x="1002" y="1011"/>
                </a:cubicBezTo>
                <a:close/>
                <a:moveTo>
                  <a:pt x="1105" y="1012"/>
                </a:moveTo>
                <a:cubicBezTo>
                  <a:pt x="1105" y="1010"/>
                  <a:pt x="1104" y="1010"/>
                  <a:pt x="1102" y="1010"/>
                </a:cubicBezTo>
                <a:cubicBezTo>
                  <a:pt x="1101" y="1012"/>
                  <a:pt x="1103" y="1013"/>
                  <a:pt x="1105" y="1012"/>
                </a:cubicBezTo>
                <a:close/>
                <a:moveTo>
                  <a:pt x="901" y="1013"/>
                </a:moveTo>
                <a:cubicBezTo>
                  <a:pt x="902" y="1015"/>
                  <a:pt x="905" y="1015"/>
                  <a:pt x="906" y="1014"/>
                </a:cubicBezTo>
                <a:cubicBezTo>
                  <a:pt x="906" y="1012"/>
                  <a:pt x="905" y="1011"/>
                  <a:pt x="904" y="1011"/>
                </a:cubicBezTo>
                <a:cubicBezTo>
                  <a:pt x="903" y="1012"/>
                  <a:pt x="900" y="1011"/>
                  <a:pt x="901" y="1013"/>
                </a:cubicBezTo>
                <a:close/>
                <a:moveTo>
                  <a:pt x="928" y="1015"/>
                </a:moveTo>
                <a:cubicBezTo>
                  <a:pt x="931" y="1015"/>
                  <a:pt x="931" y="1010"/>
                  <a:pt x="928" y="1011"/>
                </a:cubicBezTo>
                <a:cubicBezTo>
                  <a:pt x="926" y="1012"/>
                  <a:pt x="928" y="1012"/>
                  <a:pt x="928" y="1015"/>
                </a:cubicBezTo>
                <a:close/>
                <a:moveTo>
                  <a:pt x="869" y="1016"/>
                </a:moveTo>
                <a:cubicBezTo>
                  <a:pt x="873" y="1018"/>
                  <a:pt x="875" y="1018"/>
                  <a:pt x="881" y="1017"/>
                </a:cubicBezTo>
                <a:cubicBezTo>
                  <a:pt x="881" y="1018"/>
                  <a:pt x="879" y="1018"/>
                  <a:pt x="880" y="1020"/>
                </a:cubicBezTo>
                <a:cubicBezTo>
                  <a:pt x="881" y="1021"/>
                  <a:pt x="885" y="1023"/>
                  <a:pt x="886" y="1021"/>
                </a:cubicBezTo>
                <a:cubicBezTo>
                  <a:pt x="885" y="1020"/>
                  <a:pt x="883" y="1020"/>
                  <a:pt x="883" y="1019"/>
                </a:cubicBezTo>
                <a:cubicBezTo>
                  <a:pt x="885" y="1017"/>
                  <a:pt x="888" y="1015"/>
                  <a:pt x="893" y="1015"/>
                </a:cubicBezTo>
                <a:cubicBezTo>
                  <a:pt x="896" y="1016"/>
                  <a:pt x="895" y="1016"/>
                  <a:pt x="894" y="1019"/>
                </a:cubicBezTo>
                <a:cubicBezTo>
                  <a:pt x="900" y="1020"/>
                  <a:pt x="901" y="1019"/>
                  <a:pt x="904" y="1022"/>
                </a:cubicBezTo>
                <a:cubicBezTo>
                  <a:pt x="908" y="1016"/>
                  <a:pt x="895" y="1016"/>
                  <a:pt x="893" y="1012"/>
                </a:cubicBezTo>
                <a:cubicBezTo>
                  <a:pt x="886" y="1014"/>
                  <a:pt x="882" y="1014"/>
                  <a:pt x="876" y="1016"/>
                </a:cubicBezTo>
                <a:cubicBezTo>
                  <a:pt x="876" y="1015"/>
                  <a:pt x="875" y="1015"/>
                  <a:pt x="875" y="1015"/>
                </a:cubicBezTo>
                <a:cubicBezTo>
                  <a:pt x="877" y="1015"/>
                  <a:pt x="876" y="1013"/>
                  <a:pt x="876" y="1012"/>
                </a:cubicBezTo>
                <a:cubicBezTo>
                  <a:pt x="874" y="1012"/>
                  <a:pt x="874" y="1011"/>
                  <a:pt x="872" y="1011"/>
                </a:cubicBezTo>
                <a:cubicBezTo>
                  <a:pt x="873" y="1015"/>
                  <a:pt x="869" y="1013"/>
                  <a:pt x="869" y="1016"/>
                </a:cubicBezTo>
                <a:close/>
                <a:moveTo>
                  <a:pt x="950" y="1013"/>
                </a:moveTo>
                <a:cubicBezTo>
                  <a:pt x="949" y="1015"/>
                  <a:pt x="951" y="1015"/>
                  <a:pt x="951" y="1017"/>
                </a:cubicBezTo>
                <a:cubicBezTo>
                  <a:pt x="953" y="1017"/>
                  <a:pt x="953" y="1014"/>
                  <a:pt x="956" y="1015"/>
                </a:cubicBezTo>
                <a:cubicBezTo>
                  <a:pt x="958" y="1016"/>
                  <a:pt x="958" y="1017"/>
                  <a:pt x="960" y="1019"/>
                </a:cubicBezTo>
                <a:cubicBezTo>
                  <a:pt x="960" y="1014"/>
                  <a:pt x="964" y="1018"/>
                  <a:pt x="965" y="1015"/>
                </a:cubicBezTo>
                <a:cubicBezTo>
                  <a:pt x="958" y="1013"/>
                  <a:pt x="955" y="1011"/>
                  <a:pt x="950" y="1013"/>
                </a:cubicBezTo>
                <a:close/>
                <a:moveTo>
                  <a:pt x="919" y="1013"/>
                </a:moveTo>
                <a:cubicBezTo>
                  <a:pt x="918" y="1013"/>
                  <a:pt x="916" y="1013"/>
                  <a:pt x="915" y="1013"/>
                </a:cubicBezTo>
                <a:cubicBezTo>
                  <a:pt x="914" y="1015"/>
                  <a:pt x="919" y="1014"/>
                  <a:pt x="919" y="1013"/>
                </a:cubicBezTo>
                <a:close/>
                <a:moveTo>
                  <a:pt x="1020" y="1018"/>
                </a:moveTo>
                <a:cubicBezTo>
                  <a:pt x="1018" y="1017"/>
                  <a:pt x="1017" y="1015"/>
                  <a:pt x="1016" y="1014"/>
                </a:cubicBezTo>
                <a:cubicBezTo>
                  <a:pt x="1014" y="1015"/>
                  <a:pt x="1019" y="1020"/>
                  <a:pt x="1020" y="1018"/>
                </a:cubicBezTo>
                <a:close/>
                <a:moveTo>
                  <a:pt x="943" y="1019"/>
                </a:moveTo>
                <a:cubicBezTo>
                  <a:pt x="945" y="1019"/>
                  <a:pt x="946" y="1019"/>
                  <a:pt x="948" y="1019"/>
                </a:cubicBezTo>
                <a:cubicBezTo>
                  <a:pt x="947" y="1017"/>
                  <a:pt x="945" y="1016"/>
                  <a:pt x="942" y="1015"/>
                </a:cubicBezTo>
                <a:cubicBezTo>
                  <a:pt x="941" y="1018"/>
                  <a:pt x="943" y="1016"/>
                  <a:pt x="943" y="1019"/>
                </a:cubicBezTo>
                <a:close/>
                <a:moveTo>
                  <a:pt x="866" y="1019"/>
                </a:moveTo>
                <a:cubicBezTo>
                  <a:pt x="866" y="1017"/>
                  <a:pt x="861" y="1016"/>
                  <a:pt x="859" y="1017"/>
                </a:cubicBezTo>
                <a:cubicBezTo>
                  <a:pt x="860" y="1020"/>
                  <a:pt x="865" y="1023"/>
                  <a:pt x="866" y="1019"/>
                </a:cubicBezTo>
                <a:close/>
                <a:moveTo>
                  <a:pt x="1010" y="1019"/>
                </a:moveTo>
                <a:cubicBezTo>
                  <a:pt x="1009" y="1017"/>
                  <a:pt x="1006" y="1019"/>
                  <a:pt x="1004" y="1018"/>
                </a:cubicBezTo>
                <a:cubicBezTo>
                  <a:pt x="1004" y="1020"/>
                  <a:pt x="1010" y="1021"/>
                  <a:pt x="1010" y="1019"/>
                </a:cubicBezTo>
                <a:close/>
                <a:moveTo>
                  <a:pt x="1035" y="1022"/>
                </a:moveTo>
                <a:cubicBezTo>
                  <a:pt x="1036" y="1021"/>
                  <a:pt x="1035" y="1019"/>
                  <a:pt x="1034" y="1019"/>
                </a:cubicBezTo>
                <a:cubicBezTo>
                  <a:pt x="1033" y="1020"/>
                  <a:pt x="1033" y="1022"/>
                  <a:pt x="1035" y="1022"/>
                </a:cubicBezTo>
                <a:close/>
                <a:moveTo>
                  <a:pt x="1052" y="1020"/>
                </a:moveTo>
                <a:cubicBezTo>
                  <a:pt x="1051" y="1020"/>
                  <a:pt x="1051" y="1018"/>
                  <a:pt x="1049" y="1019"/>
                </a:cubicBezTo>
                <a:cubicBezTo>
                  <a:pt x="1048" y="1020"/>
                  <a:pt x="1052" y="1022"/>
                  <a:pt x="1052" y="1020"/>
                </a:cubicBezTo>
                <a:close/>
                <a:moveTo>
                  <a:pt x="837" y="1022"/>
                </a:moveTo>
                <a:cubicBezTo>
                  <a:pt x="839" y="1022"/>
                  <a:pt x="840" y="1023"/>
                  <a:pt x="842" y="1023"/>
                </a:cubicBezTo>
                <a:cubicBezTo>
                  <a:pt x="841" y="1021"/>
                  <a:pt x="839" y="1020"/>
                  <a:pt x="837" y="1019"/>
                </a:cubicBezTo>
                <a:cubicBezTo>
                  <a:pt x="837" y="1020"/>
                  <a:pt x="837" y="1021"/>
                  <a:pt x="837" y="1022"/>
                </a:cubicBezTo>
                <a:close/>
                <a:moveTo>
                  <a:pt x="961" y="1025"/>
                </a:moveTo>
                <a:cubicBezTo>
                  <a:pt x="961" y="1024"/>
                  <a:pt x="961" y="1023"/>
                  <a:pt x="961" y="1022"/>
                </a:cubicBezTo>
                <a:cubicBezTo>
                  <a:pt x="958" y="1021"/>
                  <a:pt x="959" y="1024"/>
                  <a:pt x="956" y="1024"/>
                </a:cubicBezTo>
                <a:cubicBezTo>
                  <a:pt x="957" y="1021"/>
                  <a:pt x="954" y="1022"/>
                  <a:pt x="953" y="1020"/>
                </a:cubicBezTo>
                <a:cubicBezTo>
                  <a:pt x="952" y="1025"/>
                  <a:pt x="956" y="1026"/>
                  <a:pt x="961" y="1025"/>
                </a:cubicBezTo>
                <a:close/>
                <a:moveTo>
                  <a:pt x="855" y="1025"/>
                </a:moveTo>
                <a:cubicBezTo>
                  <a:pt x="855" y="1024"/>
                  <a:pt x="856" y="1024"/>
                  <a:pt x="856" y="1022"/>
                </a:cubicBezTo>
                <a:cubicBezTo>
                  <a:pt x="853" y="1023"/>
                  <a:pt x="854" y="1020"/>
                  <a:pt x="852" y="1021"/>
                </a:cubicBezTo>
                <a:cubicBezTo>
                  <a:pt x="851" y="1024"/>
                  <a:pt x="855" y="1023"/>
                  <a:pt x="855" y="1025"/>
                </a:cubicBezTo>
                <a:close/>
                <a:moveTo>
                  <a:pt x="866" y="1024"/>
                </a:moveTo>
                <a:cubicBezTo>
                  <a:pt x="866" y="1023"/>
                  <a:pt x="866" y="1022"/>
                  <a:pt x="866" y="1022"/>
                </a:cubicBezTo>
                <a:cubicBezTo>
                  <a:pt x="865" y="1022"/>
                  <a:pt x="864" y="1022"/>
                  <a:pt x="863" y="1022"/>
                </a:cubicBezTo>
                <a:cubicBezTo>
                  <a:pt x="862" y="1024"/>
                  <a:pt x="864" y="1024"/>
                  <a:pt x="866" y="1024"/>
                </a:cubicBezTo>
                <a:close/>
                <a:moveTo>
                  <a:pt x="1071" y="1025"/>
                </a:moveTo>
                <a:cubicBezTo>
                  <a:pt x="1073" y="1025"/>
                  <a:pt x="1074" y="1025"/>
                  <a:pt x="1075" y="1025"/>
                </a:cubicBezTo>
                <a:cubicBezTo>
                  <a:pt x="1075" y="1023"/>
                  <a:pt x="1075" y="1022"/>
                  <a:pt x="1073" y="1022"/>
                </a:cubicBezTo>
                <a:cubicBezTo>
                  <a:pt x="1073" y="1023"/>
                  <a:pt x="1072" y="1024"/>
                  <a:pt x="1071" y="1025"/>
                </a:cubicBezTo>
                <a:close/>
                <a:moveTo>
                  <a:pt x="911" y="1024"/>
                </a:moveTo>
                <a:cubicBezTo>
                  <a:pt x="914" y="1025"/>
                  <a:pt x="917" y="1025"/>
                  <a:pt x="917" y="1024"/>
                </a:cubicBezTo>
                <a:cubicBezTo>
                  <a:pt x="917" y="1023"/>
                  <a:pt x="917" y="1023"/>
                  <a:pt x="917" y="1022"/>
                </a:cubicBezTo>
                <a:cubicBezTo>
                  <a:pt x="914" y="1023"/>
                  <a:pt x="913" y="1021"/>
                  <a:pt x="911" y="1024"/>
                </a:cubicBezTo>
                <a:close/>
                <a:moveTo>
                  <a:pt x="678" y="1026"/>
                </a:moveTo>
                <a:cubicBezTo>
                  <a:pt x="680" y="1027"/>
                  <a:pt x="680" y="1030"/>
                  <a:pt x="683" y="1030"/>
                </a:cubicBezTo>
                <a:cubicBezTo>
                  <a:pt x="682" y="1027"/>
                  <a:pt x="685" y="1028"/>
                  <a:pt x="686" y="1027"/>
                </a:cubicBezTo>
                <a:cubicBezTo>
                  <a:pt x="684" y="1027"/>
                  <a:pt x="684" y="1025"/>
                  <a:pt x="684" y="1024"/>
                </a:cubicBezTo>
                <a:cubicBezTo>
                  <a:pt x="682" y="1025"/>
                  <a:pt x="679" y="1024"/>
                  <a:pt x="678" y="1026"/>
                </a:cubicBezTo>
                <a:close/>
                <a:moveTo>
                  <a:pt x="892" y="1025"/>
                </a:moveTo>
                <a:cubicBezTo>
                  <a:pt x="892" y="1028"/>
                  <a:pt x="895" y="1025"/>
                  <a:pt x="897" y="1027"/>
                </a:cubicBezTo>
                <a:cubicBezTo>
                  <a:pt x="897" y="1024"/>
                  <a:pt x="894" y="1024"/>
                  <a:pt x="892" y="1025"/>
                </a:cubicBezTo>
                <a:close/>
                <a:moveTo>
                  <a:pt x="1339" y="1033"/>
                </a:moveTo>
                <a:cubicBezTo>
                  <a:pt x="1336" y="1034"/>
                  <a:pt x="1332" y="1032"/>
                  <a:pt x="1331" y="1034"/>
                </a:cubicBezTo>
                <a:cubicBezTo>
                  <a:pt x="1333" y="1033"/>
                  <a:pt x="1338" y="1035"/>
                  <a:pt x="1339" y="1033"/>
                </a:cubicBezTo>
                <a:close/>
                <a:moveTo>
                  <a:pt x="1159" y="1037"/>
                </a:moveTo>
                <a:cubicBezTo>
                  <a:pt x="1164" y="1036"/>
                  <a:pt x="1167" y="1036"/>
                  <a:pt x="1170" y="1036"/>
                </a:cubicBezTo>
                <a:cubicBezTo>
                  <a:pt x="1167" y="1034"/>
                  <a:pt x="1161" y="1034"/>
                  <a:pt x="1159" y="1037"/>
                </a:cubicBezTo>
                <a:close/>
                <a:moveTo>
                  <a:pt x="1199" y="1041"/>
                </a:moveTo>
                <a:cubicBezTo>
                  <a:pt x="1198" y="1038"/>
                  <a:pt x="1194" y="1039"/>
                  <a:pt x="1194" y="1035"/>
                </a:cubicBezTo>
                <a:cubicBezTo>
                  <a:pt x="1192" y="1036"/>
                  <a:pt x="1188" y="1034"/>
                  <a:pt x="1187" y="1036"/>
                </a:cubicBezTo>
                <a:cubicBezTo>
                  <a:pt x="1190" y="1037"/>
                  <a:pt x="1192" y="1040"/>
                  <a:pt x="1194" y="1037"/>
                </a:cubicBezTo>
                <a:cubicBezTo>
                  <a:pt x="1194" y="1040"/>
                  <a:pt x="1196" y="1043"/>
                  <a:pt x="1199" y="1041"/>
                </a:cubicBezTo>
                <a:close/>
                <a:moveTo>
                  <a:pt x="1211" y="1041"/>
                </a:moveTo>
                <a:cubicBezTo>
                  <a:pt x="1210" y="1039"/>
                  <a:pt x="1208" y="1039"/>
                  <a:pt x="1208" y="1037"/>
                </a:cubicBezTo>
                <a:cubicBezTo>
                  <a:pt x="1207" y="1037"/>
                  <a:pt x="1206" y="1037"/>
                  <a:pt x="1205" y="1037"/>
                </a:cubicBezTo>
                <a:cubicBezTo>
                  <a:pt x="1207" y="1038"/>
                  <a:pt x="1207" y="1041"/>
                  <a:pt x="1211" y="1041"/>
                </a:cubicBezTo>
                <a:close/>
                <a:moveTo>
                  <a:pt x="1211" y="1039"/>
                </a:moveTo>
                <a:cubicBezTo>
                  <a:pt x="1213" y="1040"/>
                  <a:pt x="1214" y="1039"/>
                  <a:pt x="1216" y="1039"/>
                </a:cubicBezTo>
                <a:cubicBezTo>
                  <a:pt x="1216" y="1036"/>
                  <a:pt x="1214" y="1037"/>
                  <a:pt x="1212" y="1037"/>
                </a:cubicBezTo>
                <a:cubicBezTo>
                  <a:pt x="1212" y="1037"/>
                  <a:pt x="1212" y="1038"/>
                  <a:pt x="1211" y="1039"/>
                </a:cubicBezTo>
                <a:close/>
                <a:moveTo>
                  <a:pt x="1233" y="1038"/>
                </a:moveTo>
                <a:cubicBezTo>
                  <a:pt x="1234" y="1039"/>
                  <a:pt x="1238" y="1039"/>
                  <a:pt x="1239" y="1038"/>
                </a:cubicBezTo>
                <a:cubicBezTo>
                  <a:pt x="1237" y="1038"/>
                  <a:pt x="1234" y="1035"/>
                  <a:pt x="1233" y="1038"/>
                </a:cubicBezTo>
                <a:close/>
                <a:moveTo>
                  <a:pt x="1220" y="1039"/>
                </a:moveTo>
                <a:cubicBezTo>
                  <a:pt x="1221" y="1039"/>
                  <a:pt x="1222" y="1040"/>
                  <a:pt x="1221" y="1042"/>
                </a:cubicBezTo>
                <a:cubicBezTo>
                  <a:pt x="1223" y="1042"/>
                  <a:pt x="1224" y="1042"/>
                  <a:pt x="1224" y="1041"/>
                </a:cubicBezTo>
                <a:cubicBezTo>
                  <a:pt x="1223" y="1041"/>
                  <a:pt x="1224" y="1038"/>
                  <a:pt x="1224" y="1037"/>
                </a:cubicBezTo>
                <a:cubicBezTo>
                  <a:pt x="1222" y="1037"/>
                  <a:pt x="1221" y="1038"/>
                  <a:pt x="1220" y="1039"/>
                </a:cubicBezTo>
                <a:close/>
                <a:moveTo>
                  <a:pt x="1241" y="1039"/>
                </a:moveTo>
                <a:cubicBezTo>
                  <a:pt x="1242" y="1039"/>
                  <a:pt x="1244" y="1039"/>
                  <a:pt x="1245" y="1039"/>
                </a:cubicBezTo>
                <a:cubicBezTo>
                  <a:pt x="1245" y="1038"/>
                  <a:pt x="1245" y="1038"/>
                  <a:pt x="1245" y="1037"/>
                </a:cubicBezTo>
                <a:cubicBezTo>
                  <a:pt x="1244" y="1037"/>
                  <a:pt x="1242" y="1037"/>
                  <a:pt x="1241" y="1037"/>
                </a:cubicBezTo>
                <a:cubicBezTo>
                  <a:pt x="1241" y="1038"/>
                  <a:pt x="1241" y="1038"/>
                  <a:pt x="1241" y="1039"/>
                </a:cubicBezTo>
                <a:close/>
                <a:moveTo>
                  <a:pt x="1252" y="1041"/>
                </a:moveTo>
                <a:cubicBezTo>
                  <a:pt x="1252" y="1039"/>
                  <a:pt x="1251" y="1038"/>
                  <a:pt x="1249" y="1037"/>
                </a:cubicBezTo>
                <a:cubicBezTo>
                  <a:pt x="1248" y="1040"/>
                  <a:pt x="1249" y="1042"/>
                  <a:pt x="1252" y="1041"/>
                </a:cubicBezTo>
                <a:close/>
                <a:moveTo>
                  <a:pt x="1285" y="1039"/>
                </a:moveTo>
                <a:cubicBezTo>
                  <a:pt x="1283" y="1039"/>
                  <a:pt x="1281" y="1035"/>
                  <a:pt x="1279" y="1038"/>
                </a:cubicBezTo>
                <a:cubicBezTo>
                  <a:pt x="1280" y="1038"/>
                  <a:pt x="1284" y="1040"/>
                  <a:pt x="1285" y="1039"/>
                </a:cubicBezTo>
                <a:close/>
                <a:moveTo>
                  <a:pt x="1167" y="1043"/>
                </a:moveTo>
                <a:cubicBezTo>
                  <a:pt x="1164" y="1044"/>
                  <a:pt x="1161" y="1041"/>
                  <a:pt x="1159" y="1043"/>
                </a:cubicBezTo>
                <a:cubicBezTo>
                  <a:pt x="1160" y="1044"/>
                  <a:pt x="1167" y="1045"/>
                  <a:pt x="1167" y="1043"/>
                </a:cubicBezTo>
                <a:close/>
                <a:moveTo>
                  <a:pt x="1110" y="1054"/>
                </a:moveTo>
                <a:cubicBezTo>
                  <a:pt x="1113" y="1055"/>
                  <a:pt x="1114" y="1049"/>
                  <a:pt x="1112" y="1050"/>
                </a:cubicBezTo>
                <a:cubicBezTo>
                  <a:pt x="1112" y="1052"/>
                  <a:pt x="1109" y="1051"/>
                  <a:pt x="1110" y="1054"/>
                </a:cubicBezTo>
                <a:close/>
              </a:path>
            </a:pathLst>
          </a:custGeom>
          <a:solidFill>
            <a:srgbClr val="E6E6E6"/>
          </a:solidFill>
          <a:ln w="9525">
            <a:noFill/>
            <a:round/>
            <a:headEnd/>
            <a:tailEnd/>
          </a:ln>
        </p:spPr>
        <p:txBody>
          <a:bodyPr lIns="85692" tIns="42848" rIns="85692" bIns="42848"/>
          <a:lstStyle/>
          <a:p>
            <a:pPr defTabSz="913463">
              <a:defRPr/>
            </a:pPr>
            <a:endParaRPr lang="en-US" sz="1800" b="0" dirty="0">
              <a:solidFill>
                <a:prstClr val="black"/>
              </a:solidFill>
              <a:latin typeface="Calibri"/>
              <a:cs typeface="+mn-cs"/>
            </a:endParaRPr>
          </a:p>
        </p:txBody>
      </p:sp>
      <p:grpSp>
        <p:nvGrpSpPr>
          <p:cNvPr id="4" name="Group 17"/>
          <p:cNvGrpSpPr>
            <a:grpSpLocks/>
          </p:cNvGrpSpPr>
          <p:nvPr userDrawn="1"/>
        </p:nvGrpSpPr>
        <p:grpSpPr bwMode="auto">
          <a:xfrm>
            <a:off x="-3015258" y="1"/>
            <a:ext cx="11389817" cy="6863953"/>
            <a:chOff x="-2916238" y="180975"/>
            <a:chExt cx="11849101" cy="7140576"/>
          </a:xfrm>
        </p:grpSpPr>
        <p:sp>
          <p:nvSpPr>
            <p:cNvPr id="5" name="Freeform 5"/>
            <p:cNvSpPr>
              <a:spLocks noEditPoints="1"/>
            </p:cNvSpPr>
            <p:nvPr userDrawn="1"/>
          </p:nvSpPr>
          <p:spPr bwMode="auto">
            <a:xfrm>
              <a:off x="-688242" y="188717"/>
              <a:ext cx="9621105" cy="7132834"/>
            </a:xfrm>
            <a:custGeom>
              <a:avLst/>
              <a:gdLst/>
              <a:ahLst/>
              <a:cxnLst>
                <a:cxn ang="0">
                  <a:pos x="715" y="278"/>
                </a:cxn>
                <a:cxn ang="0">
                  <a:pos x="907" y="349"/>
                </a:cxn>
                <a:cxn ang="0">
                  <a:pos x="1000" y="689"/>
                </a:cxn>
                <a:cxn ang="0">
                  <a:pos x="1012" y="1004"/>
                </a:cxn>
                <a:cxn ang="0">
                  <a:pos x="1142" y="801"/>
                </a:cxn>
                <a:cxn ang="0">
                  <a:pos x="1250" y="911"/>
                </a:cxn>
                <a:cxn ang="0">
                  <a:pos x="1328" y="947"/>
                </a:cxn>
                <a:cxn ang="0">
                  <a:pos x="1135" y="1044"/>
                </a:cxn>
                <a:cxn ang="0">
                  <a:pos x="709" y="1042"/>
                </a:cxn>
                <a:cxn ang="0">
                  <a:pos x="673" y="1009"/>
                </a:cxn>
                <a:cxn ang="0">
                  <a:pos x="783" y="1008"/>
                </a:cxn>
                <a:cxn ang="0">
                  <a:pos x="813" y="1003"/>
                </a:cxn>
                <a:cxn ang="0">
                  <a:pos x="768" y="518"/>
                </a:cxn>
                <a:cxn ang="0">
                  <a:pos x="504" y="345"/>
                </a:cxn>
                <a:cxn ang="0">
                  <a:pos x="825" y="236"/>
                </a:cxn>
                <a:cxn ang="0">
                  <a:pos x="862" y="282"/>
                </a:cxn>
                <a:cxn ang="0">
                  <a:pos x="804" y="332"/>
                </a:cxn>
                <a:cxn ang="0">
                  <a:pos x="830" y="332"/>
                </a:cxn>
                <a:cxn ang="0">
                  <a:pos x="825" y="379"/>
                </a:cxn>
                <a:cxn ang="0">
                  <a:pos x="812" y="406"/>
                </a:cxn>
                <a:cxn ang="0">
                  <a:pos x="920" y="416"/>
                </a:cxn>
                <a:cxn ang="0">
                  <a:pos x="825" y="422"/>
                </a:cxn>
                <a:cxn ang="0">
                  <a:pos x="820" y="457"/>
                </a:cxn>
                <a:cxn ang="0">
                  <a:pos x="815" y="480"/>
                </a:cxn>
                <a:cxn ang="0">
                  <a:pos x="835" y="521"/>
                </a:cxn>
                <a:cxn ang="0">
                  <a:pos x="808" y="526"/>
                </a:cxn>
                <a:cxn ang="0">
                  <a:pos x="851" y="537"/>
                </a:cxn>
                <a:cxn ang="0">
                  <a:pos x="841" y="557"/>
                </a:cxn>
                <a:cxn ang="0">
                  <a:pos x="817" y="583"/>
                </a:cxn>
                <a:cxn ang="0">
                  <a:pos x="799" y="602"/>
                </a:cxn>
                <a:cxn ang="0">
                  <a:pos x="852" y="619"/>
                </a:cxn>
                <a:cxn ang="0">
                  <a:pos x="818" y="645"/>
                </a:cxn>
                <a:cxn ang="0">
                  <a:pos x="802" y="671"/>
                </a:cxn>
                <a:cxn ang="0">
                  <a:pos x="780" y="686"/>
                </a:cxn>
                <a:cxn ang="0">
                  <a:pos x="869" y="701"/>
                </a:cxn>
                <a:cxn ang="0">
                  <a:pos x="810" y="722"/>
                </a:cxn>
                <a:cxn ang="0">
                  <a:pos x="870" y="764"/>
                </a:cxn>
                <a:cxn ang="0">
                  <a:pos x="1177" y="747"/>
                </a:cxn>
                <a:cxn ang="0">
                  <a:pos x="778" y="764"/>
                </a:cxn>
                <a:cxn ang="0">
                  <a:pos x="1166" y="794"/>
                </a:cxn>
                <a:cxn ang="0">
                  <a:pos x="880" y="805"/>
                </a:cxn>
                <a:cxn ang="0">
                  <a:pos x="898" y="815"/>
                </a:cxn>
                <a:cxn ang="0">
                  <a:pos x="761" y="829"/>
                </a:cxn>
                <a:cxn ang="0">
                  <a:pos x="1194" y="835"/>
                </a:cxn>
                <a:cxn ang="0">
                  <a:pos x="899" y="845"/>
                </a:cxn>
                <a:cxn ang="0">
                  <a:pos x="1192" y="857"/>
                </a:cxn>
                <a:cxn ang="0">
                  <a:pos x="886" y="876"/>
                </a:cxn>
                <a:cxn ang="0">
                  <a:pos x="1199" y="890"/>
                </a:cxn>
                <a:cxn ang="0">
                  <a:pos x="912" y="901"/>
                </a:cxn>
                <a:cxn ang="0">
                  <a:pos x="878" y="928"/>
                </a:cxn>
                <a:cxn ang="0">
                  <a:pos x="880" y="930"/>
                </a:cxn>
                <a:cxn ang="0">
                  <a:pos x="901" y="933"/>
                </a:cxn>
                <a:cxn ang="0">
                  <a:pos x="1261" y="985"/>
                </a:cxn>
                <a:cxn ang="0">
                  <a:pos x="889" y="957"/>
                </a:cxn>
                <a:cxn ang="0">
                  <a:pos x="1211" y="965"/>
                </a:cxn>
                <a:cxn ang="0">
                  <a:pos x="733" y="982"/>
                </a:cxn>
                <a:cxn ang="0">
                  <a:pos x="768" y="990"/>
                </a:cxn>
                <a:cxn ang="0">
                  <a:pos x="733" y="989"/>
                </a:cxn>
                <a:cxn ang="0">
                  <a:pos x="1208" y="1006"/>
                </a:cxn>
                <a:cxn ang="0">
                  <a:pos x="869" y="1016"/>
                </a:cxn>
                <a:cxn ang="0">
                  <a:pos x="866" y="1024"/>
                </a:cxn>
                <a:cxn ang="0">
                  <a:pos x="1220" y="1038"/>
                </a:cxn>
              </a:cxnLst>
              <a:rect l="0" t="0" r="r" b="b"/>
              <a:pathLst>
                <a:path w="1434" h="1062">
                  <a:moveTo>
                    <a:pt x="0" y="0"/>
                  </a:moveTo>
                  <a:cubicBezTo>
                    <a:pt x="2" y="0"/>
                    <a:pt x="4" y="0"/>
                    <a:pt x="6" y="0"/>
                  </a:cubicBezTo>
                  <a:cubicBezTo>
                    <a:pt x="20" y="12"/>
                    <a:pt x="39" y="25"/>
                    <a:pt x="55" y="37"/>
                  </a:cubicBezTo>
                  <a:cubicBezTo>
                    <a:pt x="61" y="40"/>
                    <a:pt x="66" y="45"/>
                    <a:pt x="72" y="46"/>
                  </a:cubicBezTo>
                  <a:cubicBezTo>
                    <a:pt x="52" y="30"/>
                    <a:pt x="30" y="17"/>
                    <a:pt x="10" y="0"/>
                  </a:cubicBezTo>
                  <a:cubicBezTo>
                    <a:pt x="12" y="0"/>
                    <a:pt x="14" y="0"/>
                    <a:pt x="16" y="0"/>
                  </a:cubicBezTo>
                  <a:cubicBezTo>
                    <a:pt x="21" y="5"/>
                    <a:pt x="31" y="11"/>
                    <a:pt x="41" y="19"/>
                  </a:cubicBezTo>
                  <a:cubicBezTo>
                    <a:pt x="52" y="26"/>
                    <a:pt x="61" y="38"/>
                    <a:pt x="76" y="33"/>
                  </a:cubicBezTo>
                  <a:cubicBezTo>
                    <a:pt x="70" y="28"/>
                    <a:pt x="63" y="23"/>
                    <a:pt x="56" y="17"/>
                  </a:cubicBezTo>
                  <a:cubicBezTo>
                    <a:pt x="48" y="12"/>
                    <a:pt x="39" y="7"/>
                    <a:pt x="34" y="0"/>
                  </a:cubicBezTo>
                  <a:cubicBezTo>
                    <a:pt x="35" y="0"/>
                    <a:pt x="37" y="0"/>
                    <a:pt x="38" y="0"/>
                  </a:cubicBezTo>
                  <a:cubicBezTo>
                    <a:pt x="52" y="11"/>
                    <a:pt x="66" y="21"/>
                    <a:pt x="81" y="30"/>
                  </a:cubicBezTo>
                  <a:cubicBezTo>
                    <a:pt x="116" y="59"/>
                    <a:pt x="155" y="83"/>
                    <a:pt x="190" y="112"/>
                  </a:cubicBezTo>
                  <a:cubicBezTo>
                    <a:pt x="290" y="182"/>
                    <a:pt x="389" y="253"/>
                    <a:pt x="489" y="324"/>
                  </a:cubicBezTo>
                  <a:cubicBezTo>
                    <a:pt x="513" y="338"/>
                    <a:pt x="534" y="356"/>
                    <a:pt x="559" y="370"/>
                  </a:cubicBezTo>
                  <a:cubicBezTo>
                    <a:pt x="567" y="379"/>
                    <a:pt x="579" y="383"/>
                    <a:pt x="587" y="391"/>
                  </a:cubicBezTo>
                  <a:cubicBezTo>
                    <a:pt x="624" y="413"/>
                    <a:pt x="656" y="437"/>
                    <a:pt x="692" y="459"/>
                  </a:cubicBezTo>
                  <a:cubicBezTo>
                    <a:pt x="694" y="452"/>
                    <a:pt x="693" y="440"/>
                    <a:pt x="690" y="434"/>
                  </a:cubicBezTo>
                  <a:cubicBezTo>
                    <a:pt x="718" y="427"/>
                    <a:pt x="741" y="415"/>
                    <a:pt x="766" y="406"/>
                  </a:cubicBezTo>
                  <a:cubicBezTo>
                    <a:pt x="758" y="392"/>
                    <a:pt x="746" y="381"/>
                    <a:pt x="737" y="367"/>
                  </a:cubicBezTo>
                  <a:cubicBezTo>
                    <a:pt x="736" y="366"/>
                    <a:pt x="735" y="366"/>
                    <a:pt x="733" y="366"/>
                  </a:cubicBezTo>
                  <a:cubicBezTo>
                    <a:pt x="732" y="364"/>
                    <a:pt x="733" y="363"/>
                    <a:pt x="734" y="362"/>
                  </a:cubicBezTo>
                  <a:cubicBezTo>
                    <a:pt x="733" y="363"/>
                    <a:pt x="727" y="361"/>
                    <a:pt x="729" y="358"/>
                  </a:cubicBezTo>
                  <a:cubicBezTo>
                    <a:pt x="731" y="356"/>
                    <a:pt x="733" y="359"/>
                    <a:pt x="733" y="360"/>
                  </a:cubicBezTo>
                  <a:cubicBezTo>
                    <a:pt x="739" y="359"/>
                    <a:pt x="731" y="355"/>
                    <a:pt x="733" y="354"/>
                  </a:cubicBezTo>
                  <a:cubicBezTo>
                    <a:pt x="733" y="350"/>
                    <a:pt x="735" y="356"/>
                    <a:pt x="737" y="353"/>
                  </a:cubicBezTo>
                  <a:cubicBezTo>
                    <a:pt x="736" y="340"/>
                    <a:pt x="736" y="322"/>
                    <a:pt x="736" y="303"/>
                  </a:cubicBezTo>
                  <a:cubicBezTo>
                    <a:pt x="734" y="299"/>
                    <a:pt x="729" y="297"/>
                    <a:pt x="727" y="293"/>
                  </a:cubicBezTo>
                  <a:cubicBezTo>
                    <a:pt x="731" y="291"/>
                    <a:pt x="730" y="296"/>
                    <a:pt x="734" y="296"/>
                  </a:cubicBezTo>
                  <a:cubicBezTo>
                    <a:pt x="723" y="283"/>
                    <a:pt x="708" y="274"/>
                    <a:pt x="698" y="261"/>
                  </a:cubicBezTo>
                  <a:cubicBezTo>
                    <a:pt x="713" y="272"/>
                    <a:pt x="724" y="286"/>
                    <a:pt x="739" y="297"/>
                  </a:cubicBezTo>
                  <a:cubicBezTo>
                    <a:pt x="741" y="297"/>
                    <a:pt x="742" y="295"/>
                    <a:pt x="743" y="295"/>
                  </a:cubicBezTo>
                  <a:cubicBezTo>
                    <a:pt x="713" y="268"/>
                    <a:pt x="677" y="233"/>
                    <a:pt x="649" y="205"/>
                  </a:cubicBezTo>
                  <a:cubicBezTo>
                    <a:pt x="644" y="201"/>
                    <a:pt x="644" y="198"/>
                    <a:pt x="638" y="202"/>
                  </a:cubicBezTo>
                  <a:cubicBezTo>
                    <a:pt x="657" y="223"/>
                    <a:pt x="679" y="240"/>
                    <a:pt x="698" y="261"/>
                  </a:cubicBezTo>
                  <a:cubicBezTo>
                    <a:pt x="691" y="259"/>
                    <a:pt x="690" y="251"/>
                    <a:pt x="683" y="250"/>
                  </a:cubicBezTo>
                  <a:cubicBezTo>
                    <a:pt x="684" y="248"/>
                    <a:pt x="683" y="248"/>
                    <a:pt x="683" y="247"/>
                  </a:cubicBezTo>
                  <a:cubicBezTo>
                    <a:pt x="667" y="234"/>
                    <a:pt x="653" y="220"/>
                    <a:pt x="638" y="205"/>
                  </a:cubicBezTo>
                  <a:cubicBezTo>
                    <a:pt x="639" y="211"/>
                    <a:pt x="646" y="216"/>
                    <a:pt x="651" y="219"/>
                  </a:cubicBezTo>
                  <a:cubicBezTo>
                    <a:pt x="655" y="224"/>
                    <a:pt x="660" y="229"/>
                    <a:pt x="666" y="233"/>
                  </a:cubicBezTo>
                  <a:cubicBezTo>
                    <a:pt x="679" y="250"/>
                    <a:pt x="698" y="261"/>
                    <a:pt x="711" y="278"/>
                  </a:cubicBezTo>
                  <a:cubicBezTo>
                    <a:pt x="713" y="278"/>
                    <a:pt x="714" y="278"/>
                    <a:pt x="715" y="278"/>
                  </a:cubicBezTo>
                  <a:cubicBezTo>
                    <a:pt x="717" y="286"/>
                    <a:pt x="725" y="286"/>
                    <a:pt x="727" y="293"/>
                  </a:cubicBezTo>
                  <a:cubicBezTo>
                    <a:pt x="622" y="198"/>
                    <a:pt x="522" y="99"/>
                    <a:pt x="422" y="0"/>
                  </a:cubicBezTo>
                  <a:cubicBezTo>
                    <a:pt x="423" y="0"/>
                    <a:pt x="425" y="0"/>
                    <a:pt x="426" y="0"/>
                  </a:cubicBezTo>
                  <a:cubicBezTo>
                    <a:pt x="442" y="18"/>
                    <a:pt x="464" y="38"/>
                    <a:pt x="482" y="56"/>
                  </a:cubicBezTo>
                  <a:cubicBezTo>
                    <a:pt x="531" y="103"/>
                    <a:pt x="580" y="153"/>
                    <a:pt x="629" y="199"/>
                  </a:cubicBezTo>
                  <a:cubicBezTo>
                    <a:pt x="627" y="194"/>
                    <a:pt x="622" y="189"/>
                    <a:pt x="618" y="186"/>
                  </a:cubicBezTo>
                  <a:cubicBezTo>
                    <a:pt x="588" y="158"/>
                    <a:pt x="559" y="128"/>
                    <a:pt x="529" y="99"/>
                  </a:cubicBezTo>
                  <a:cubicBezTo>
                    <a:pt x="495" y="67"/>
                    <a:pt x="461" y="34"/>
                    <a:pt x="429" y="0"/>
                  </a:cubicBezTo>
                  <a:cubicBezTo>
                    <a:pt x="430" y="0"/>
                    <a:pt x="431" y="0"/>
                    <a:pt x="433" y="0"/>
                  </a:cubicBezTo>
                  <a:cubicBezTo>
                    <a:pt x="433" y="1"/>
                    <a:pt x="433" y="2"/>
                    <a:pt x="433" y="2"/>
                  </a:cubicBezTo>
                  <a:cubicBezTo>
                    <a:pt x="497" y="63"/>
                    <a:pt x="558" y="128"/>
                    <a:pt x="623" y="188"/>
                  </a:cubicBezTo>
                  <a:cubicBezTo>
                    <a:pt x="628" y="192"/>
                    <a:pt x="632" y="198"/>
                    <a:pt x="639" y="197"/>
                  </a:cubicBezTo>
                  <a:cubicBezTo>
                    <a:pt x="632" y="188"/>
                    <a:pt x="623" y="180"/>
                    <a:pt x="614" y="172"/>
                  </a:cubicBezTo>
                  <a:cubicBezTo>
                    <a:pt x="590" y="148"/>
                    <a:pt x="564" y="124"/>
                    <a:pt x="540" y="99"/>
                  </a:cubicBezTo>
                  <a:cubicBezTo>
                    <a:pt x="508" y="65"/>
                    <a:pt x="473" y="34"/>
                    <a:pt x="442" y="0"/>
                  </a:cubicBezTo>
                  <a:cubicBezTo>
                    <a:pt x="444" y="0"/>
                    <a:pt x="445" y="0"/>
                    <a:pt x="446" y="0"/>
                  </a:cubicBezTo>
                  <a:cubicBezTo>
                    <a:pt x="543" y="101"/>
                    <a:pt x="644" y="197"/>
                    <a:pt x="744" y="294"/>
                  </a:cubicBezTo>
                  <a:cubicBezTo>
                    <a:pt x="767" y="287"/>
                    <a:pt x="788" y="278"/>
                    <a:pt x="810" y="270"/>
                  </a:cubicBezTo>
                  <a:cubicBezTo>
                    <a:pt x="809" y="266"/>
                    <a:pt x="811" y="262"/>
                    <a:pt x="810" y="259"/>
                  </a:cubicBezTo>
                  <a:cubicBezTo>
                    <a:pt x="808" y="254"/>
                    <a:pt x="798" y="247"/>
                    <a:pt x="794" y="243"/>
                  </a:cubicBezTo>
                  <a:cubicBezTo>
                    <a:pt x="778" y="227"/>
                    <a:pt x="763" y="209"/>
                    <a:pt x="747" y="193"/>
                  </a:cubicBezTo>
                  <a:cubicBezTo>
                    <a:pt x="730" y="175"/>
                    <a:pt x="714" y="156"/>
                    <a:pt x="696" y="138"/>
                  </a:cubicBezTo>
                  <a:cubicBezTo>
                    <a:pt x="654" y="94"/>
                    <a:pt x="612" y="46"/>
                    <a:pt x="572" y="0"/>
                  </a:cubicBezTo>
                  <a:cubicBezTo>
                    <a:pt x="574" y="0"/>
                    <a:pt x="575" y="0"/>
                    <a:pt x="577" y="0"/>
                  </a:cubicBezTo>
                  <a:cubicBezTo>
                    <a:pt x="613" y="43"/>
                    <a:pt x="653" y="85"/>
                    <a:pt x="692" y="127"/>
                  </a:cubicBezTo>
                  <a:cubicBezTo>
                    <a:pt x="710" y="147"/>
                    <a:pt x="727" y="167"/>
                    <a:pt x="745" y="186"/>
                  </a:cubicBezTo>
                  <a:cubicBezTo>
                    <a:pt x="760" y="202"/>
                    <a:pt x="775" y="216"/>
                    <a:pt x="789" y="232"/>
                  </a:cubicBezTo>
                  <a:cubicBezTo>
                    <a:pt x="793" y="236"/>
                    <a:pt x="797" y="240"/>
                    <a:pt x="802" y="244"/>
                  </a:cubicBezTo>
                  <a:cubicBezTo>
                    <a:pt x="803" y="243"/>
                    <a:pt x="802" y="241"/>
                    <a:pt x="803" y="240"/>
                  </a:cubicBezTo>
                  <a:cubicBezTo>
                    <a:pt x="799" y="237"/>
                    <a:pt x="796" y="232"/>
                    <a:pt x="792" y="229"/>
                  </a:cubicBezTo>
                  <a:cubicBezTo>
                    <a:pt x="798" y="229"/>
                    <a:pt x="801" y="239"/>
                    <a:pt x="807" y="241"/>
                  </a:cubicBezTo>
                  <a:cubicBezTo>
                    <a:pt x="808" y="244"/>
                    <a:pt x="804" y="243"/>
                    <a:pt x="804" y="246"/>
                  </a:cubicBezTo>
                  <a:cubicBezTo>
                    <a:pt x="805" y="250"/>
                    <a:pt x="808" y="252"/>
                    <a:pt x="810" y="254"/>
                  </a:cubicBezTo>
                  <a:cubicBezTo>
                    <a:pt x="812" y="247"/>
                    <a:pt x="813" y="237"/>
                    <a:pt x="816" y="229"/>
                  </a:cubicBezTo>
                  <a:cubicBezTo>
                    <a:pt x="820" y="229"/>
                    <a:pt x="824" y="229"/>
                    <a:pt x="828" y="229"/>
                  </a:cubicBezTo>
                  <a:cubicBezTo>
                    <a:pt x="831" y="241"/>
                    <a:pt x="833" y="256"/>
                    <a:pt x="835" y="270"/>
                  </a:cubicBezTo>
                  <a:cubicBezTo>
                    <a:pt x="862" y="274"/>
                    <a:pt x="888" y="282"/>
                    <a:pt x="913" y="285"/>
                  </a:cubicBezTo>
                  <a:cubicBezTo>
                    <a:pt x="913" y="288"/>
                    <a:pt x="912" y="290"/>
                    <a:pt x="910" y="289"/>
                  </a:cubicBezTo>
                  <a:cubicBezTo>
                    <a:pt x="913" y="305"/>
                    <a:pt x="908" y="327"/>
                    <a:pt x="914" y="341"/>
                  </a:cubicBezTo>
                  <a:cubicBezTo>
                    <a:pt x="915" y="343"/>
                    <a:pt x="911" y="341"/>
                    <a:pt x="911" y="343"/>
                  </a:cubicBezTo>
                  <a:cubicBezTo>
                    <a:pt x="912" y="345"/>
                    <a:pt x="915" y="347"/>
                    <a:pt x="914" y="352"/>
                  </a:cubicBezTo>
                  <a:cubicBezTo>
                    <a:pt x="912" y="350"/>
                    <a:pt x="909" y="348"/>
                    <a:pt x="907" y="349"/>
                  </a:cubicBezTo>
                  <a:cubicBezTo>
                    <a:pt x="907" y="352"/>
                    <a:pt x="910" y="352"/>
                    <a:pt x="911" y="354"/>
                  </a:cubicBezTo>
                  <a:cubicBezTo>
                    <a:pt x="914" y="363"/>
                    <a:pt x="918" y="371"/>
                    <a:pt x="923" y="378"/>
                  </a:cubicBezTo>
                  <a:cubicBezTo>
                    <a:pt x="927" y="390"/>
                    <a:pt x="937" y="401"/>
                    <a:pt x="940" y="412"/>
                  </a:cubicBezTo>
                  <a:cubicBezTo>
                    <a:pt x="928" y="395"/>
                    <a:pt x="919" y="375"/>
                    <a:pt x="908" y="357"/>
                  </a:cubicBezTo>
                  <a:cubicBezTo>
                    <a:pt x="907" y="356"/>
                    <a:pt x="906" y="354"/>
                    <a:pt x="904" y="354"/>
                  </a:cubicBezTo>
                  <a:cubicBezTo>
                    <a:pt x="904" y="353"/>
                    <a:pt x="904" y="352"/>
                    <a:pt x="904" y="351"/>
                  </a:cubicBezTo>
                  <a:cubicBezTo>
                    <a:pt x="885" y="333"/>
                    <a:pt x="866" y="315"/>
                    <a:pt x="847" y="296"/>
                  </a:cubicBezTo>
                  <a:cubicBezTo>
                    <a:pt x="844" y="296"/>
                    <a:pt x="841" y="296"/>
                    <a:pt x="839" y="297"/>
                  </a:cubicBezTo>
                  <a:cubicBezTo>
                    <a:pt x="841" y="328"/>
                    <a:pt x="843" y="366"/>
                    <a:pt x="845" y="391"/>
                  </a:cubicBezTo>
                  <a:cubicBezTo>
                    <a:pt x="885" y="402"/>
                    <a:pt x="924" y="410"/>
                    <a:pt x="962" y="419"/>
                  </a:cubicBezTo>
                  <a:cubicBezTo>
                    <a:pt x="962" y="421"/>
                    <a:pt x="960" y="421"/>
                    <a:pt x="959" y="423"/>
                  </a:cubicBezTo>
                  <a:cubicBezTo>
                    <a:pt x="956" y="450"/>
                    <a:pt x="970" y="461"/>
                    <a:pt x="979" y="479"/>
                  </a:cubicBezTo>
                  <a:cubicBezTo>
                    <a:pt x="981" y="481"/>
                    <a:pt x="981" y="476"/>
                    <a:pt x="984" y="479"/>
                  </a:cubicBezTo>
                  <a:cubicBezTo>
                    <a:pt x="985" y="483"/>
                    <a:pt x="981" y="482"/>
                    <a:pt x="981" y="485"/>
                  </a:cubicBezTo>
                  <a:cubicBezTo>
                    <a:pt x="991" y="503"/>
                    <a:pt x="1002" y="520"/>
                    <a:pt x="1011" y="538"/>
                  </a:cubicBezTo>
                  <a:cubicBezTo>
                    <a:pt x="992" y="511"/>
                    <a:pt x="978" y="479"/>
                    <a:pt x="959" y="451"/>
                  </a:cubicBezTo>
                  <a:cubicBezTo>
                    <a:pt x="960" y="457"/>
                    <a:pt x="958" y="471"/>
                    <a:pt x="963" y="474"/>
                  </a:cubicBezTo>
                  <a:cubicBezTo>
                    <a:pt x="963" y="476"/>
                    <a:pt x="960" y="475"/>
                    <a:pt x="960" y="477"/>
                  </a:cubicBezTo>
                  <a:cubicBezTo>
                    <a:pt x="961" y="480"/>
                    <a:pt x="961" y="478"/>
                    <a:pt x="964" y="478"/>
                  </a:cubicBezTo>
                  <a:cubicBezTo>
                    <a:pt x="962" y="480"/>
                    <a:pt x="964" y="482"/>
                    <a:pt x="962" y="485"/>
                  </a:cubicBezTo>
                  <a:cubicBezTo>
                    <a:pt x="960" y="487"/>
                    <a:pt x="959" y="483"/>
                    <a:pt x="956" y="483"/>
                  </a:cubicBezTo>
                  <a:cubicBezTo>
                    <a:pt x="958" y="489"/>
                    <a:pt x="964" y="495"/>
                    <a:pt x="966" y="503"/>
                  </a:cubicBezTo>
                  <a:cubicBezTo>
                    <a:pt x="959" y="500"/>
                    <a:pt x="957" y="492"/>
                    <a:pt x="953" y="486"/>
                  </a:cubicBezTo>
                  <a:cubicBezTo>
                    <a:pt x="948" y="484"/>
                    <a:pt x="945" y="478"/>
                    <a:pt x="939" y="475"/>
                  </a:cubicBezTo>
                  <a:cubicBezTo>
                    <a:pt x="943" y="471"/>
                    <a:pt x="948" y="484"/>
                    <a:pt x="954" y="481"/>
                  </a:cubicBezTo>
                  <a:cubicBezTo>
                    <a:pt x="954" y="477"/>
                    <a:pt x="951" y="476"/>
                    <a:pt x="952" y="470"/>
                  </a:cubicBezTo>
                  <a:cubicBezTo>
                    <a:pt x="953" y="470"/>
                    <a:pt x="953" y="470"/>
                    <a:pt x="955" y="470"/>
                  </a:cubicBezTo>
                  <a:cubicBezTo>
                    <a:pt x="958" y="450"/>
                    <a:pt x="953" y="433"/>
                    <a:pt x="944" y="423"/>
                  </a:cubicBezTo>
                  <a:cubicBezTo>
                    <a:pt x="927" y="424"/>
                    <a:pt x="913" y="427"/>
                    <a:pt x="897" y="427"/>
                  </a:cubicBezTo>
                  <a:cubicBezTo>
                    <a:pt x="894" y="427"/>
                    <a:pt x="895" y="429"/>
                    <a:pt x="894" y="429"/>
                  </a:cubicBezTo>
                  <a:cubicBezTo>
                    <a:pt x="892" y="430"/>
                    <a:pt x="891" y="428"/>
                    <a:pt x="890" y="428"/>
                  </a:cubicBezTo>
                  <a:cubicBezTo>
                    <a:pt x="877" y="431"/>
                    <a:pt x="859" y="429"/>
                    <a:pt x="848" y="434"/>
                  </a:cubicBezTo>
                  <a:cubicBezTo>
                    <a:pt x="852" y="460"/>
                    <a:pt x="852" y="487"/>
                    <a:pt x="856" y="513"/>
                  </a:cubicBezTo>
                  <a:cubicBezTo>
                    <a:pt x="882" y="521"/>
                    <a:pt x="910" y="529"/>
                    <a:pt x="939" y="535"/>
                  </a:cubicBezTo>
                  <a:cubicBezTo>
                    <a:pt x="940" y="539"/>
                    <a:pt x="937" y="538"/>
                    <a:pt x="936" y="540"/>
                  </a:cubicBezTo>
                  <a:cubicBezTo>
                    <a:pt x="939" y="554"/>
                    <a:pt x="934" y="577"/>
                    <a:pt x="940" y="590"/>
                  </a:cubicBezTo>
                  <a:cubicBezTo>
                    <a:pt x="937" y="594"/>
                    <a:pt x="941" y="597"/>
                    <a:pt x="940" y="603"/>
                  </a:cubicBezTo>
                  <a:cubicBezTo>
                    <a:pt x="938" y="604"/>
                    <a:pt x="938" y="601"/>
                    <a:pt x="936" y="602"/>
                  </a:cubicBezTo>
                  <a:cubicBezTo>
                    <a:pt x="940" y="616"/>
                    <a:pt x="953" y="627"/>
                    <a:pt x="961" y="639"/>
                  </a:cubicBezTo>
                  <a:cubicBezTo>
                    <a:pt x="968" y="649"/>
                    <a:pt x="973" y="660"/>
                    <a:pt x="983" y="667"/>
                  </a:cubicBezTo>
                  <a:cubicBezTo>
                    <a:pt x="985" y="678"/>
                    <a:pt x="995" y="687"/>
                    <a:pt x="1002" y="696"/>
                  </a:cubicBezTo>
                  <a:cubicBezTo>
                    <a:pt x="1006" y="692"/>
                    <a:pt x="1001" y="691"/>
                    <a:pt x="1000" y="689"/>
                  </a:cubicBezTo>
                  <a:cubicBezTo>
                    <a:pt x="995" y="683"/>
                    <a:pt x="990" y="675"/>
                    <a:pt x="984" y="670"/>
                  </a:cubicBezTo>
                  <a:cubicBezTo>
                    <a:pt x="984" y="660"/>
                    <a:pt x="973" y="657"/>
                    <a:pt x="972" y="649"/>
                  </a:cubicBezTo>
                  <a:cubicBezTo>
                    <a:pt x="983" y="661"/>
                    <a:pt x="992" y="676"/>
                    <a:pt x="1002" y="688"/>
                  </a:cubicBezTo>
                  <a:cubicBezTo>
                    <a:pt x="1006" y="689"/>
                    <a:pt x="1007" y="688"/>
                    <a:pt x="1009" y="689"/>
                  </a:cubicBezTo>
                  <a:cubicBezTo>
                    <a:pt x="1009" y="692"/>
                    <a:pt x="1007" y="697"/>
                    <a:pt x="1004" y="698"/>
                  </a:cubicBezTo>
                  <a:cubicBezTo>
                    <a:pt x="1010" y="710"/>
                    <a:pt x="1020" y="718"/>
                    <a:pt x="1026" y="730"/>
                  </a:cubicBezTo>
                  <a:cubicBezTo>
                    <a:pt x="1016" y="722"/>
                    <a:pt x="1011" y="709"/>
                    <a:pt x="1001" y="701"/>
                  </a:cubicBezTo>
                  <a:cubicBezTo>
                    <a:pt x="987" y="679"/>
                    <a:pt x="971" y="659"/>
                    <a:pt x="955" y="639"/>
                  </a:cubicBezTo>
                  <a:cubicBezTo>
                    <a:pt x="956" y="638"/>
                    <a:pt x="955" y="637"/>
                    <a:pt x="955" y="636"/>
                  </a:cubicBezTo>
                  <a:cubicBezTo>
                    <a:pt x="949" y="628"/>
                    <a:pt x="944" y="620"/>
                    <a:pt x="937" y="613"/>
                  </a:cubicBezTo>
                  <a:cubicBezTo>
                    <a:pt x="937" y="610"/>
                    <a:pt x="934" y="607"/>
                    <a:pt x="931" y="608"/>
                  </a:cubicBezTo>
                  <a:cubicBezTo>
                    <a:pt x="934" y="617"/>
                    <a:pt x="941" y="620"/>
                    <a:pt x="944" y="628"/>
                  </a:cubicBezTo>
                  <a:cubicBezTo>
                    <a:pt x="935" y="618"/>
                    <a:pt x="927" y="606"/>
                    <a:pt x="916" y="598"/>
                  </a:cubicBezTo>
                  <a:cubicBezTo>
                    <a:pt x="917" y="594"/>
                    <a:pt x="911" y="592"/>
                    <a:pt x="908" y="590"/>
                  </a:cubicBezTo>
                  <a:cubicBezTo>
                    <a:pt x="911" y="586"/>
                    <a:pt x="904" y="586"/>
                    <a:pt x="904" y="583"/>
                  </a:cubicBezTo>
                  <a:cubicBezTo>
                    <a:pt x="908" y="582"/>
                    <a:pt x="912" y="587"/>
                    <a:pt x="914" y="590"/>
                  </a:cubicBezTo>
                  <a:cubicBezTo>
                    <a:pt x="922" y="587"/>
                    <a:pt x="924" y="597"/>
                    <a:pt x="930" y="599"/>
                  </a:cubicBezTo>
                  <a:cubicBezTo>
                    <a:pt x="932" y="595"/>
                    <a:pt x="931" y="593"/>
                    <a:pt x="933" y="589"/>
                  </a:cubicBezTo>
                  <a:cubicBezTo>
                    <a:pt x="933" y="588"/>
                    <a:pt x="931" y="589"/>
                    <a:pt x="931" y="591"/>
                  </a:cubicBezTo>
                  <a:cubicBezTo>
                    <a:pt x="929" y="588"/>
                    <a:pt x="933" y="587"/>
                    <a:pt x="933" y="585"/>
                  </a:cubicBezTo>
                  <a:cubicBezTo>
                    <a:pt x="934" y="571"/>
                    <a:pt x="931" y="554"/>
                    <a:pt x="933" y="541"/>
                  </a:cubicBezTo>
                  <a:cubicBezTo>
                    <a:pt x="916" y="539"/>
                    <a:pt x="896" y="543"/>
                    <a:pt x="877" y="544"/>
                  </a:cubicBezTo>
                  <a:cubicBezTo>
                    <a:pt x="885" y="558"/>
                    <a:pt x="897" y="568"/>
                    <a:pt x="905" y="581"/>
                  </a:cubicBezTo>
                  <a:cubicBezTo>
                    <a:pt x="893" y="570"/>
                    <a:pt x="885" y="556"/>
                    <a:pt x="874" y="545"/>
                  </a:cubicBezTo>
                  <a:cubicBezTo>
                    <a:pt x="869" y="546"/>
                    <a:pt x="862" y="545"/>
                    <a:pt x="858" y="548"/>
                  </a:cubicBezTo>
                  <a:cubicBezTo>
                    <a:pt x="860" y="552"/>
                    <a:pt x="858" y="560"/>
                    <a:pt x="863" y="562"/>
                  </a:cubicBezTo>
                  <a:cubicBezTo>
                    <a:pt x="863" y="563"/>
                    <a:pt x="861" y="562"/>
                    <a:pt x="861" y="563"/>
                  </a:cubicBezTo>
                  <a:cubicBezTo>
                    <a:pt x="879" y="707"/>
                    <a:pt x="908" y="843"/>
                    <a:pt x="933" y="980"/>
                  </a:cubicBezTo>
                  <a:cubicBezTo>
                    <a:pt x="935" y="981"/>
                    <a:pt x="935" y="976"/>
                    <a:pt x="938" y="978"/>
                  </a:cubicBezTo>
                  <a:cubicBezTo>
                    <a:pt x="939" y="983"/>
                    <a:pt x="940" y="988"/>
                    <a:pt x="938" y="992"/>
                  </a:cubicBezTo>
                  <a:cubicBezTo>
                    <a:pt x="938" y="995"/>
                    <a:pt x="941" y="993"/>
                    <a:pt x="942" y="994"/>
                  </a:cubicBezTo>
                  <a:cubicBezTo>
                    <a:pt x="941" y="1000"/>
                    <a:pt x="931" y="999"/>
                    <a:pt x="930" y="995"/>
                  </a:cubicBezTo>
                  <a:cubicBezTo>
                    <a:pt x="928" y="995"/>
                    <a:pt x="929" y="998"/>
                    <a:pt x="928" y="999"/>
                  </a:cubicBezTo>
                  <a:cubicBezTo>
                    <a:pt x="930" y="999"/>
                    <a:pt x="930" y="1000"/>
                    <a:pt x="933" y="999"/>
                  </a:cubicBezTo>
                  <a:cubicBezTo>
                    <a:pt x="931" y="1002"/>
                    <a:pt x="935" y="1004"/>
                    <a:pt x="936" y="1005"/>
                  </a:cubicBezTo>
                  <a:cubicBezTo>
                    <a:pt x="939" y="1003"/>
                    <a:pt x="940" y="1004"/>
                    <a:pt x="944" y="1005"/>
                  </a:cubicBezTo>
                  <a:cubicBezTo>
                    <a:pt x="950" y="1003"/>
                    <a:pt x="960" y="1004"/>
                    <a:pt x="964" y="1007"/>
                  </a:cubicBezTo>
                  <a:cubicBezTo>
                    <a:pt x="971" y="1005"/>
                    <a:pt x="975" y="1004"/>
                    <a:pt x="982" y="1004"/>
                  </a:cubicBezTo>
                  <a:cubicBezTo>
                    <a:pt x="982" y="1001"/>
                    <a:pt x="980" y="1000"/>
                    <a:pt x="982" y="998"/>
                  </a:cubicBezTo>
                  <a:cubicBezTo>
                    <a:pt x="987" y="1001"/>
                    <a:pt x="989" y="1005"/>
                    <a:pt x="996" y="1005"/>
                  </a:cubicBezTo>
                  <a:cubicBezTo>
                    <a:pt x="998" y="1005"/>
                    <a:pt x="995" y="1003"/>
                    <a:pt x="996" y="1001"/>
                  </a:cubicBezTo>
                  <a:cubicBezTo>
                    <a:pt x="999" y="1007"/>
                    <a:pt x="1008" y="1001"/>
                    <a:pt x="1012" y="1004"/>
                  </a:cubicBezTo>
                  <a:cubicBezTo>
                    <a:pt x="1012" y="1010"/>
                    <a:pt x="1005" y="1004"/>
                    <a:pt x="1003" y="1008"/>
                  </a:cubicBezTo>
                  <a:cubicBezTo>
                    <a:pt x="1007" y="1010"/>
                    <a:pt x="1010" y="1008"/>
                    <a:pt x="1013" y="1007"/>
                  </a:cubicBezTo>
                  <a:cubicBezTo>
                    <a:pt x="1014" y="1006"/>
                    <a:pt x="1014" y="1004"/>
                    <a:pt x="1014" y="1002"/>
                  </a:cubicBezTo>
                  <a:cubicBezTo>
                    <a:pt x="1018" y="1002"/>
                    <a:pt x="1019" y="1004"/>
                    <a:pt x="1021" y="1005"/>
                  </a:cubicBezTo>
                  <a:cubicBezTo>
                    <a:pt x="1023" y="1002"/>
                    <a:pt x="1031" y="998"/>
                    <a:pt x="1035" y="1003"/>
                  </a:cubicBezTo>
                  <a:cubicBezTo>
                    <a:pt x="1037" y="1003"/>
                    <a:pt x="1038" y="1002"/>
                    <a:pt x="1039" y="1001"/>
                  </a:cubicBezTo>
                  <a:cubicBezTo>
                    <a:pt x="1038" y="999"/>
                    <a:pt x="1037" y="996"/>
                    <a:pt x="1034" y="997"/>
                  </a:cubicBezTo>
                  <a:cubicBezTo>
                    <a:pt x="1035" y="994"/>
                    <a:pt x="1041" y="996"/>
                    <a:pt x="1043" y="995"/>
                  </a:cubicBezTo>
                  <a:cubicBezTo>
                    <a:pt x="1044" y="998"/>
                    <a:pt x="1044" y="1001"/>
                    <a:pt x="1046" y="1004"/>
                  </a:cubicBezTo>
                  <a:cubicBezTo>
                    <a:pt x="1049" y="1004"/>
                    <a:pt x="1049" y="1002"/>
                    <a:pt x="1052" y="1002"/>
                  </a:cubicBezTo>
                  <a:cubicBezTo>
                    <a:pt x="1052" y="999"/>
                    <a:pt x="1046" y="999"/>
                    <a:pt x="1049" y="996"/>
                  </a:cubicBezTo>
                  <a:cubicBezTo>
                    <a:pt x="1052" y="996"/>
                    <a:pt x="1050" y="998"/>
                    <a:pt x="1052" y="1000"/>
                  </a:cubicBezTo>
                  <a:cubicBezTo>
                    <a:pt x="1053" y="1000"/>
                    <a:pt x="1052" y="998"/>
                    <a:pt x="1054" y="999"/>
                  </a:cubicBezTo>
                  <a:cubicBezTo>
                    <a:pt x="1052" y="1003"/>
                    <a:pt x="1056" y="1004"/>
                    <a:pt x="1059" y="1005"/>
                  </a:cubicBezTo>
                  <a:cubicBezTo>
                    <a:pt x="1061" y="1005"/>
                    <a:pt x="1059" y="1002"/>
                    <a:pt x="1061" y="1001"/>
                  </a:cubicBezTo>
                  <a:cubicBezTo>
                    <a:pt x="1067" y="1003"/>
                    <a:pt x="1073" y="1004"/>
                    <a:pt x="1079" y="1006"/>
                  </a:cubicBezTo>
                  <a:cubicBezTo>
                    <a:pt x="1077" y="1004"/>
                    <a:pt x="1077" y="1000"/>
                    <a:pt x="1074" y="999"/>
                  </a:cubicBezTo>
                  <a:cubicBezTo>
                    <a:pt x="1071" y="1000"/>
                    <a:pt x="1071" y="1002"/>
                    <a:pt x="1068" y="1001"/>
                  </a:cubicBezTo>
                  <a:cubicBezTo>
                    <a:pt x="1067" y="999"/>
                    <a:pt x="1063" y="999"/>
                    <a:pt x="1062" y="998"/>
                  </a:cubicBezTo>
                  <a:cubicBezTo>
                    <a:pt x="1067" y="995"/>
                    <a:pt x="1076" y="998"/>
                    <a:pt x="1082" y="996"/>
                  </a:cubicBezTo>
                  <a:cubicBezTo>
                    <a:pt x="1082" y="998"/>
                    <a:pt x="1085" y="998"/>
                    <a:pt x="1086" y="999"/>
                  </a:cubicBezTo>
                  <a:cubicBezTo>
                    <a:pt x="1086" y="1001"/>
                    <a:pt x="1083" y="999"/>
                    <a:pt x="1082" y="1001"/>
                  </a:cubicBezTo>
                  <a:cubicBezTo>
                    <a:pt x="1083" y="1007"/>
                    <a:pt x="1088" y="998"/>
                    <a:pt x="1091" y="1003"/>
                  </a:cubicBezTo>
                  <a:cubicBezTo>
                    <a:pt x="1091" y="998"/>
                    <a:pt x="1084" y="997"/>
                    <a:pt x="1087" y="992"/>
                  </a:cubicBezTo>
                  <a:cubicBezTo>
                    <a:pt x="1089" y="993"/>
                    <a:pt x="1096" y="996"/>
                    <a:pt x="1096" y="999"/>
                  </a:cubicBezTo>
                  <a:cubicBezTo>
                    <a:pt x="1097" y="999"/>
                    <a:pt x="1098" y="999"/>
                    <a:pt x="1099" y="999"/>
                  </a:cubicBezTo>
                  <a:cubicBezTo>
                    <a:pt x="1101" y="999"/>
                    <a:pt x="1098" y="997"/>
                    <a:pt x="1099" y="995"/>
                  </a:cubicBezTo>
                  <a:cubicBezTo>
                    <a:pt x="1104" y="996"/>
                    <a:pt x="1111" y="999"/>
                    <a:pt x="1114" y="995"/>
                  </a:cubicBezTo>
                  <a:cubicBezTo>
                    <a:pt x="1120" y="999"/>
                    <a:pt x="1128" y="991"/>
                    <a:pt x="1132" y="996"/>
                  </a:cubicBezTo>
                  <a:cubicBezTo>
                    <a:pt x="1132" y="994"/>
                    <a:pt x="1132" y="991"/>
                    <a:pt x="1134" y="990"/>
                  </a:cubicBezTo>
                  <a:cubicBezTo>
                    <a:pt x="1137" y="989"/>
                    <a:pt x="1137" y="991"/>
                    <a:pt x="1138" y="992"/>
                  </a:cubicBezTo>
                  <a:cubicBezTo>
                    <a:pt x="1141" y="993"/>
                    <a:pt x="1140" y="989"/>
                    <a:pt x="1142" y="989"/>
                  </a:cubicBezTo>
                  <a:cubicBezTo>
                    <a:pt x="1144" y="993"/>
                    <a:pt x="1149" y="994"/>
                    <a:pt x="1152" y="996"/>
                  </a:cubicBezTo>
                  <a:cubicBezTo>
                    <a:pt x="1160" y="994"/>
                    <a:pt x="1158" y="988"/>
                    <a:pt x="1160" y="978"/>
                  </a:cubicBezTo>
                  <a:cubicBezTo>
                    <a:pt x="1161" y="969"/>
                    <a:pt x="1164" y="958"/>
                    <a:pt x="1166" y="946"/>
                  </a:cubicBezTo>
                  <a:cubicBezTo>
                    <a:pt x="1167" y="939"/>
                    <a:pt x="1166" y="930"/>
                    <a:pt x="1168" y="923"/>
                  </a:cubicBezTo>
                  <a:cubicBezTo>
                    <a:pt x="1175" y="899"/>
                    <a:pt x="1174" y="868"/>
                    <a:pt x="1177" y="842"/>
                  </a:cubicBezTo>
                  <a:cubicBezTo>
                    <a:pt x="1169" y="840"/>
                    <a:pt x="1154" y="843"/>
                    <a:pt x="1148" y="841"/>
                  </a:cubicBezTo>
                  <a:cubicBezTo>
                    <a:pt x="1150" y="837"/>
                    <a:pt x="1158" y="838"/>
                    <a:pt x="1163" y="836"/>
                  </a:cubicBezTo>
                  <a:cubicBezTo>
                    <a:pt x="1169" y="834"/>
                    <a:pt x="1174" y="832"/>
                    <a:pt x="1179" y="830"/>
                  </a:cubicBezTo>
                  <a:cubicBezTo>
                    <a:pt x="1179" y="820"/>
                    <a:pt x="1179" y="810"/>
                    <a:pt x="1180" y="801"/>
                  </a:cubicBezTo>
                  <a:cubicBezTo>
                    <a:pt x="1170" y="801"/>
                    <a:pt x="1155" y="800"/>
                    <a:pt x="1142" y="801"/>
                  </a:cubicBezTo>
                  <a:cubicBezTo>
                    <a:pt x="1140" y="810"/>
                    <a:pt x="1143" y="818"/>
                    <a:pt x="1142" y="826"/>
                  </a:cubicBezTo>
                  <a:cubicBezTo>
                    <a:pt x="1136" y="822"/>
                    <a:pt x="1142" y="808"/>
                    <a:pt x="1139" y="798"/>
                  </a:cubicBezTo>
                  <a:cubicBezTo>
                    <a:pt x="1154" y="795"/>
                    <a:pt x="1166" y="790"/>
                    <a:pt x="1180" y="786"/>
                  </a:cubicBezTo>
                  <a:cubicBezTo>
                    <a:pt x="1182" y="777"/>
                    <a:pt x="1180" y="761"/>
                    <a:pt x="1182" y="752"/>
                  </a:cubicBezTo>
                  <a:cubicBezTo>
                    <a:pt x="1176" y="749"/>
                    <a:pt x="1166" y="753"/>
                    <a:pt x="1158" y="751"/>
                  </a:cubicBezTo>
                  <a:cubicBezTo>
                    <a:pt x="1156" y="753"/>
                    <a:pt x="1158" y="755"/>
                    <a:pt x="1157" y="757"/>
                  </a:cubicBezTo>
                  <a:cubicBezTo>
                    <a:pt x="1157" y="759"/>
                    <a:pt x="1157" y="764"/>
                    <a:pt x="1156" y="762"/>
                  </a:cubicBezTo>
                  <a:cubicBezTo>
                    <a:pt x="1157" y="759"/>
                    <a:pt x="1155" y="757"/>
                    <a:pt x="1156" y="755"/>
                  </a:cubicBezTo>
                  <a:cubicBezTo>
                    <a:pt x="1156" y="753"/>
                    <a:pt x="1155" y="752"/>
                    <a:pt x="1155" y="749"/>
                  </a:cubicBezTo>
                  <a:cubicBezTo>
                    <a:pt x="1163" y="746"/>
                    <a:pt x="1174" y="745"/>
                    <a:pt x="1183" y="740"/>
                  </a:cubicBezTo>
                  <a:cubicBezTo>
                    <a:pt x="1185" y="734"/>
                    <a:pt x="1181" y="726"/>
                    <a:pt x="1189" y="725"/>
                  </a:cubicBezTo>
                  <a:cubicBezTo>
                    <a:pt x="1190" y="730"/>
                    <a:pt x="1192" y="733"/>
                    <a:pt x="1192" y="739"/>
                  </a:cubicBezTo>
                  <a:cubicBezTo>
                    <a:pt x="1195" y="741"/>
                    <a:pt x="1200" y="742"/>
                    <a:pt x="1204" y="744"/>
                  </a:cubicBezTo>
                  <a:cubicBezTo>
                    <a:pt x="1201" y="749"/>
                    <a:pt x="1196" y="743"/>
                    <a:pt x="1192" y="744"/>
                  </a:cubicBezTo>
                  <a:cubicBezTo>
                    <a:pt x="1193" y="750"/>
                    <a:pt x="1200" y="745"/>
                    <a:pt x="1205" y="747"/>
                  </a:cubicBezTo>
                  <a:cubicBezTo>
                    <a:pt x="1207" y="746"/>
                    <a:pt x="1204" y="745"/>
                    <a:pt x="1205" y="744"/>
                  </a:cubicBezTo>
                  <a:cubicBezTo>
                    <a:pt x="1211" y="745"/>
                    <a:pt x="1216" y="747"/>
                    <a:pt x="1221" y="748"/>
                  </a:cubicBezTo>
                  <a:cubicBezTo>
                    <a:pt x="1219" y="755"/>
                    <a:pt x="1222" y="766"/>
                    <a:pt x="1221" y="775"/>
                  </a:cubicBezTo>
                  <a:cubicBezTo>
                    <a:pt x="1214" y="773"/>
                    <a:pt x="1221" y="757"/>
                    <a:pt x="1219" y="750"/>
                  </a:cubicBezTo>
                  <a:cubicBezTo>
                    <a:pt x="1212" y="749"/>
                    <a:pt x="1203" y="750"/>
                    <a:pt x="1194" y="751"/>
                  </a:cubicBezTo>
                  <a:cubicBezTo>
                    <a:pt x="1195" y="759"/>
                    <a:pt x="1196" y="774"/>
                    <a:pt x="1197" y="785"/>
                  </a:cubicBezTo>
                  <a:cubicBezTo>
                    <a:pt x="1206" y="788"/>
                    <a:pt x="1217" y="792"/>
                    <a:pt x="1226" y="792"/>
                  </a:cubicBezTo>
                  <a:cubicBezTo>
                    <a:pt x="1229" y="796"/>
                    <a:pt x="1237" y="794"/>
                    <a:pt x="1239" y="798"/>
                  </a:cubicBezTo>
                  <a:cubicBezTo>
                    <a:pt x="1227" y="799"/>
                    <a:pt x="1210" y="798"/>
                    <a:pt x="1197" y="800"/>
                  </a:cubicBezTo>
                  <a:cubicBezTo>
                    <a:pt x="1198" y="810"/>
                    <a:pt x="1201" y="820"/>
                    <a:pt x="1199" y="829"/>
                  </a:cubicBezTo>
                  <a:cubicBezTo>
                    <a:pt x="1202" y="834"/>
                    <a:pt x="1217" y="831"/>
                    <a:pt x="1217" y="837"/>
                  </a:cubicBezTo>
                  <a:cubicBezTo>
                    <a:pt x="1222" y="835"/>
                    <a:pt x="1226" y="838"/>
                    <a:pt x="1231" y="838"/>
                  </a:cubicBezTo>
                  <a:cubicBezTo>
                    <a:pt x="1228" y="847"/>
                    <a:pt x="1234" y="859"/>
                    <a:pt x="1229" y="866"/>
                  </a:cubicBezTo>
                  <a:cubicBezTo>
                    <a:pt x="1227" y="861"/>
                    <a:pt x="1230" y="849"/>
                    <a:pt x="1229" y="841"/>
                  </a:cubicBezTo>
                  <a:cubicBezTo>
                    <a:pt x="1221" y="838"/>
                    <a:pt x="1210" y="842"/>
                    <a:pt x="1203" y="840"/>
                  </a:cubicBezTo>
                  <a:cubicBezTo>
                    <a:pt x="1201" y="849"/>
                    <a:pt x="1204" y="866"/>
                    <a:pt x="1207" y="874"/>
                  </a:cubicBezTo>
                  <a:cubicBezTo>
                    <a:pt x="1206" y="884"/>
                    <a:pt x="1212" y="917"/>
                    <a:pt x="1216" y="929"/>
                  </a:cubicBezTo>
                  <a:cubicBezTo>
                    <a:pt x="1218" y="952"/>
                    <a:pt x="1223" y="973"/>
                    <a:pt x="1227" y="995"/>
                  </a:cubicBezTo>
                  <a:cubicBezTo>
                    <a:pt x="1231" y="991"/>
                    <a:pt x="1235" y="997"/>
                    <a:pt x="1235" y="992"/>
                  </a:cubicBezTo>
                  <a:cubicBezTo>
                    <a:pt x="1240" y="996"/>
                    <a:pt x="1249" y="994"/>
                    <a:pt x="1253" y="996"/>
                  </a:cubicBezTo>
                  <a:cubicBezTo>
                    <a:pt x="1261" y="982"/>
                    <a:pt x="1259" y="959"/>
                    <a:pt x="1261" y="942"/>
                  </a:cubicBezTo>
                  <a:cubicBezTo>
                    <a:pt x="1258" y="938"/>
                    <a:pt x="1249" y="943"/>
                    <a:pt x="1244" y="941"/>
                  </a:cubicBezTo>
                  <a:cubicBezTo>
                    <a:pt x="1247" y="936"/>
                    <a:pt x="1256" y="939"/>
                    <a:pt x="1259" y="934"/>
                  </a:cubicBezTo>
                  <a:cubicBezTo>
                    <a:pt x="1260" y="933"/>
                    <a:pt x="1261" y="934"/>
                    <a:pt x="1261" y="936"/>
                  </a:cubicBezTo>
                  <a:cubicBezTo>
                    <a:pt x="1264" y="930"/>
                    <a:pt x="1262" y="923"/>
                    <a:pt x="1264" y="917"/>
                  </a:cubicBezTo>
                  <a:cubicBezTo>
                    <a:pt x="1257" y="913"/>
                    <a:pt x="1247" y="917"/>
                    <a:pt x="1239" y="915"/>
                  </a:cubicBezTo>
                  <a:cubicBezTo>
                    <a:pt x="1241" y="912"/>
                    <a:pt x="1246" y="913"/>
                    <a:pt x="1250" y="911"/>
                  </a:cubicBezTo>
                  <a:cubicBezTo>
                    <a:pt x="1253" y="912"/>
                    <a:pt x="1262" y="915"/>
                    <a:pt x="1264" y="910"/>
                  </a:cubicBezTo>
                  <a:cubicBezTo>
                    <a:pt x="1262" y="906"/>
                    <a:pt x="1258" y="914"/>
                    <a:pt x="1254" y="910"/>
                  </a:cubicBezTo>
                  <a:cubicBezTo>
                    <a:pt x="1257" y="908"/>
                    <a:pt x="1262" y="908"/>
                    <a:pt x="1264" y="906"/>
                  </a:cubicBezTo>
                  <a:cubicBezTo>
                    <a:pt x="1263" y="897"/>
                    <a:pt x="1264" y="893"/>
                    <a:pt x="1265" y="886"/>
                  </a:cubicBezTo>
                  <a:cubicBezTo>
                    <a:pt x="1261" y="886"/>
                    <a:pt x="1253" y="884"/>
                    <a:pt x="1248" y="887"/>
                  </a:cubicBezTo>
                  <a:cubicBezTo>
                    <a:pt x="1252" y="880"/>
                    <a:pt x="1264" y="879"/>
                    <a:pt x="1270" y="878"/>
                  </a:cubicBezTo>
                  <a:cubicBezTo>
                    <a:pt x="1270" y="877"/>
                    <a:pt x="1269" y="877"/>
                    <a:pt x="1268" y="877"/>
                  </a:cubicBezTo>
                  <a:cubicBezTo>
                    <a:pt x="1270" y="875"/>
                    <a:pt x="1272" y="879"/>
                    <a:pt x="1273" y="880"/>
                  </a:cubicBezTo>
                  <a:cubicBezTo>
                    <a:pt x="1277" y="882"/>
                    <a:pt x="1286" y="880"/>
                    <a:pt x="1288" y="885"/>
                  </a:cubicBezTo>
                  <a:cubicBezTo>
                    <a:pt x="1286" y="887"/>
                    <a:pt x="1277" y="884"/>
                    <a:pt x="1272" y="886"/>
                  </a:cubicBezTo>
                  <a:cubicBezTo>
                    <a:pt x="1274" y="894"/>
                    <a:pt x="1273" y="900"/>
                    <a:pt x="1273" y="906"/>
                  </a:cubicBezTo>
                  <a:cubicBezTo>
                    <a:pt x="1275" y="908"/>
                    <a:pt x="1280" y="907"/>
                    <a:pt x="1281" y="910"/>
                  </a:cubicBezTo>
                  <a:cubicBezTo>
                    <a:pt x="1279" y="914"/>
                    <a:pt x="1276" y="906"/>
                    <a:pt x="1274" y="910"/>
                  </a:cubicBezTo>
                  <a:cubicBezTo>
                    <a:pt x="1276" y="915"/>
                    <a:pt x="1291" y="914"/>
                    <a:pt x="1290" y="907"/>
                  </a:cubicBezTo>
                  <a:cubicBezTo>
                    <a:pt x="1293" y="910"/>
                    <a:pt x="1294" y="913"/>
                    <a:pt x="1298" y="914"/>
                  </a:cubicBezTo>
                  <a:cubicBezTo>
                    <a:pt x="1292" y="918"/>
                    <a:pt x="1279" y="912"/>
                    <a:pt x="1274" y="916"/>
                  </a:cubicBezTo>
                  <a:cubicBezTo>
                    <a:pt x="1276" y="920"/>
                    <a:pt x="1275" y="929"/>
                    <a:pt x="1277" y="936"/>
                  </a:cubicBezTo>
                  <a:cubicBezTo>
                    <a:pt x="1278" y="938"/>
                    <a:pt x="1279" y="934"/>
                    <a:pt x="1281" y="935"/>
                  </a:cubicBezTo>
                  <a:cubicBezTo>
                    <a:pt x="1285" y="938"/>
                    <a:pt x="1295" y="936"/>
                    <a:pt x="1298" y="938"/>
                  </a:cubicBezTo>
                  <a:cubicBezTo>
                    <a:pt x="1300" y="936"/>
                    <a:pt x="1300" y="932"/>
                    <a:pt x="1297" y="930"/>
                  </a:cubicBezTo>
                  <a:cubicBezTo>
                    <a:pt x="1298" y="928"/>
                    <a:pt x="1297" y="925"/>
                    <a:pt x="1299" y="924"/>
                  </a:cubicBezTo>
                  <a:cubicBezTo>
                    <a:pt x="1298" y="922"/>
                    <a:pt x="1295" y="922"/>
                    <a:pt x="1295" y="919"/>
                  </a:cubicBezTo>
                  <a:cubicBezTo>
                    <a:pt x="1293" y="920"/>
                    <a:pt x="1294" y="923"/>
                    <a:pt x="1290" y="922"/>
                  </a:cubicBezTo>
                  <a:cubicBezTo>
                    <a:pt x="1290" y="918"/>
                    <a:pt x="1294" y="918"/>
                    <a:pt x="1297" y="917"/>
                  </a:cubicBezTo>
                  <a:cubicBezTo>
                    <a:pt x="1301" y="914"/>
                    <a:pt x="1305" y="905"/>
                    <a:pt x="1300" y="900"/>
                  </a:cubicBezTo>
                  <a:cubicBezTo>
                    <a:pt x="1301" y="899"/>
                    <a:pt x="1302" y="897"/>
                    <a:pt x="1302" y="895"/>
                  </a:cubicBezTo>
                  <a:cubicBezTo>
                    <a:pt x="1305" y="895"/>
                    <a:pt x="1305" y="899"/>
                    <a:pt x="1309" y="899"/>
                  </a:cubicBezTo>
                  <a:cubicBezTo>
                    <a:pt x="1308" y="900"/>
                    <a:pt x="1306" y="900"/>
                    <a:pt x="1307" y="902"/>
                  </a:cubicBezTo>
                  <a:cubicBezTo>
                    <a:pt x="1308" y="917"/>
                    <a:pt x="1309" y="923"/>
                    <a:pt x="1310" y="935"/>
                  </a:cubicBezTo>
                  <a:cubicBezTo>
                    <a:pt x="1313" y="939"/>
                    <a:pt x="1317" y="937"/>
                    <a:pt x="1321" y="936"/>
                  </a:cubicBezTo>
                  <a:cubicBezTo>
                    <a:pt x="1322" y="933"/>
                    <a:pt x="1318" y="935"/>
                    <a:pt x="1319" y="932"/>
                  </a:cubicBezTo>
                  <a:cubicBezTo>
                    <a:pt x="1320" y="933"/>
                    <a:pt x="1320" y="934"/>
                    <a:pt x="1322" y="933"/>
                  </a:cubicBezTo>
                  <a:cubicBezTo>
                    <a:pt x="1323" y="930"/>
                    <a:pt x="1318" y="930"/>
                    <a:pt x="1320" y="929"/>
                  </a:cubicBezTo>
                  <a:cubicBezTo>
                    <a:pt x="1326" y="923"/>
                    <a:pt x="1322" y="940"/>
                    <a:pt x="1326" y="941"/>
                  </a:cubicBezTo>
                  <a:cubicBezTo>
                    <a:pt x="1325" y="942"/>
                    <a:pt x="1324" y="943"/>
                    <a:pt x="1324" y="945"/>
                  </a:cubicBezTo>
                  <a:cubicBezTo>
                    <a:pt x="1326" y="948"/>
                    <a:pt x="1325" y="954"/>
                    <a:pt x="1329" y="956"/>
                  </a:cubicBezTo>
                  <a:cubicBezTo>
                    <a:pt x="1328" y="956"/>
                    <a:pt x="1327" y="956"/>
                    <a:pt x="1326" y="956"/>
                  </a:cubicBezTo>
                  <a:cubicBezTo>
                    <a:pt x="1329" y="962"/>
                    <a:pt x="1328" y="966"/>
                    <a:pt x="1328" y="973"/>
                  </a:cubicBezTo>
                  <a:cubicBezTo>
                    <a:pt x="1332" y="970"/>
                    <a:pt x="1331" y="962"/>
                    <a:pt x="1334" y="958"/>
                  </a:cubicBezTo>
                  <a:cubicBezTo>
                    <a:pt x="1333" y="958"/>
                    <a:pt x="1332" y="956"/>
                    <a:pt x="1330" y="956"/>
                  </a:cubicBezTo>
                  <a:cubicBezTo>
                    <a:pt x="1331" y="954"/>
                    <a:pt x="1333" y="954"/>
                    <a:pt x="1333" y="953"/>
                  </a:cubicBezTo>
                  <a:cubicBezTo>
                    <a:pt x="1333" y="949"/>
                    <a:pt x="1329" y="950"/>
                    <a:pt x="1328" y="947"/>
                  </a:cubicBezTo>
                  <a:cubicBezTo>
                    <a:pt x="1333" y="947"/>
                    <a:pt x="1336" y="946"/>
                    <a:pt x="1340" y="947"/>
                  </a:cubicBezTo>
                  <a:cubicBezTo>
                    <a:pt x="1340" y="951"/>
                    <a:pt x="1337" y="949"/>
                    <a:pt x="1335" y="950"/>
                  </a:cubicBezTo>
                  <a:cubicBezTo>
                    <a:pt x="1338" y="954"/>
                    <a:pt x="1335" y="958"/>
                    <a:pt x="1338" y="963"/>
                  </a:cubicBezTo>
                  <a:cubicBezTo>
                    <a:pt x="1342" y="961"/>
                    <a:pt x="1340" y="954"/>
                    <a:pt x="1343" y="952"/>
                  </a:cubicBezTo>
                  <a:cubicBezTo>
                    <a:pt x="1346" y="954"/>
                    <a:pt x="1344" y="957"/>
                    <a:pt x="1343" y="959"/>
                  </a:cubicBezTo>
                  <a:cubicBezTo>
                    <a:pt x="1346" y="962"/>
                    <a:pt x="1353" y="962"/>
                    <a:pt x="1355" y="966"/>
                  </a:cubicBezTo>
                  <a:cubicBezTo>
                    <a:pt x="1355" y="969"/>
                    <a:pt x="1353" y="965"/>
                    <a:pt x="1351" y="966"/>
                  </a:cubicBezTo>
                  <a:cubicBezTo>
                    <a:pt x="1349" y="971"/>
                    <a:pt x="1352" y="977"/>
                    <a:pt x="1354" y="981"/>
                  </a:cubicBezTo>
                  <a:cubicBezTo>
                    <a:pt x="1354" y="982"/>
                    <a:pt x="1351" y="982"/>
                    <a:pt x="1351" y="983"/>
                  </a:cubicBezTo>
                  <a:cubicBezTo>
                    <a:pt x="1352" y="985"/>
                    <a:pt x="1353" y="989"/>
                    <a:pt x="1354" y="992"/>
                  </a:cubicBezTo>
                  <a:cubicBezTo>
                    <a:pt x="1358" y="995"/>
                    <a:pt x="1363" y="994"/>
                    <a:pt x="1364" y="990"/>
                  </a:cubicBezTo>
                  <a:cubicBezTo>
                    <a:pt x="1366" y="990"/>
                    <a:pt x="1365" y="994"/>
                    <a:pt x="1366" y="995"/>
                  </a:cubicBezTo>
                  <a:cubicBezTo>
                    <a:pt x="1375" y="995"/>
                    <a:pt x="1378" y="989"/>
                    <a:pt x="1382" y="984"/>
                  </a:cubicBezTo>
                  <a:cubicBezTo>
                    <a:pt x="1386" y="984"/>
                    <a:pt x="1384" y="989"/>
                    <a:pt x="1383" y="991"/>
                  </a:cubicBezTo>
                  <a:cubicBezTo>
                    <a:pt x="1385" y="995"/>
                    <a:pt x="1390" y="994"/>
                    <a:pt x="1394" y="993"/>
                  </a:cubicBezTo>
                  <a:cubicBezTo>
                    <a:pt x="1394" y="991"/>
                    <a:pt x="1391" y="989"/>
                    <a:pt x="1393" y="987"/>
                  </a:cubicBezTo>
                  <a:cubicBezTo>
                    <a:pt x="1398" y="986"/>
                    <a:pt x="1396" y="991"/>
                    <a:pt x="1398" y="993"/>
                  </a:cubicBezTo>
                  <a:cubicBezTo>
                    <a:pt x="1401" y="993"/>
                    <a:pt x="1399" y="988"/>
                    <a:pt x="1401" y="987"/>
                  </a:cubicBezTo>
                  <a:cubicBezTo>
                    <a:pt x="1404" y="987"/>
                    <a:pt x="1403" y="991"/>
                    <a:pt x="1404" y="993"/>
                  </a:cubicBezTo>
                  <a:cubicBezTo>
                    <a:pt x="1408" y="993"/>
                    <a:pt x="1411" y="992"/>
                    <a:pt x="1415" y="991"/>
                  </a:cubicBezTo>
                  <a:cubicBezTo>
                    <a:pt x="1414" y="986"/>
                    <a:pt x="1414" y="979"/>
                    <a:pt x="1412" y="975"/>
                  </a:cubicBezTo>
                  <a:cubicBezTo>
                    <a:pt x="1416" y="966"/>
                    <a:pt x="1411" y="947"/>
                    <a:pt x="1417" y="937"/>
                  </a:cubicBezTo>
                  <a:cubicBezTo>
                    <a:pt x="1418" y="942"/>
                    <a:pt x="1422" y="948"/>
                    <a:pt x="1419" y="952"/>
                  </a:cubicBezTo>
                  <a:cubicBezTo>
                    <a:pt x="1421" y="955"/>
                    <a:pt x="1422" y="957"/>
                    <a:pt x="1424" y="959"/>
                  </a:cubicBezTo>
                  <a:cubicBezTo>
                    <a:pt x="1424" y="961"/>
                    <a:pt x="1423" y="961"/>
                    <a:pt x="1422" y="962"/>
                  </a:cubicBezTo>
                  <a:cubicBezTo>
                    <a:pt x="1426" y="966"/>
                    <a:pt x="1430" y="962"/>
                    <a:pt x="1431" y="958"/>
                  </a:cubicBezTo>
                  <a:cubicBezTo>
                    <a:pt x="1433" y="967"/>
                    <a:pt x="1429" y="981"/>
                    <a:pt x="1434" y="988"/>
                  </a:cubicBezTo>
                  <a:cubicBezTo>
                    <a:pt x="1434" y="1012"/>
                    <a:pt x="1434" y="1036"/>
                    <a:pt x="1434" y="1059"/>
                  </a:cubicBezTo>
                  <a:cubicBezTo>
                    <a:pt x="1349" y="1059"/>
                    <a:pt x="1253" y="1059"/>
                    <a:pt x="1165" y="1059"/>
                  </a:cubicBezTo>
                  <a:cubicBezTo>
                    <a:pt x="1155" y="1059"/>
                    <a:pt x="1131" y="1062"/>
                    <a:pt x="1127" y="1059"/>
                  </a:cubicBezTo>
                  <a:cubicBezTo>
                    <a:pt x="1124" y="1057"/>
                    <a:pt x="1130" y="1054"/>
                    <a:pt x="1127" y="1052"/>
                  </a:cubicBezTo>
                  <a:cubicBezTo>
                    <a:pt x="1128" y="1052"/>
                    <a:pt x="1129" y="1055"/>
                    <a:pt x="1129" y="1053"/>
                  </a:cubicBezTo>
                  <a:cubicBezTo>
                    <a:pt x="1130" y="1051"/>
                    <a:pt x="1129" y="1046"/>
                    <a:pt x="1125" y="1046"/>
                  </a:cubicBezTo>
                  <a:cubicBezTo>
                    <a:pt x="1127" y="1048"/>
                    <a:pt x="1123" y="1056"/>
                    <a:pt x="1122" y="1051"/>
                  </a:cubicBezTo>
                  <a:cubicBezTo>
                    <a:pt x="1120" y="1056"/>
                    <a:pt x="1126" y="1054"/>
                    <a:pt x="1125" y="1058"/>
                  </a:cubicBezTo>
                  <a:cubicBezTo>
                    <a:pt x="1125" y="1058"/>
                    <a:pt x="1125" y="1059"/>
                    <a:pt x="1125" y="1059"/>
                  </a:cubicBezTo>
                  <a:cubicBezTo>
                    <a:pt x="1115" y="1059"/>
                    <a:pt x="1102" y="1060"/>
                    <a:pt x="1093" y="1059"/>
                  </a:cubicBezTo>
                  <a:cubicBezTo>
                    <a:pt x="1093" y="1048"/>
                    <a:pt x="1108" y="1052"/>
                    <a:pt x="1112" y="1046"/>
                  </a:cubicBezTo>
                  <a:cubicBezTo>
                    <a:pt x="1112" y="1049"/>
                    <a:pt x="1118" y="1046"/>
                    <a:pt x="1118" y="1049"/>
                  </a:cubicBezTo>
                  <a:cubicBezTo>
                    <a:pt x="1120" y="1047"/>
                    <a:pt x="1122" y="1046"/>
                    <a:pt x="1123" y="1043"/>
                  </a:cubicBezTo>
                  <a:cubicBezTo>
                    <a:pt x="1126" y="1043"/>
                    <a:pt x="1131" y="1045"/>
                    <a:pt x="1134" y="1041"/>
                  </a:cubicBezTo>
                  <a:cubicBezTo>
                    <a:pt x="1135" y="1041"/>
                    <a:pt x="1135" y="1042"/>
                    <a:pt x="1135" y="1044"/>
                  </a:cubicBezTo>
                  <a:cubicBezTo>
                    <a:pt x="1137" y="1043"/>
                    <a:pt x="1139" y="1039"/>
                    <a:pt x="1138" y="1044"/>
                  </a:cubicBezTo>
                  <a:cubicBezTo>
                    <a:pt x="1141" y="1044"/>
                    <a:pt x="1139" y="1039"/>
                    <a:pt x="1141" y="1038"/>
                  </a:cubicBezTo>
                  <a:cubicBezTo>
                    <a:pt x="1143" y="1039"/>
                    <a:pt x="1142" y="1041"/>
                    <a:pt x="1143" y="1042"/>
                  </a:cubicBezTo>
                  <a:cubicBezTo>
                    <a:pt x="1145" y="1041"/>
                    <a:pt x="1145" y="1039"/>
                    <a:pt x="1147" y="1038"/>
                  </a:cubicBezTo>
                  <a:cubicBezTo>
                    <a:pt x="1148" y="1040"/>
                    <a:pt x="1148" y="1042"/>
                    <a:pt x="1149" y="1042"/>
                  </a:cubicBezTo>
                  <a:cubicBezTo>
                    <a:pt x="1151" y="1041"/>
                    <a:pt x="1147" y="1038"/>
                    <a:pt x="1150" y="1038"/>
                  </a:cubicBezTo>
                  <a:cubicBezTo>
                    <a:pt x="1153" y="1038"/>
                    <a:pt x="1150" y="1042"/>
                    <a:pt x="1153" y="1041"/>
                  </a:cubicBezTo>
                  <a:cubicBezTo>
                    <a:pt x="1154" y="1038"/>
                    <a:pt x="1154" y="1037"/>
                    <a:pt x="1157" y="1035"/>
                  </a:cubicBezTo>
                  <a:cubicBezTo>
                    <a:pt x="1154" y="1036"/>
                    <a:pt x="1148" y="1033"/>
                    <a:pt x="1146" y="1038"/>
                  </a:cubicBezTo>
                  <a:cubicBezTo>
                    <a:pt x="1145" y="1037"/>
                    <a:pt x="1145" y="1035"/>
                    <a:pt x="1143" y="1036"/>
                  </a:cubicBezTo>
                  <a:cubicBezTo>
                    <a:pt x="1126" y="1038"/>
                    <a:pt x="1111" y="1039"/>
                    <a:pt x="1090" y="1039"/>
                  </a:cubicBezTo>
                  <a:cubicBezTo>
                    <a:pt x="1090" y="1043"/>
                    <a:pt x="1088" y="1044"/>
                    <a:pt x="1089" y="1048"/>
                  </a:cubicBezTo>
                  <a:cubicBezTo>
                    <a:pt x="1082" y="1050"/>
                    <a:pt x="1074" y="1049"/>
                    <a:pt x="1069" y="1044"/>
                  </a:cubicBezTo>
                  <a:cubicBezTo>
                    <a:pt x="1074" y="1044"/>
                    <a:pt x="1076" y="1042"/>
                    <a:pt x="1078" y="1040"/>
                  </a:cubicBezTo>
                  <a:cubicBezTo>
                    <a:pt x="1065" y="1041"/>
                    <a:pt x="1059" y="1039"/>
                    <a:pt x="1048" y="1043"/>
                  </a:cubicBezTo>
                  <a:cubicBezTo>
                    <a:pt x="1043" y="1039"/>
                    <a:pt x="1028" y="1046"/>
                    <a:pt x="1022" y="1040"/>
                  </a:cubicBezTo>
                  <a:cubicBezTo>
                    <a:pt x="1016" y="1043"/>
                    <a:pt x="1008" y="1037"/>
                    <a:pt x="1000" y="1041"/>
                  </a:cubicBezTo>
                  <a:cubicBezTo>
                    <a:pt x="998" y="1036"/>
                    <a:pt x="992" y="1039"/>
                    <a:pt x="990" y="1036"/>
                  </a:cubicBezTo>
                  <a:cubicBezTo>
                    <a:pt x="984" y="1041"/>
                    <a:pt x="974" y="1037"/>
                    <a:pt x="965" y="1038"/>
                  </a:cubicBezTo>
                  <a:cubicBezTo>
                    <a:pt x="960" y="1038"/>
                    <a:pt x="956" y="1040"/>
                    <a:pt x="951" y="1038"/>
                  </a:cubicBezTo>
                  <a:cubicBezTo>
                    <a:pt x="950" y="1039"/>
                    <a:pt x="950" y="1040"/>
                    <a:pt x="948" y="1040"/>
                  </a:cubicBezTo>
                  <a:cubicBezTo>
                    <a:pt x="935" y="1038"/>
                    <a:pt x="925" y="1043"/>
                    <a:pt x="913" y="1040"/>
                  </a:cubicBezTo>
                  <a:cubicBezTo>
                    <a:pt x="903" y="1041"/>
                    <a:pt x="888" y="1045"/>
                    <a:pt x="877" y="1038"/>
                  </a:cubicBezTo>
                  <a:cubicBezTo>
                    <a:pt x="872" y="1039"/>
                    <a:pt x="866" y="1038"/>
                    <a:pt x="863" y="1036"/>
                  </a:cubicBezTo>
                  <a:cubicBezTo>
                    <a:pt x="861" y="1039"/>
                    <a:pt x="854" y="1036"/>
                    <a:pt x="851" y="1034"/>
                  </a:cubicBezTo>
                  <a:cubicBezTo>
                    <a:pt x="845" y="1036"/>
                    <a:pt x="839" y="1032"/>
                    <a:pt x="834" y="1034"/>
                  </a:cubicBezTo>
                  <a:cubicBezTo>
                    <a:pt x="830" y="1032"/>
                    <a:pt x="826" y="1030"/>
                    <a:pt x="821" y="1031"/>
                  </a:cubicBezTo>
                  <a:cubicBezTo>
                    <a:pt x="820" y="1029"/>
                    <a:pt x="819" y="1028"/>
                    <a:pt x="818" y="1027"/>
                  </a:cubicBezTo>
                  <a:cubicBezTo>
                    <a:pt x="821" y="1025"/>
                    <a:pt x="824" y="1024"/>
                    <a:pt x="826" y="1021"/>
                  </a:cubicBezTo>
                  <a:cubicBezTo>
                    <a:pt x="821" y="1020"/>
                    <a:pt x="815" y="1022"/>
                    <a:pt x="809" y="1021"/>
                  </a:cubicBezTo>
                  <a:cubicBezTo>
                    <a:pt x="808" y="1018"/>
                    <a:pt x="805" y="1013"/>
                    <a:pt x="802" y="1014"/>
                  </a:cubicBezTo>
                  <a:cubicBezTo>
                    <a:pt x="800" y="1016"/>
                    <a:pt x="803" y="1017"/>
                    <a:pt x="803" y="1020"/>
                  </a:cubicBezTo>
                  <a:cubicBezTo>
                    <a:pt x="800" y="1024"/>
                    <a:pt x="798" y="1019"/>
                    <a:pt x="797" y="1021"/>
                  </a:cubicBezTo>
                  <a:cubicBezTo>
                    <a:pt x="799" y="1022"/>
                    <a:pt x="801" y="1025"/>
                    <a:pt x="800" y="1027"/>
                  </a:cubicBezTo>
                  <a:cubicBezTo>
                    <a:pt x="792" y="1023"/>
                    <a:pt x="779" y="1029"/>
                    <a:pt x="772" y="1027"/>
                  </a:cubicBezTo>
                  <a:cubicBezTo>
                    <a:pt x="770" y="1029"/>
                    <a:pt x="773" y="1031"/>
                    <a:pt x="771" y="1031"/>
                  </a:cubicBezTo>
                  <a:cubicBezTo>
                    <a:pt x="753" y="1027"/>
                    <a:pt x="739" y="1032"/>
                    <a:pt x="722" y="1035"/>
                  </a:cubicBezTo>
                  <a:cubicBezTo>
                    <a:pt x="721" y="1038"/>
                    <a:pt x="717" y="1042"/>
                    <a:pt x="718" y="1044"/>
                  </a:cubicBezTo>
                  <a:cubicBezTo>
                    <a:pt x="721" y="1045"/>
                    <a:pt x="718" y="1041"/>
                    <a:pt x="721" y="1042"/>
                  </a:cubicBezTo>
                  <a:cubicBezTo>
                    <a:pt x="726" y="1047"/>
                    <a:pt x="713" y="1048"/>
                    <a:pt x="711" y="1044"/>
                  </a:cubicBezTo>
                  <a:cubicBezTo>
                    <a:pt x="712" y="1042"/>
                    <a:pt x="713" y="1043"/>
                    <a:pt x="714" y="1040"/>
                  </a:cubicBezTo>
                  <a:cubicBezTo>
                    <a:pt x="712" y="1040"/>
                    <a:pt x="712" y="1042"/>
                    <a:pt x="709" y="1042"/>
                  </a:cubicBezTo>
                  <a:cubicBezTo>
                    <a:pt x="708" y="1041"/>
                    <a:pt x="709" y="1038"/>
                    <a:pt x="707" y="1038"/>
                  </a:cubicBezTo>
                  <a:cubicBezTo>
                    <a:pt x="698" y="1041"/>
                    <a:pt x="691" y="1037"/>
                    <a:pt x="686" y="1036"/>
                  </a:cubicBezTo>
                  <a:cubicBezTo>
                    <a:pt x="688" y="1037"/>
                    <a:pt x="685" y="1037"/>
                    <a:pt x="684" y="1038"/>
                  </a:cubicBezTo>
                  <a:cubicBezTo>
                    <a:pt x="672" y="1034"/>
                    <a:pt x="663" y="1034"/>
                    <a:pt x="649" y="1031"/>
                  </a:cubicBezTo>
                  <a:cubicBezTo>
                    <a:pt x="638" y="1023"/>
                    <a:pt x="618" y="1032"/>
                    <a:pt x="608" y="1025"/>
                  </a:cubicBezTo>
                  <a:cubicBezTo>
                    <a:pt x="609" y="1022"/>
                    <a:pt x="612" y="1021"/>
                    <a:pt x="612" y="1018"/>
                  </a:cubicBezTo>
                  <a:cubicBezTo>
                    <a:pt x="610" y="1017"/>
                    <a:pt x="608" y="1020"/>
                    <a:pt x="609" y="1016"/>
                  </a:cubicBezTo>
                  <a:cubicBezTo>
                    <a:pt x="611" y="1014"/>
                    <a:pt x="612" y="1018"/>
                    <a:pt x="614" y="1016"/>
                  </a:cubicBezTo>
                  <a:cubicBezTo>
                    <a:pt x="613" y="1015"/>
                    <a:pt x="613" y="1012"/>
                    <a:pt x="616" y="1010"/>
                  </a:cubicBezTo>
                  <a:cubicBezTo>
                    <a:pt x="614" y="1009"/>
                    <a:pt x="611" y="1010"/>
                    <a:pt x="610" y="1008"/>
                  </a:cubicBezTo>
                  <a:cubicBezTo>
                    <a:pt x="613" y="1003"/>
                    <a:pt x="606" y="1003"/>
                    <a:pt x="606" y="999"/>
                  </a:cubicBezTo>
                  <a:cubicBezTo>
                    <a:pt x="607" y="998"/>
                    <a:pt x="608" y="998"/>
                    <a:pt x="610" y="997"/>
                  </a:cubicBezTo>
                  <a:cubicBezTo>
                    <a:pt x="612" y="999"/>
                    <a:pt x="613" y="1003"/>
                    <a:pt x="614" y="1005"/>
                  </a:cubicBezTo>
                  <a:cubicBezTo>
                    <a:pt x="618" y="1005"/>
                    <a:pt x="623" y="1006"/>
                    <a:pt x="623" y="1010"/>
                  </a:cubicBezTo>
                  <a:cubicBezTo>
                    <a:pt x="621" y="1012"/>
                    <a:pt x="619" y="1007"/>
                    <a:pt x="617" y="1010"/>
                  </a:cubicBezTo>
                  <a:cubicBezTo>
                    <a:pt x="619" y="1016"/>
                    <a:pt x="622" y="1017"/>
                    <a:pt x="621" y="1025"/>
                  </a:cubicBezTo>
                  <a:cubicBezTo>
                    <a:pt x="627" y="1019"/>
                    <a:pt x="636" y="1026"/>
                    <a:pt x="642" y="1023"/>
                  </a:cubicBezTo>
                  <a:cubicBezTo>
                    <a:pt x="643" y="1021"/>
                    <a:pt x="640" y="1023"/>
                    <a:pt x="640" y="1021"/>
                  </a:cubicBezTo>
                  <a:cubicBezTo>
                    <a:pt x="642" y="1021"/>
                    <a:pt x="647" y="1018"/>
                    <a:pt x="647" y="1022"/>
                  </a:cubicBezTo>
                  <a:cubicBezTo>
                    <a:pt x="650" y="1022"/>
                    <a:pt x="648" y="1019"/>
                    <a:pt x="651" y="1019"/>
                  </a:cubicBezTo>
                  <a:cubicBezTo>
                    <a:pt x="653" y="1022"/>
                    <a:pt x="655" y="1025"/>
                    <a:pt x="657" y="1028"/>
                  </a:cubicBezTo>
                  <a:cubicBezTo>
                    <a:pt x="657" y="1024"/>
                    <a:pt x="658" y="1022"/>
                    <a:pt x="659" y="1021"/>
                  </a:cubicBezTo>
                  <a:cubicBezTo>
                    <a:pt x="663" y="1019"/>
                    <a:pt x="665" y="1024"/>
                    <a:pt x="666" y="1021"/>
                  </a:cubicBezTo>
                  <a:cubicBezTo>
                    <a:pt x="665" y="1019"/>
                    <a:pt x="662" y="1020"/>
                    <a:pt x="662" y="1018"/>
                  </a:cubicBezTo>
                  <a:cubicBezTo>
                    <a:pt x="661" y="1014"/>
                    <a:pt x="661" y="1011"/>
                    <a:pt x="665" y="1012"/>
                  </a:cubicBezTo>
                  <a:cubicBezTo>
                    <a:pt x="667" y="1012"/>
                    <a:pt x="668" y="1016"/>
                    <a:pt x="666" y="1017"/>
                  </a:cubicBezTo>
                  <a:cubicBezTo>
                    <a:pt x="668" y="1017"/>
                    <a:pt x="668" y="1014"/>
                    <a:pt x="670" y="1016"/>
                  </a:cubicBezTo>
                  <a:cubicBezTo>
                    <a:pt x="670" y="1012"/>
                    <a:pt x="666" y="1010"/>
                    <a:pt x="663" y="1009"/>
                  </a:cubicBezTo>
                  <a:cubicBezTo>
                    <a:pt x="660" y="1010"/>
                    <a:pt x="657" y="1015"/>
                    <a:pt x="653" y="1012"/>
                  </a:cubicBezTo>
                  <a:cubicBezTo>
                    <a:pt x="652" y="1011"/>
                    <a:pt x="653" y="1008"/>
                    <a:pt x="652" y="1008"/>
                  </a:cubicBezTo>
                  <a:cubicBezTo>
                    <a:pt x="652" y="1009"/>
                    <a:pt x="652" y="1010"/>
                    <a:pt x="651" y="1010"/>
                  </a:cubicBezTo>
                  <a:cubicBezTo>
                    <a:pt x="651" y="1009"/>
                    <a:pt x="649" y="1008"/>
                    <a:pt x="648" y="1007"/>
                  </a:cubicBezTo>
                  <a:cubicBezTo>
                    <a:pt x="653" y="1006"/>
                    <a:pt x="656" y="1008"/>
                    <a:pt x="660" y="1005"/>
                  </a:cubicBezTo>
                  <a:cubicBezTo>
                    <a:pt x="662" y="1006"/>
                    <a:pt x="664" y="1007"/>
                    <a:pt x="667" y="1008"/>
                  </a:cubicBezTo>
                  <a:cubicBezTo>
                    <a:pt x="666" y="1005"/>
                    <a:pt x="669" y="1006"/>
                    <a:pt x="671" y="1005"/>
                  </a:cubicBezTo>
                  <a:cubicBezTo>
                    <a:pt x="670" y="1001"/>
                    <a:pt x="664" y="1002"/>
                    <a:pt x="662" y="999"/>
                  </a:cubicBezTo>
                  <a:cubicBezTo>
                    <a:pt x="665" y="999"/>
                    <a:pt x="675" y="996"/>
                    <a:pt x="676" y="1001"/>
                  </a:cubicBezTo>
                  <a:cubicBezTo>
                    <a:pt x="676" y="1004"/>
                    <a:pt x="673" y="1002"/>
                    <a:pt x="673" y="1005"/>
                  </a:cubicBezTo>
                  <a:cubicBezTo>
                    <a:pt x="681" y="1012"/>
                    <a:pt x="692" y="1004"/>
                    <a:pt x="700" y="1012"/>
                  </a:cubicBezTo>
                  <a:cubicBezTo>
                    <a:pt x="694" y="1013"/>
                    <a:pt x="691" y="1011"/>
                    <a:pt x="687" y="1010"/>
                  </a:cubicBezTo>
                  <a:cubicBezTo>
                    <a:pt x="686" y="1011"/>
                    <a:pt x="686" y="1013"/>
                    <a:pt x="685" y="1014"/>
                  </a:cubicBezTo>
                  <a:cubicBezTo>
                    <a:pt x="679" y="1015"/>
                    <a:pt x="679" y="1006"/>
                    <a:pt x="673" y="1009"/>
                  </a:cubicBezTo>
                  <a:cubicBezTo>
                    <a:pt x="679" y="1010"/>
                    <a:pt x="676" y="1019"/>
                    <a:pt x="683" y="1020"/>
                  </a:cubicBezTo>
                  <a:cubicBezTo>
                    <a:pt x="685" y="1019"/>
                    <a:pt x="684" y="1015"/>
                    <a:pt x="687" y="1014"/>
                  </a:cubicBezTo>
                  <a:cubicBezTo>
                    <a:pt x="689" y="1014"/>
                    <a:pt x="689" y="1016"/>
                    <a:pt x="690" y="1017"/>
                  </a:cubicBezTo>
                  <a:cubicBezTo>
                    <a:pt x="689" y="1018"/>
                    <a:pt x="687" y="1018"/>
                    <a:pt x="688" y="1020"/>
                  </a:cubicBezTo>
                  <a:cubicBezTo>
                    <a:pt x="692" y="1016"/>
                    <a:pt x="696" y="1025"/>
                    <a:pt x="698" y="1020"/>
                  </a:cubicBezTo>
                  <a:cubicBezTo>
                    <a:pt x="695" y="1019"/>
                    <a:pt x="692" y="1019"/>
                    <a:pt x="691" y="1016"/>
                  </a:cubicBezTo>
                  <a:cubicBezTo>
                    <a:pt x="693" y="1015"/>
                    <a:pt x="696" y="1016"/>
                    <a:pt x="698" y="1014"/>
                  </a:cubicBezTo>
                  <a:cubicBezTo>
                    <a:pt x="700" y="1016"/>
                    <a:pt x="703" y="1017"/>
                    <a:pt x="705" y="1020"/>
                  </a:cubicBezTo>
                  <a:cubicBezTo>
                    <a:pt x="706" y="1017"/>
                    <a:pt x="702" y="1017"/>
                    <a:pt x="704" y="1015"/>
                  </a:cubicBezTo>
                  <a:cubicBezTo>
                    <a:pt x="710" y="1014"/>
                    <a:pt x="711" y="1019"/>
                    <a:pt x="717" y="1021"/>
                  </a:cubicBezTo>
                  <a:cubicBezTo>
                    <a:pt x="717" y="1014"/>
                    <a:pt x="707" y="1015"/>
                    <a:pt x="704" y="1011"/>
                  </a:cubicBezTo>
                  <a:cubicBezTo>
                    <a:pt x="705" y="1010"/>
                    <a:pt x="709" y="1011"/>
                    <a:pt x="709" y="1009"/>
                  </a:cubicBezTo>
                  <a:cubicBezTo>
                    <a:pt x="707" y="1007"/>
                    <a:pt x="701" y="1009"/>
                    <a:pt x="700" y="1007"/>
                  </a:cubicBezTo>
                  <a:cubicBezTo>
                    <a:pt x="703" y="1005"/>
                    <a:pt x="710" y="1005"/>
                    <a:pt x="712" y="1008"/>
                  </a:cubicBezTo>
                  <a:cubicBezTo>
                    <a:pt x="711" y="1009"/>
                    <a:pt x="711" y="1010"/>
                    <a:pt x="712" y="1012"/>
                  </a:cubicBezTo>
                  <a:cubicBezTo>
                    <a:pt x="714" y="1014"/>
                    <a:pt x="715" y="1011"/>
                    <a:pt x="718" y="1012"/>
                  </a:cubicBezTo>
                  <a:cubicBezTo>
                    <a:pt x="720" y="1015"/>
                    <a:pt x="724" y="1015"/>
                    <a:pt x="724" y="1019"/>
                  </a:cubicBezTo>
                  <a:cubicBezTo>
                    <a:pt x="728" y="1019"/>
                    <a:pt x="732" y="1016"/>
                    <a:pt x="735" y="1014"/>
                  </a:cubicBezTo>
                  <a:cubicBezTo>
                    <a:pt x="732" y="1013"/>
                    <a:pt x="731" y="1010"/>
                    <a:pt x="729" y="1009"/>
                  </a:cubicBezTo>
                  <a:cubicBezTo>
                    <a:pt x="730" y="1011"/>
                    <a:pt x="727" y="1010"/>
                    <a:pt x="726" y="1010"/>
                  </a:cubicBezTo>
                  <a:cubicBezTo>
                    <a:pt x="725" y="1012"/>
                    <a:pt x="727" y="1015"/>
                    <a:pt x="725" y="1015"/>
                  </a:cubicBezTo>
                  <a:cubicBezTo>
                    <a:pt x="722" y="1012"/>
                    <a:pt x="717" y="1011"/>
                    <a:pt x="713" y="1009"/>
                  </a:cubicBezTo>
                  <a:cubicBezTo>
                    <a:pt x="720" y="1003"/>
                    <a:pt x="731" y="1006"/>
                    <a:pt x="739" y="1007"/>
                  </a:cubicBezTo>
                  <a:cubicBezTo>
                    <a:pt x="740" y="1002"/>
                    <a:pt x="734" y="1003"/>
                    <a:pt x="733" y="1000"/>
                  </a:cubicBezTo>
                  <a:cubicBezTo>
                    <a:pt x="735" y="1000"/>
                    <a:pt x="734" y="997"/>
                    <a:pt x="735" y="997"/>
                  </a:cubicBezTo>
                  <a:cubicBezTo>
                    <a:pt x="739" y="996"/>
                    <a:pt x="739" y="1000"/>
                    <a:pt x="741" y="999"/>
                  </a:cubicBezTo>
                  <a:cubicBezTo>
                    <a:pt x="741" y="1000"/>
                    <a:pt x="740" y="1004"/>
                    <a:pt x="741" y="1005"/>
                  </a:cubicBezTo>
                  <a:cubicBezTo>
                    <a:pt x="745" y="1005"/>
                    <a:pt x="751" y="1007"/>
                    <a:pt x="750" y="1012"/>
                  </a:cubicBezTo>
                  <a:cubicBezTo>
                    <a:pt x="753" y="1008"/>
                    <a:pt x="762" y="1007"/>
                    <a:pt x="764" y="1012"/>
                  </a:cubicBezTo>
                  <a:cubicBezTo>
                    <a:pt x="761" y="1015"/>
                    <a:pt x="756" y="1009"/>
                    <a:pt x="755" y="1012"/>
                  </a:cubicBezTo>
                  <a:cubicBezTo>
                    <a:pt x="758" y="1014"/>
                    <a:pt x="757" y="1016"/>
                    <a:pt x="759" y="1017"/>
                  </a:cubicBezTo>
                  <a:cubicBezTo>
                    <a:pt x="764" y="1016"/>
                    <a:pt x="764" y="1015"/>
                    <a:pt x="769" y="1015"/>
                  </a:cubicBezTo>
                  <a:cubicBezTo>
                    <a:pt x="771" y="1017"/>
                    <a:pt x="771" y="1019"/>
                    <a:pt x="770" y="1021"/>
                  </a:cubicBezTo>
                  <a:cubicBezTo>
                    <a:pt x="772" y="1021"/>
                    <a:pt x="771" y="1018"/>
                    <a:pt x="773" y="1019"/>
                  </a:cubicBezTo>
                  <a:cubicBezTo>
                    <a:pt x="776" y="1023"/>
                    <a:pt x="780" y="1021"/>
                    <a:pt x="785" y="1023"/>
                  </a:cubicBezTo>
                  <a:cubicBezTo>
                    <a:pt x="783" y="1019"/>
                    <a:pt x="780" y="1016"/>
                    <a:pt x="774" y="1016"/>
                  </a:cubicBezTo>
                  <a:cubicBezTo>
                    <a:pt x="772" y="1014"/>
                    <a:pt x="769" y="1012"/>
                    <a:pt x="767" y="1012"/>
                  </a:cubicBezTo>
                  <a:cubicBezTo>
                    <a:pt x="769" y="1009"/>
                    <a:pt x="764" y="1009"/>
                    <a:pt x="765" y="1008"/>
                  </a:cubicBezTo>
                  <a:cubicBezTo>
                    <a:pt x="769" y="1007"/>
                    <a:pt x="770" y="1010"/>
                    <a:pt x="772" y="1012"/>
                  </a:cubicBezTo>
                  <a:cubicBezTo>
                    <a:pt x="778" y="1012"/>
                    <a:pt x="787" y="1016"/>
                    <a:pt x="792" y="1020"/>
                  </a:cubicBezTo>
                  <a:cubicBezTo>
                    <a:pt x="792" y="1018"/>
                    <a:pt x="794" y="1014"/>
                    <a:pt x="793" y="1013"/>
                  </a:cubicBezTo>
                  <a:cubicBezTo>
                    <a:pt x="788" y="1016"/>
                    <a:pt x="784" y="1013"/>
                    <a:pt x="783" y="1008"/>
                  </a:cubicBezTo>
                  <a:cubicBezTo>
                    <a:pt x="786" y="1006"/>
                    <a:pt x="792" y="1008"/>
                    <a:pt x="789" y="1012"/>
                  </a:cubicBezTo>
                  <a:cubicBezTo>
                    <a:pt x="792" y="1008"/>
                    <a:pt x="797" y="1013"/>
                    <a:pt x="798" y="1008"/>
                  </a:cubicBezTo>
                  <a:cubicBezTo>
                    <a:pt x="796" y="1007"/>
                    <a:pt x="791" y="1008"/>
                    <a:pt x="792" y="1004"/>
                  </a:cubicBezTo>
                  <a:cubicBezTo>
                    <a:pt x="796" y="1004"/>
                    <a:pt x="802" y="1003"/>
                    <a:pt x="803" y="1007"/>
                  </a:cubicBezTo>
                  <a:cubicBezTo>
                    <a:pt x="803" y="1008"/>
                    <a:pt x="801" y="1008"/>
                    <a:pt x="802" y="1010"/>
                  </a:cubicBezTo>
                  <a:cubicBezTo>
                    <a:pt x="808" y="1009"/>
                    <a:pt x="811" y="1017"/>
                    <a:pt x="818" y="1018"/>
                  </a:cubicBezTo>
                  <a:cubicBezTo>
                    <a:pt x="818" y="1014"/>
                    <a:pt x="824" y="1017"/>
                    <a:pt x="825" y="1013"/>
                  </a:cubicBezTo>
                  <a:cubicBezTo>
                    <a:pt x="823" y="1013"/>
                    <a:pt x="821" y="1015"/>
                    <a:pt x="819" y="1013"/>
                  </a:cubicBezTo>
                  <a:cubicBezTo>
                    <a:pt x="820" y="1010"/>
                    <a:pt x="824" y="1010"/>
                    <a:pt x="825" y="1008"/>
                  </a:cubicBezTo>
                  <a:cubicBezTo>
                    <a:pt x="821" y="1008"/>
                    <a:pt x="815" y="1009"/>
                    <a:pt x="809" y="1011"/>
                  </a:cubicBezTo>
                  <a:cubicBezTo>
                    <a:pt x="810" y="1009"/>
                    <a:pt x="808" y="1008"/>
                    <a:pt x="808" y="1007"/>
                  </a:cubicBezTo>
                  <a:cubicBezTo>
                    <a:pt x="815" y="1005"/>
                    <a:pt x="824" y="1003"/>
                    <a:pt x="829" y="1008"/>
                  </a:cubicBezTo>
                  <a:cubicBezTo>
                    <a:pt x="829" y="1012"/>
                    <a:pt x="834" y="1012"/>
                    <a:pt x="834" y="1016"/>
                  </a:cubicBezTo>
                  <a:cubicBezTo>
                    <a:pt x="833" y="1017"/>
                    <a:pt x="828" y="1016"/>
                    <a:pt x="830" y="1018"/>
                  </a:cubicBezTo>
                  <a:cubicBezTo>
                    <a:pt x="834" y="1021"/>
                    <a:pt x="834" y="1014"/>
                    <a:pt x="837" y="1018"/>
                  </a:cubicBezTo>
                  <a:cubicBezTo>
                    <a:pt x="838" y="1015"/>
                    <a:pt x="841" y="1015"/>
                    <a:pt x="839" y="1012"/>
                  </a:cubicBezTo>
                  <a:cubicBezTo>
                    <a:pt x="837" y="1012"/>
                    <a:pt x="837" y="1016"/>
                    <a:pt x="835" y="1014"/>
                  </a:cubicBezTo>
                  <a:cubicBezTo>
                    <a:pt x="838" y="1011"/>
                    <a:pt x="836" y="1010"/>
                    <a:pt x="835" y="1006"/>
                  </a:cubicBezTo>
                  <a:cubicBezTo>
                    <a:pt x="840" y="1010"/>
                    <a:pt x="844" y="1005"/>
                    <a:pt x="850" y="1005"/>
                  </a:cubicBezTo>
                  <a:cubicBezTo>
                    <a:pt x="852" y="1008"/>
                    <a:pt x="856" y="1013"/>
                    <a:pt x="862" y="1010"/>
                  </a:cubicBezTo>
                  <a:cubicBezTo>
                    <a:pt x="860" y="1008"/>
                    <a:pt x="855" y="1009"/>
                    <a:pt x="855" y="1005"/>
                  </a:cubicBezTo>
                  <a:cubicBezTo>
                    <a:pt x="862" y="1009"/>
                    <a:pt x="869" y="1007"/>
                    <a:pt x="877" y="1005"/>
                  </a:cubicBezTo>
                  <a:cubicBezTo>
                    <a:pt x="878" y="1006"/>
                    <a:pt x="877" y="1008"/>
                    <a:pt x="879" y="1008"/>
                  </a:cubicBezTo>
                  <a:cubicBezTo>
                    <a:pt x="880" y="1007"/>
                    <a:pt x="882" y="1005"/>
                    <a:pt x="884" y="1004"/>
                  </a:cubicBezTo>
                  <a:cubicBezTo>
                    <a:pt x="891" y="1007"/>
                    <a:pt x="897" y="1004"/>
                    <a:pt x="905" y="1007"/>
                  </a:cubicBezTo>
                  <a:cubicBezTo>
                    <a:pt x="906" y="1003"/>
                    <a:pt x="906" y="1000"/>
                    <a:pt x="910" y="999"/>
                  </a:cubicBezTo>
                  <a:cubicBezTo>
                    <a:pt x="911" y="999"/>
                    <a:pt x="912" y="999"/>
                    <a:pt x="912" y="1000"/>
                  </a:cubicBezTo>
                  <a:cubicBezTo>
                    <a:pt x="911" y="1003"/>
                    <a:pt x="910" y="1004"/>
                    <a:pt x="912" y="1006"/>
                  </a:cubicBezTo>
                  <a:cubicBezTo>
                    <a:pt x="917" y="1004"/>
                    <a:pt x="927" y="1008"/>
                    <a:pt x="929" y="1001"/>
                  </a:cubicBezTo>
                  <a:cubicBezTo>
                    <a:pt x="926" y="999"/>
                    <a:pt x="926" y="994"/>
                    <a:pt x="918" y="995"/>
                  </a:cubicBezTo>
                  <a:cubicBezTo>
                    <a:pt x="916" y="995"/>
                    <a:pt x="917" y="998"/>
                    <a:pt x="915" y="997"/>
                  </a:cubicBezTo>
                  <a:cubicBezTo>
                    <a:pt x="912" y="998"/>
                    <a:pt x="913" y="994"/>
                    <a:pt x="910" y="995"/>
                  </a:cubicBezTo>
                  <a:cubicBezTo>
                    <a:pt x="907" y="998"/>
                    <a:pt x="902" y="998"/>
                    <a:pt x="899" y="995"/>
                  </a:cubicBezTo>
                  <a:cubicBezTo>
                    <a:pt x="898" y="998"/>
                    <a:pt x="896" y="996"/>
                    <a:pt x="892" y="997"/>
                  </a:cubicBezTo>
                  <a:cubicBezTo>
                    <a:pt x="890" y="999"/>
                    <a:pt x="895" y="999"/>
                    <a:pt x="893" y="1000"/>
                  </a:cubicBezTo>
                  <a:cubicBezTo>
                    <a:pt x="892" y="1000"/>
                    <a:pt x="890" y="1000"/>
                    <a:pt x="889" y="1000"/>
                  </a:cubicBezTo>
                  <a:cubicBezTo>
                    <a:pt x="889" y="998"/>
                    <a:pt x="889" y="997"/>
                    <a:pt x="888" y="997"/>
                  </a:cubicBezTo>
                  <a:cubicBezTo>
                    <a:pt x="876" y="994"/>
                    <a:pt x="861" y="994"/>
                    <a:pt x="845" y="996"/>
                  </a:cubicBezTo>
                  <a:cubicBezTo>
                    <a:pt x="843" y="987"/>
                    <a:pt x="837" y="982"/>
                    <a:pt x="830" y="977"/>
                  </a:cubicBezTo>
                  <a:cubicBezTo>
                    <a:pt x="826" y="983"/>
                    <a:pt x="820" y="988"/>
                    <a:pt x="817" y="996"/>
                  </a:cubicBezTo>
                  <a:cubicBezTo>
                    <a:pt x="820" y="996"/>
                    <a:pt x="822" y="998"/>
                    <a:pt x="824" y="999"/>
                  </a:cubicBezTo>
                  <a:cubicBezTo>
                    <a:pt x="821" y="1002"/>
                    <a:pt x="815" y="998"/>
                    <a:pt x="813" y="1003"/>
                  </a:cubicBezTo>
                  <a:cubicBezTo>
                    <a:pt x="814" y="1001"/>
                    <a:pt x="811" y="1001"/>
                    <a:pt x="811" y="1000"/>
                  </a:cubicBezTo>
                  <a:cubicBezTo>
                    <a:pt x="813" y="999"/>
                    <a:pt x="815" y="999"/>
                    <a:pt x="816" y="997"/>
                  </a:cubicBezTo>
                  <a:cubicBezTo>
                    <a:pt x="811" y="995"/>
                    <a:pt x="797" y="995"/>
                    <a:pt x="793" y="998"/>
                  </a:cubicBezTo>
                  <a:cubicBezTo>
                    <a:pt x="793" y="999"/>
                    <a:pt x="797" y="998"/>
                    <a:pt x="797" y="999"/>
                  </a:cubicBezTo>
                  <a:cubicBezTo>
                    <a:pt x="795" y="1004"/>
                    <a:pt x="788" y="998"/>
                    <a:pt x="789" y="995"/>
                  </a:cubicBezTo>
                  <a:cubicBezTo>
                    <a:pt x="777" y="998"/>
                    <a:pt x="759" y="993"/>
                    <a:pt x="748" y="996"/>
                  </a:cubicBezTo>
                  <a:cubicBezTo>
                    <a:pt x="751" y="997"/>
                    <a:pt x="753" y="998"/>
                    <a:pt x="757" y="999"/>
                  </a:cubicBezTo>
                  <a:cubicBezTo>
                    <a:pt x="753" y="1000"/>
                    <a:pt x="750" y="1001"/>
                    <a:pt x="748" y="1003"/>
                  </a:cubicBezTo>
                  <a:cubicBezTo>
                    <a:pt x="748" y="1002"/>
                    <a:pt x="746" y="1002"/>
                    <a:pt x="746" y="1001"/>
                  </a:cubicBezTo>
                  <a:cubicBezTo>
                    <a:pt x="744" y="999"/>
                    <a:pt x="747" y="1000"/>
                    <a:pt x="747" y="998"/>
                  </a:cubicBezTo>
                  <a:cubicBezTo>
                    <a:pt x="744" y="995"/>
                    <a:pt x="737" y="995"/>
                    <a:pt x="730" y="996"/>
                  </a:cubicBezTo>
                  <a:cubicBezTo>
                    <a:pt x="729" y="999"/>
                    <a:pt x="733" y="997"/>
                    <a:pt x="733" y="1000"/>
                  </a:cubicBezTo>
                  <a:cubicBezTo>
                    <a:pt x="729" y="1000"/>
                    <a:pt x="730" y="1003"/>
                    <a:pt x="726" y="1001"/>
                  </a:cubicBezTo>
                  <a:cubicBezTo>
                    <a:pt x="726" y="1000"/>
                    <a:pt x="726" y="997"/>
                    <a:pt x="725" y="996"/>
                  </a:cubicBezTo>
                  <a:cubicBezTo>
                    <a:pt x="722" y="995"/>
                    <a:pt x="718" y="996"/>
                    <a:pt x="718" y="991"/>
                  </a:cubicBezTo>
                  <a:cubicBezTo>
                    <a:pt x="719" y="989"/>
                    <a:pt x="722" y="993"/>
                    <a:pt x="722" y="990"/>
                  </a:cubicBezTo>
                  <a:cubicBezTo>
                    <a:pt x="725" y="962"/>
                    <a:pt x="731" y="936"/>
                    <a:pt x="736" y="908"/>
                  </a:cubicBezTo>
                  <a:cubicBezTo>
                    <a:pt x="746" y="853"/>
                    <a:pt x="755" y="797"/>
                    <a:pt x="764" y="742"/>
                  </a:cubicBezTo>
                  <a:cubicBezTo>
                    <a:pt x="768" y="719"/>
                    <a:pt x="774" y="695"/>
                    <a:pt x="775" y="673"/>
                  </a:cubicBezTo>
                  <a:cubicBezTo>
                    <a:pt x="775" y="666"/>
                    <a:pt x="777" y="662"/>
                    <a:pt x="778" y="656"/>
                  </a:cubicBezTo>
                  <a:cubicBezTo>
                    <a:pt x="781" y="636"/>
                    <a:pt x="782" y="617"/>
                    <a:pt x="785" y="598"/>
                  </a:cubicBezTo>
                  <a:cubicBezTo>
                    <a:pt x="770" y="583"/>
                    <a:pt x="754" y="568"/>
                    <a:pt x="740" y="552"/>
                  </a:cubicBezTo>
                  <a:cubicBezTo>
                    <a:pt x="744" y="552"/>
                    <a:pt x="746" y="555"/>
                    <a:pt x="747" y="559"/>
                  </a:cubicBezTo>
                  <a:cubicBezTo>
                    <a:pt x="761" y="569"/>
                    <a:pt x="771" y="584"/>
                    <a:pt x="785" y="596"/>
                  </a:cubicBezTo>
                  <a:cubicBezTo>
                    <a:pt x="788" y="581"/>
                    <a:pt x="788" y="564"/>
                    <a:pt x="791" y="550"/>
                  </a:cubicBezTo>
                  <a:cubicBezTo>
                    <a:pt x="775" y="549"/>
                    <a:pt x="753" y="548"/>
                    <a:pt x="738" y="550"/>
                  </a:cubicBezTo>
                  <a:cubicBezTo>
                    <a:pt x="732" y="548"/>
                    <a:pt x="724" y="549"/>
                    <a:pt x="719" y="551"/>
                  </a:cubicBezTo>
                  <a:cubicBezTo>
                    <a:pt x="724" y="564"/>
                    <a:pt x="717" y="586"/>
                    <a:pt x="722" y="600"/>
                  </a:cubicBezTo>
                  <a:cubicBezTo>
                    <a:pt x="721" y="601"/>
                    <a:pt x="721" y="603"/>
                    <a:pt x="720" y="604"/>
                  </a:cubicBezTo>
                  <a:cubicBezTo>
                    <a:pt x="722" y="606"/>
                    <a:pt x="724" y="607"/>
                    <a:pt x="723" y="611"/>
                  </a:cubicBezTo>
                  <a:cubicBezTo>
                    <a:pt x="721" y="613"/>
                    <a:pt x="719" y="607"/>
                    <a:pt x="719" y="611"/>
                  </a:cubicBezTo>
                  <a:cubicBezTo>
                    <a:pt x="721" y="616"/>
                    <a:pt x="728" y="621"/>
                    <a:pt x="732" y="627"/>
                  </a:cubicBezTo>
                  <a:cubicBezTo>
                    <a:pt x="730" y="627"/>
                    <a:pt x="729" y="626"/>
                    <a:pt x="727" y="626"/>
                  </a:cubicBezTo>
                  <a:cubicBezTo>
                    <a:pt x="724" y="623"/>
                    <a:pt x="721" y="619"/>
                    <a:pt x="717" y="616"/>
                  </a:cubicBezTo>
                  <a:cubicBezTo>
                    <a:pt x="714" y="617"/>
                    <a:pt x="713" y="618"/>
                    <a:pt x="712" y="614"/>
                  </a:cubicBezTo>
                  <a:cubicBezTo>
                    <a:pt x="714" y="613"/>
                    <a:pt x="717" y="617"/>
                    <a:pt x="717" y="613"/>
                  </a:cubicBezTo>
                  <a:cubicBezTo>
                    <a:pt x="717" y="611"/>
                    <a:pt x="713" y="612"/>
                    <a:pt x="714" y="608"/>
                  </a:cubicBezTo>
                  <a:cubicBezTo>
                    <a:pt x="720" y="591"/>
                    <a:pt x="715" y="570"/>
                    <a:pt x="717" y="551"/>
                  </a:cubicBezTo>
                  <a:cubicBezTo>
                    <a:pt x="717" y="549"/>
                    <a:pt x="714" y="550"/>
                    <a:pt x="714" y="548"/>
                  </a:cubicBezTo>
                  <a:cubicBezTo>
                    <a:pt x="719" y="544"/>
                    <a:pt x="727" y="545"/>
                    <a:pt x="730" y="539"/>
                  </a:cubicBezTo>
                  <a:cubicBezTo>
                    <a:pt x="746" y="536"/>
                    <a:pt x="758" y="528"/>
                    <a:pt x="773" y="523"/>
                  </a:cubicBezTo>
                  <a:cubicBezTo>
                    <a:pt x="773" y="520"/>
                    <a:pt x="767" y="520"/>
                    <a:pt x="768" y="518"/>
                  </a:cubicBezTo>
                  <a:cubicBezTo>
                    <a:pt x="773" y="518"/>
                    <a:pt x="773" y="523"/>
                    <a:pt x="778" y="521"/>
                  </a:cubicBezTo>
                  <a:cubicBezTo>
                    <a:pt x="778" y="519"/>
                    <a:pt x="775" y="520"/>
                    <a:pt x="776" y="518"/>
                  </a:cubicBezTo>
                  <a:cubicBezTo>
                    <a:pt x="778" y="518"/>
                    <a:pt x="780" y="521"/>
                    <a:pt x="782" y="519"/>
                  </a:cubicBezTo>
                  <a:cubicBezTo>
                    <a:pt x="785" y="518"/>
                    <a:pt x="780" y="516"/>
                    <a:pt x="782" y="516"/>
                  </a:cubicBezTo>
                  <a:cubicBezTo>
                    <a:pt x="787" y="519"/>
                    <a:pt x="789" y="516"/>
                    <a:pt x="793" y="515"/>
                  </a:cubicBezTo>
                  <a:cubicBezTo>
                    <a:pt x="796" y="503"/>
                    <a:pt x="796" y="488"/>
                    <a:pt x="797" y="475"/>
                  </a:cubicBezTo>
                  <a:cubicBezTo>
                    <a:pt x="797" y="468"/>
                    <a:pt x="800" y="453"/>
                    <a:pt x="799" y="449"/>
                  </a:cubicBezTo>
                  <a:cubicBezTo>
                    <a:pt x="798" y="443"/>
                    <a:pt x="790" y="440"/>
                    <a:pt x="788" y="435"/>
                  </a:cubicBezTo>
                  <a:cubicBezTo>
                    <a:pt x="755" y="435"/>
                    <a:pt x="724" y="437"/>
                    <a:pt x="696" y="438"/>
                  </a:cubicBezTo>
                  <a:cubicBezTo>
                    <a:pt x="699" y="447"/>
                    <a:pt x="694" y="458"/>
                    <a:pt x="698" y="464"/>
                  </a:cubicBezTo>
                  <a:cubicBezTo>
                    <a:pt x="705" y="467"/>
                    <a:pt x="712" y="471"/>
                    <a:pt x="717" y="476"/>
                  </a:cubicBezTo>
                  <a:cubicBezTo>
                    <a:pt x="736" y="487"/>
                    <a:pt x="755" y="499"/>
                    <a:pt x="774" y="511"/>
                  </a:cubicBezTo>
                  <a:cubicBezTo>
                    <a:pt x="777" y="511"/>
                    <a:pt x="780" y="514"/>
                    <a:pt x="779" y="515"/>
                  </a:cubicBezTo>
                  <a:cubicBezTo>
                    <a:pt x="772" y="512"/>
                    <a:pt x="766" y="507"/>
                    <a:pt x="759" y="504"/>
                  </a:cubicBezTo>
                  <a:cubicBezTo>
                    <a:pt x="756" y="499"/>
                    <a:pt x="748" y="499"/>
                    <a:pt x="746" y="494"/>
                  </a:cubicBezTo>
                  <a:cubicBezTo>
                    <a:pt x="733" y="489"/>
                    <a:pt x="726" y="480"/>
                    <a:pt x="713" y="476"/>
                  </a:cubicBezTo>
                  <a:cubicBezTo>
                    <a:pt x="709" y="472"/>
                    <a:pt x="703" y="466"/>
                    <a:pt x="697" y="466"/>
                  </a:cubicBezTo>
                  <a:cubicBezTo>
                    <a:pt x="694" y="472"/>
                    <a:pt x="706" y="472"/>
                    <a:pt x="705" y="476"/>
                  </a:cubicBezTo>
                  <a:cubicBezTo>
                    <a:pt x="702" y="476"/>
                    <a:pt x="701" y="473"/>
                    <a:pt x="698" y="472"/>
                  </a:cubicBezTo>
                  <a:cubicBezTo>
                    <a:pt x="697" y="475"/>
                    <a:pt x="697" y="480"/>
                    <a:pt x="697" y="486"/>
                  </a:cubicBezTo>
                  <a:cubicBezTo>
                    <a:pt x="699" y="487"/>
                    <a:pt x="701" y="488"/>
                    <a:pt x="702" y="490"/>
                  </a:cubicBezTo>
                  <a:cubicBezTo>
                    <a:pt x="700" y="493"/>
                    <a:pt x="698" y="497"/>
                    <a:pt x="700" y="501"/>
                  </a:cubicBezTo>
                  <a:cubicBezTo>
                    <a:pt x="699" y="500"/>
                    <a:pt x="697" y="497"/>
                    <a:pt x="694" y="498"/>
                  </a:cubicBezTo>
                  <a:cubicBezTo>
                    <a:pt x="703" y="512"/>
                    <a:pt x="719" y="525"/>
                    <a:pt x="729" y="539"/>
                  </a:cubicBezTo>
                  <a:cubicBezTo>
                    <a:pt x="718" y="531"/>
                    <a:pt x="710" y="519"/>
                    <a:pt x="699" y="511"/>
                  </a:cubicBezTo>
                  <a:cubicBezTo>
                    <a:pt x="699" y="510"/>
                    <a:pt x="698" y="508"/>
                    <a:pt x="698" y="507"/>
                  </a:cubicBezTo>
                  <a:cubicBezTo>
                    <a:pt x="695" y="503"/>
                    <a:pt x="690" y="505"/>
                    <a:pt x="689" y="501"/>
                  </a:cubicBezTo>
                  <a:cubicBezTo>
                    <a:pt x="691" y="500"/>
                    <a:pt x="693" y="505"/>
                    <a:pt x="693" y="501"/>
                  </a:cubicBezTo>
                  <a:cubicBezTo>
                    <a:pt x="689" y="497"/>
                    <a:pt x="690" y="494"/>
                    <a:pt x="693" y="490"/>
                  </a:cubicBezTo>
                  <a:cubicBezTo>
                    <a:pt x="691" y="481"/>
                    <a:pt x="695" y="471"/>
                    <a:pt x="690" y="467"/>
                  </a:cubicBezTo>
                  <a:cubicBezTo>
                    <a:pt x="692" y="466"/>
                    <a:pt x="694" y="466"/>
                    <a:pt x="693" y="464"/>
                  </a:cubicBezTo>
                  <a:cubicBezTo>
                    <a:pt x="685" y="454"/>
                    <a:pt x="671" y="450"/>
                    <a:pt x="662" y="441"/>
                  </a:cubicBezTo>
                  <a:cubicBezTo>
                    <a:pt x="641" y="431"/>
                    <a:pt x="625" y="416"/>
                    <a:pt x="605" y="406"/>
                  </a:cubicBezTo>
                  <a:cubicBezTo>
                    <a:pt x="604" y="407"/>
                    <a:pt x="604" y="407"/>
                    <a:pt x="603" y="408"/>
                  </a:cubicBezTo>
                  <a:cubicBezTo>
                    <a:pt x="626" y="427"/>
                    <a:pt x="653" y="439"/>
                    <a:pt x="677" y="458"/>
                  </a:cubicBezTo>
                  <a:cubicBezTo>
                    <a:pt x="652" y="445"/>
                    <a:pt x="627" y="426"/>
                    <a:pt x="601" y="411"/>
                  </a:cubicBezTo>
                  <a:cubicBezTo>
                    <a:pt x="610" y="422"/>
                    <a:pt x="626" y="427"/>
                    <a:pt x="636" y="437"/>
                  </a:cubicBezTo>
                  <a:cubicBezTo>
                    <a:pt x="637" y="437"/>
                    <a:pt x="639" y="437"/>
                    <a:pt x="640" y="437"/>
                  </a:cubicBezTo>
                  <a:cubicBezTo>
                    <a:pt x="644" y="444"/>
                    <a:pt x="656" y="446"/>
                    <a:pt x="659" y="452"/>
                  </a:cubicBezTo>
                  <a:cubicBezTo>
                    <a:pt x="637" y="439"/>
                    <a:pt x="614" y="425"/>
                    <a:pt x="593" y="410"/>
                  </a:cubicBezTo>
                  <a:cubicBezTo>
                    <a:pt x="595" y="408"/>
                    <a:pt x="593" y="408"/>
                    <a:pt x="593" y="406"/>
                  </a:cubicBezTo>
                  <a:cubicBezTo>
                    <a:pt x="564" y="385"/>
                    <a:pt x="533" y="367"/>
                    <a:pt x="504" y="345"/>
                  </a:cubicBezTo>
                  <a:cubicBezTo>
                    <a:pt x="476" y="329"/>
                    <a:pt x="451" y="309"/>
                    <a:pt x="423" y="292"/>
                  </a:cubicBezTo>
                  <a:cubicBezTo>
                    <a:pt x="415" y="286"/>
                    <a:pt x="407" y="279"/>
                    <a:pt x="397" y="274"/>
                  </a:cubicBezTo>
                  <a:cubicBezTo>
                    <a:pt x="395" y="271"/>
                    <a:pt x="392" y="269"/>
                    <a:pt x="388" y="268"/>
                  </a:cubicBezTo>
                  <a:cubicBezTo>
                    <a:pt x="314" y="216"/>
                    <a:pt x="240" y="164"/>
                    <a:pt x="165" y="112"/>
                  </a:cubicBezTo>
                  <a:cubicBezTo>
                    <a:pt x="143" y="96"/>
                    <a:pt x="121" y="79"/>
                    <a:pt x="99" y="64"/>
                  </a:cubicBezTo>
                  <a:cubicBezTo>
                    <a:pt x="91" y="59"/>
                    <a:pt x="84" y="52"/>
                    <a:pt x="75" y="49"/>
                  </a:cubicBezTo>
                  <a:cubicBezTo>
                    <a:pt x="128" y="89"/>
                    <a:pt x="184" y="128"/>
                    <a:pt x="239" y="166"/>
                  </a:cubicBezTo>
                  <a:cubicBezTo>
                    <a:pt x="308" y="217"/>
                    <a:pt x="381" y="264"/>
                    <a:pt x="451" y="314"/>
                  </a:cubicBezTo>
                  <a:cubicBezTo>
                    <a:pt x="471" y="325"/>
                    <a:pt x="487" y="339"/>
                    <a:pt x="506" y="350"/>
                  </a:cubicBezTo>
                  <a:cubicBezTo>
                    <a:pt x="513" y="355"/>
                    <a:pt x="520" y="360"/>
                    <a:pt x="528" y="364"/>
                  </a:cubicBezTo>
                  <a:cubicBezTo>
                    <a:pt x="528" y="366"/>
                    <a:pt x="530" y="366"/>
                    <a:pt x="530" y="367"/>
                  </a:cubicBezTo>
                  <a:cubicBezTo>
                    <a:pt x="540" y="372"/>
                    <a:pt x="549" y="378"/>
                    <a:pt x="557" y="385"/>
                  </a:cubicBezTo>
                  <a:cubicBezTo>
                    <a:pt x="568" y="391"/>
                    <a:pt x="578" y="398"/>
                    <a:pt x="588" y="406"/>
                  </a:cubicBezTo>
                  <a:cubicBezTo>
                    <a:pt x="590" y="405"/>
                    <a:pt x="593" y="408"/>
                    <a:pt x="592" y="409"/>
                  </a:cubicBezTo>
                  <a:cubicBezTo>
                    <a:pt x="489" y="344"/>
                    <a:pt x="392" y="274"/>
                    <a:pt x="291" y="207"/>
                  </a:cubicBezTo>
                  <a:cubicBezTo>
                    <a:pt x="220" y="155"/>
                    <a:pt x="146" y="106"/>
                    <a:pt x="75" y="54"/>
                  </a:cubicBezTo>
                  <a:cubicBezTo>
                    <a:pt x="73" y="53"/>
                    <a:pt x="71" y="53"/>
                    <a:pt x="69" y="52"/>
                  </a:cubicBezTo>
                  <a:cubicBezTo>
                    <a:pt x="69" y="51"/>
                    <a:pt x="68" y="51"/>
                    <a:pt x="68" y="49"/>
                  </a:cubicBezTo>
                  <a:cubicBezTo>
                    <a:pt x="60" y="44"/>
                    <a:pt x="52" y="39"/>
                    <a:pt x="45" y="34"/>
                  </a:cubicBezTo>
                  <a:cubicBezTo>
                    <a:pt x="38" y="30"/>
                    <a:pt x="32" y="23"/>
                    <a:pt x="25" y="18"/>
                  </a:cubicBezTo>
                  <a:cubicBezTo>
                    <a:pt x="17" y="13"/>
                    <a:pt x="5" y="6"/>
                    <a:pt x="0" y="0"/>
                  </a:cubicBezTo>
                  <a:close/>
                  <a:moveTo>
                    <a:pt x="918" y="593"/>
                  </a:moveTo>
                  <a:cubicBezTo>
                    <a:pt x="917" y="595"/>
                    <a:pt x="919" y="595"/>
                    <a:pt x="920" y="596"/>
                  </a:cubicBezTo>
                  <a:cubicBezTo>
                    <a:pt x="921" y="595"/>
                    <a:pt x="921" y="594"/>
                    <a:pt x="921" y="593"/>
                  </a:cubicBezTo>
                  <a:cubicBezTo>
                    <a:pt x="920" y="593"/>
                    <a:pt x="919" y="593"/>
                    <a:pt x="918" y="593"/>
                  </a:cubicBezTo>
                  <a:close/>
                  <a:moveTo>
                    <a:pt x="721" y="1021"/>
                  </a:moveTo>
                  <a:cubicBezTo>
                    <a:pt x="723" y="1021"/>
                    <a:pt x="724" y="1022"/>
                    <a:pt x="726" y="1021"/>
                  </a:cubicBezTo>
                  <a:cubicBezTo>
                    <a:pt x="725" y="1019"/>
                    <a:pt x="722" y="1019"/>
                    <a:pt x="721" y="1021"/>
                  </a:cubicBezTo>
                  <a:close/>
                  <a:moveTo>
                    <a:pt x="586" y="393"/>
                  </a:moveTo>
                  <a:cubicBezTo>
                    <a:pt x="548" y="366"/>
                    <a:pt x="509" y="340"/>
                    <a:pt x="471" y="313"/>
                  </a:cubicBezTo>
                  <a:cubicBezTo>
                    <a:pt x="361" y="238"/>
                    <a:pt x="252" y="160"/>
                    <a:pt x="145" y="82"/>
                  </a:cubicBezTo>
                  <a:cubicBezTo>
                    <a:pt x="123" y="67"/>
                    <a:pt x="102" y="50"/>
                    <a:pt x="80" y="36"/>
                  </a:cubicBezTo>
                  <a:cubicBezTo>
                    <a:pt x="80" y="36"/>
                    <a:pt x="79" y="36"/>
                    <a:pt x="79" y="36"/>
                  </a:cubicBezTo>
                  <a:cubicBezTo>
                    <a:pt x="79" y="40"/>
                    <a:pt x="78" y="42"/>
                    <a:pt x="77" y="45"/>
                  </a:cubicBezTo>
                  <a:cubicBezTo>
                    <a:pt x="229" y="153"/>
                    <a:pt x="379" y="261"/>
                    <a:pt x="535" y="364"/>
                  </a:cubicBezTo>
                  <a:cubicBezTo>
                    <a:pt x="553" y="376"/>
                    <a:pt x="573" y="391"/>
                    <a:pt x="593" y="402"/>
                  </a:cubicBezTo>
                  <a:cubicBezTo>
                    <a:pt x="594" y="403"/>
                    <a:pt x="599" y="408"/>
                    <a:pt x="601" y="404"/>
                  </a:cubicBezTo>
                  <a:cubicBezTo>
                    <a:pt x="598" y="398"/>
                    <a:pt x="591" y="396"/>
                    <a:pt x="586" y="393"/>
                  </a:cubicBezTo>
                  <a:close/>
                  <a:moveTo>
                    <a:pt x="75" y="42"/>
                  </a:moveTo>
                  <a:cubicBezTo>
                    <a:pt x="75" y="39"/>
                    <a:pt x="73" y="38"/>
                    <a:pt x="70" y="38"/>
                  </a:cubicBezTo>
                  <a:cubicBezTo>
                    <a:pt x="70" y="41"/>
                    <a:pt x="72" y="42"/>
                    <a:pt x="75" y="42"/>
                  </a:cubicBezTo>
                  <a:close/>
                  <a:moveTo>
                    <a:pt x="825" y="236"/>
                  </a:moveTo>
                  <a:cubicBezTo>
                    <a:pt x="824" y="235"/>
                    <a:pt x="826" y="232"/>
                    <a:pt x="824" y="231"/>
                  </a:cubicBezTo>
                  <a:cubicBezTo>
                    <a:pt x="822" y="232"/>
                    <a:pt x="822" y="236"/>
                    <a:pt x="825" y="236"/>
                  </a:cubicBezTo>
                  <a:close/>
                  <a:moveTo>
                    <a:pt x="819" y="257"/>
                  </a:moveTo>
                  <a:cubicBezTo>
                    <a:pt x="825" y="255"/>
                    <a:pt x="822" y="262"/>
                    <a:pt x="827" y="261"/>
                  </a:cubicBezTo>
                  <a:cubicBezTo>
                    <a:pt x="828" y="253"/>
                    <a:pt x="826" y="247"/>
                    <a:pt x="820" y="242"/>
                  </a:cubicBezTo>
                  <a:cubicBezTo>
                    <a:pt x="820" y="239"/>
                    <a:pt x="821" y="235"/>
                    <a:pt x="819" y="234"/>
                  </a:cubicBezTo>
                  <a:cubicBezTo>
                    <a:pt x="818" y="242"/>
                    <a:pt x="819" y="249"/>
                    <a:pt x="819" y="257"/>
                  </a:cubicBezTo>
                  <a:close/>
                  <a:moveTo>
                    <a:pt x="817" y="270"/>
                  </a:moveTo>
                  <a:cubicBezTo>
                    <a:pt x="818" y="270"/>
                    <a:pt x="818" y="270"/>
                    <a:pt x="819" y="270"/>
                  </a:cubicBezTo>
                  <a:cubicBezTo>
                    <a:pt x="820" y="268"/>
                    <a:pt x="819" y="267"/>
                    <a:pt x="819" y="266"/>
                  </a:cubicBezTo>
                  <a:cubicBezTo>
                    <a:pt x="818" y="266"/>
                    <a:pt x="817" y="266"/>
                    <a:pt x="817" y="266"/>
                  </a:cubicBezTo>
                  <a:cubicBezTo>
                    <a:pt x="817" y="268"/>
                    <a:pt x="817" y="269"/>
                    <a:pt x="817" y="270"/>
                  </a:cubicBezTo>
                  <a:close/>
                  <a:moveTo>
                    <a:pt x="826" y="270"/>
                  </a:moveTo>
                  <a:cubicBezTo>
                    <a:pt x="827" y="267"/>
                    <a:pt x="826" y="267"/>
                    <a:pt x="823" y="267"/>
                  </a:cubicBezTo>
                  <a:cubicBezTo>
                    <a:pt x="823" y="269"/>
                    <a:pt x="825" y="269"/>
                    <a:pt x="826" y="270"/>
                  </a:cubicBezTo>
                  <a:close/>
                  <a:moveTo>
                    <a:pt x="789" y="282"/>
                  </a:moveTo>
                  <a:cubicBezTo>
                    <a:pt x="797" y="280"/>
                    <a:pt x="805" y="280"/>
                    <a:pt x="809" y="275"/>
                  </a:cubicBezTo>
                  <a:cubicBezTo>
                    <a:pt x="801" y="275"/>
                    <a:pt x="795" y="279"/>
                    <a:pt x="789" y="282"/>
                  </a:cubicBezTo>
                  <a:close/>
                  <a:moveTo>
                    <a:pt x="830" y="281"/>
                  </a:moveTo>
                  <a:cubicBezTo>
                    <a:pt x="830" y="280"/>
                    <a:pt x="830" y="278"/>
                    <a:pt x="828" y="278"/>
                  </a:cubicBezTo>
                  <a:cubicBezTo>
                    <a:pt x="827" y="279"/>
                    <a:pt x="828" y="281"/>
                    <a:pt x="830" y="281"/>
                  </a:cubicBezTo>
                  <a:close/>
                  <a:moveTo>
                    <a:pt x="817" y="287"/>
                  </a:moveTo>
                  <a:cubicBezTo>
                    <a:pt x="818" y="284"/>
                    <a:pt x="820" y="282"/>
                    <a:pt x="821" y="278"/>
                  </a:cubicBezTo>
                  <a:cubicBezTo>
                    <a:pt x="816" y="277"/>
                    <a:pt x="813" y="285"/>
                    <a:pt x="817" y="287"/>
                  </a:cubicBezTo>
                  <a:close/>
                  <a:moveTo>
                    <a:pt x="836" y="279"/>
                  </a:moveTo>
                  <a:cubicBezTo>
                    <a:pt x="836" y="282"/>
                    <a:pt x="838" y="283"/>
                    <a:pt x="841" y="284"/>
                  </a:cubicBezTo>
                  <a:cubicBezTo>
                    <a:pt x="842" y="281"/>
                    <a:pt x="845" y="281"/>
                    <a:pt x="847" y="279"/>
                  </a:cubicBezTo>
                  <a:cubicBezTo>
                    <a:pt x="843" y="280"/>
                    <a:pt x="838" y="278"/>
                    <a:pt x="836" y="279"/>
                  </a:cubicBezTo>
                  <a:close/>
                  <a:moveTo>
                    <a:pt x="820" y="287"/>
                  </a:moveTo>
                  <a:cubicBezTo>
                    <a:pt x="822" y="288"/>
                    <a:pt x="825" y="287"/>
                    <a:pt x="828" y="287"/>
                  </a:cubicBezTo>
                  <a:cubicBezTo>
                    <a:pt x="828" y="283"/>
                    <a:pt x="826" y="282"/>
                    <a:pt x="824" y="280"/>
                  </a:cubicBezTo>
                  <a:cubicBezTo>
                    <a:pt x="822" y="282"/>
                    <a:pt x="821" y="285"/>
                    <a:pt x="820" y="287"/>
                  </a:cubicBezTo>
                  <a:close/>
                  <a:moveTo>
                    <a:pt x="842" y="285"/>
                  </a:moveTo>
                  <a:cubicBezTo>
                    <a:pt x="846" y="286"/>
                    <a:pt x="853" y="285"/>
                    <a:pt x="855" y="281"/>
                  </a:cubicBezTo>
                  <a:cubicBezTo>
                    <a:pt x="849" y="280"/>
                    <a:pt x="846" y="284"/>
                    <a:pt x="842" y="285"/>
                  </a:cubicBezTo>
                  <a:close/>
                  <a:moveTo>
                    <a:pt x="794" y="287"/>
                  </a:moveTo>
                  <a:cubicBezTo>
                    <a:pt x="798" y="287"/>
                    <a:pt x="801" y="288"/>
                    <a:pt x="807" y="288"/>
                  </a:cubicBezTo>
                  <a:cubicBezTo>
                    <a:pt x="807" y="285"/>
                    <a:pt x="807" y="283"/>
                    <a:pt x="808" y="281"/>
                  </a:cubicBezTo>
                  <a:cubicBezTo>
                    <a:pt x="802" y="283"/>
                    <a:pt x="797" y="282"/>
                    <a:pt x="794" y="287"/>
                  </a:cubicBezTo>
                  <a:close/>
                  <a:moveTo>
                    <a:pt x="861" y="285"/>
                  </a:moveTo>
                  <a:cubicBezTo>
                    <a:pt x="866" y="285"/>
                    <a:pt x="871" y="286"/>
                    <a:pt x="873" y="283"/>
                  </a:cubicBezTo>
                  <a:cubicBezTo>
                    <a:pt x="870" y="282"/>
                    <a:pt x="865" y="283"/>
                    <a:pt x="862" y="282"/>
                  </a:cubicBezTo>
                  <a:cubicBezTo>
                    <a:pt x="861" y="283"/>
                    <a:pt x="861" y="284"/>
                    <a:pt x="861" y="285"/>
                  </a:cubicBezTo>
                  <a:close/>
                  <a:moveTo>
                    <a:pt x="854" y="285"/>
                  </a:moveTo>
                  <a:cubicBezTo>
                    <a:pt x="855" y="287"/>
                    <a:pt x="860" y="284"/>
                    <a:pt x="856" y="283"/>
                  </a:cubicBezTo>
                  <a:cubicBezTo>
                    <a:pt x="856" y="285"/>
                    <a:pt x="854" y="284"/>
                    <a:pt x="854" y="285"/>
                  </a:cubicBezTo>
                  <a:close/>
                  <a:moveTo>
                    <a:pt x="787" y="288"/>
                  </a:moveTo>
                  <a:cubicBezTo>
                    <a:pt x="787" y="289"/>
                    <a:pt x="788" y="290"/>
                    <a:pt x="788" y="290"/>
                  </a:cubicBezTo>
                  <a:cubicBezTo>
                    <a:pt x="791" y="290"/>
                    <a:pt x="795" y="290"/>
                    <a:pt x="795" y="288"/>
                  </a:cubicBezTo>
                  <a:cubicBezTo>
                    <a:pt x="792" y="288"/>
                    <a:pt x="790" y="286"/>
                    <a:pt x="787" y="288"/>
                  </a:cubicBezTo>
                  <a:close/>
                  <a:moveTo>
                    <a:pt x="772" y="291"/>
                  </a:moveTo>
                  <a:cubicBezTo>
                    <a:pt x="775" y="293"/>
                    <a:pt x="783" y="293"/>
                    <a:pt x="783" y="289"/>
                  </a:cubicBezTo>
                  <a:cubicBezTo>
                    <a:pt x="779" y="289"/>
                    <a:pt x="775" y="290"/>
                    <a:pt x="772" y="291"/>
                  </a:cubicBezTo>
                  <a:close/>
                  <a:moveTo>
                    <a:pt x="854" y="290"/>
                  </a:moveTo>
                  <a:cubicBezTo>
                    <a:pt x="856" y="291"/>
                    <a:pt x="857" y="291"/>
                    <a:pt x="858" y="289"/>
                  </a:cubicBezTo>
                  <a:cubicBezTo>
                    <a:pt x="857" y="288"/>
                    <a:pt x="854" y="288"/>
                    <a:pt x="854" y="290"/>
                  </a:cubicBezTo>
                  <a:close/>
                  <a:moveTo>
                    <a:pt x="847" y="291"/>
                  </a:moveTo>
                  <a:cubicBezTo>
                    <a:pt x="847" y="292"/>
                    <a:pt x="850" y="291"/>
                    <a:pt x="851" y="291"/>
                  </a:cubicBezTo>
                  <a:cubicBezTo>
                    <a:pt x="853" y="289"/>
                    <a:pt x="847" y="288"/>
                    <a:pt x="847" y="291"/>
                  </a:cubicBezTo>
                  <a:close/>
                  <a:moveTo>
                    <a:pt x="902" y="291"/>
                  </a:moveTo>
                  <a:cubicBezTo>
                    <a:pt x="885" y="288"/>
                    <a:pt x="870" y="295"/>
                    <a:pt x="852" y="295"/>
                  </a:cubicBezTo>
                  <a:cubicBezTo>
                    <a:pt x="851" y="298"/>
                    <a:pt x="856" y="299"/>
                    <a:pt x="858" y="301"/>
                  </a:cubicBezTo>
                  <a:cubicBezTo>
                    <a:pt x="865" y="308"/>
                    <a:pt x="872" y="317"/>
                    <a:pt x="880" y="325"/>
                  </a:cubicBezTo>
                  <a:cubicBezTo>
                    <a:pt x="888" y="333"/>
                    <a:pt x="896" y="341"/>
                    <a:pt x="905" y="347"/>
                  </a:cubicBezTo>
                  <a:cubicBezTo>
                    <a:pt x="906" y="342"/>
                    <a:pt x="902" y="343"/>
                    <a:pt x="902" y="339"/>
                  </a:cubicBezTo>
                  <a:cubicBezTo>
                    <a:pt x="911" y="331"/>
                    <a:pt x="905" y="306"/>
                    <a:pt x="905" y="289"/>
                  </a:cubicBezTo>
                  <a:cubicBezTo>
                    <a:pt x="903" y="289"/>
                    <a:pt x="903" y="290"/>
                    <a:pt x="902" y="291"/>
                  </a:cubicBezTo>
                  <a:close/>
                  <a:moveTo>
                    <a:pt x="817" y="294"/>
                  </a:moveTo>
                  <a:cubicBezTo>
                    <a:pt x="820" y="294"/>
                    <a:pt x="826" y="296"/>
                    <a:pt x="826" y="292"/>
                  </a:cubicBezTo>
                  <a:cubicBezTo>
                    <a:pt x="823" y="292"/>
                    <a:pt x="817" y="290"/>
                    <a:pt x="817" y="294"/>
                  </a:cubicBezTo>
                  <a:close/>
                  <a:moveTo>
                    <a:pt x="823" y="300"/>
                  </a:moveTo>
                  <a:cubicBezTo>
                    <a:pt x="824" y="302"/>
                    <a:pt x="825" y="303"/>
                    <a:pt x="827" y="303"/>
                  </a:cubicBezTo>
                  <a:cubicBezTo>
                    <a:pt x="828" y="301"/>
                    <a:pt x="831" y="301"/>
                    <a:pt x="831" y="297"/>
                  </a:cubicBezTo>
                  <a:cubicBezTo>
                    <a:pt x="827" y="297"/>
                    <a:pt x="823" y="297"/>
                    <a:pt x="823" y="300"/>
                  </a:cubicBezTo>
                  <a:close/>
                  <a:moveTo>
                    <a:pt x="741" y="303"/>
                  </a:moveTo>
                  <a:cubicBezTo>
                    <a:pt x="741" y="315"/>
                    <a:pt x="741" y="334"/>
                    <a:pt x="741" y="350"/>
                  </a:cubicBezTo>
                  <a:cubicBezTo>
                    <a:pt x="742" y="351"/>
                    <a:pt x="746" y="353"/>
                    <a:pt x="744" y="356"/>
                  </a:cubicBezTo>
                  <a:cubicBezTo>
                    <a:pt x="742" y="355"/>
                    <a:pt x="744" y="352"/>
                    <a:pt x="741" y="352"/>
                  </a:cubicBezTo>
                  <a:cubicBezTo>
                    <a:pt x="739" y="356"/>
                    <a:pt x="745" y="358"/>
                    <a:pt x="742" y="363"/>
                  </a:cubicBezTo>
                  <a:cubicBezTo>
                    <a:pt x="740" y="362"/>
                    <a:pt x="739" y="360"/>
                    <a:pt x="737" y="362"/>
                  </a:cubicBezTo>
                  <a:cubicBezTo>
                    <a:pt x="748" y="376"/>
                    <a:pt x="757" y="392"/>
                    <a:pt x="769" y="405"/>
                  </a:cubicBezTo>
                  <a:cubicBezTo>
                    <a:pt x="781" y="401"/>
                    <a:pt x="791" y="397"/>
                    <a:pt x="802" y="393"/>
                  </a:cubicBezTo>
                  <a:cubicBezTo>
                    <a:pt x="801" y="382"/>
                    <a:pt x="805" y="368"/>
                    <a:pt x="801" y="360"/>
                  </a:cubicBezTo>
                  <a:cubicBezTo>
                    <a:pt x="805" y="353"/>
                    <a:pt x="803" y="341"/>
                    <a:pt x="804" y="332"/>
                  </a:cubicBezTo>
                  <a:cubicBezTo>
                    <a:pt x="804" y="321"/>
                    <a:pt x="807" y="310"/>
                    <a:pt x="806" y="299"/>
                  </a:cubicBezTo>
                  <a:cubicBezTo>
                    <a:pt x="786" y="299"/>
                    <a:pt x="770" y="299"/>
                    <a:pt x="752" y="302"/>
                  </a:cubicBezTo>
                  <a:cubicBezTo>
                    <a:pt x="764" y="311"/>
                    <a:pt x="773" y="323"/>
                    <a:pt x="786" y="332"/>
                  </a:cubicBezTo>
                  <a:cubicBezTo>
                    <a:pt x="789" y="339"/>
                    <a:pt x="800" y="342"/>
                    <a:pt x="801" y="349"/>
                  </a:cubicBezTo>
                  <a:cubicBezTo>
                    <a:pt x="800" y="346"/>
                    <a:pt x="796" y="346"/>
                    <a:pt x="796" y="343"/>
                  </a:cubicBezTo>
                  <a:cubicBezTo>
                    <a:pt x="779" y="332"/>
                    <a:pt x="767" y="315"/>
                    <a:pt x="751" y="304"/>
                  </a:cubicBezTo>
                  <a:cubicBezTo>
                    <a:pt x="751" y="303"/>
                    <a:pt x="751" y="302"/>
                    <a:pt x="751" y="301"/>
                  </a:cubicBezTo>
                  <a:cubicBezTo>
                    <a:pt x="749" y="302"/>
                    <a:pt x="744" y="300"/>
                    <a:pt x="744" y="302"/>
                  </a:cubicBezTo>
                  <a:cubicBezTo>
                    <a:pt x="750" y="307"/>
                    <a:pt x="755" y="313"/>
                    <a:pt x="760" y="317"/>
                  </a:cubicBezTo>
                  <a:cubicBezTo>
                    <a:pt x="756" y="318"/>
                    <a:pt x="756" y="315"/>
                    <a:pt x="753" y="314"/>
                  </a:cubicBezTo>
                  <a:cubicBezTo>
                    <a:pt x="753" y="315"/>
                    <a:pt x="753" y="317"/>
                    <a:pt x="752" y="317"/>
                  </a:cubicBezTo>
                  <a:cubicBezTo>
                    <a:pt x="750" y="313"/>
                    <a:pt x="744" y="312"/>
                    <a:pt x="743" y="307"/>
                  </a:cubicBezTo>
                  <a:cubicBezTo>
                    <a:pt x="747" y="308"/>
                    <a:pt x="749" y="314"/>
                    <a:pt x="752" y="313"/>
                  </a:cubicBezTo>
                  <a:cubicBezTo>
                    <a:pt x="748" y="310"/>
                    <a:pt x="746" y="305"/>
                    <a:pt x="741" y="303"/>
                  </a:cubicBezTo>
                  <a:close/>
                  <a:moveTo>
                    <a:pt x="823" y="306"/>
                  </a:moveTo>
                  <a:cubicBezTo>
                    <a:pt x="822" y="301"/>
                    <a:pt x="811" y="305"/>
                    <a:pt x="815" y="315"/>
                  </a:cubicBezTo>
                  <a:cubicBezTo>
                    <a:pt x="816" y="312"/>
                    <a:pt x="823" y="309"/>
                    <a:pt x="823" y="306"/>
                  </a:cubicBezTo>
                  <a:close/>
                  <a:moveTo>
                    <a:pt x="831" y="306"/>
                  </a:moveTo>
                  <a:cubicBezTo>
                    <a:pt x="831" y="306"/>
                    <a:pt x="831" y="305"/>
                    <a:pt x="831" y="304"/>
                  </a:cubicBezTo>
                  <a:cubicBezTo>
                    <a:pt x="828" y="303"/>
                    <a:pt x="828" y="307"/>
                    <a:pt x="831" y="306"/>
                  </a:cubicBezTo>
                  <a:close/>
                  <a:moveTo>
                    <a:pt x="817" y="319"/>
                  </a:moveTo>
                  <a:cubicBezTo>
                    <a:pt x="823" y="321"/>
                    <a:pt x="825" y="314"/>
                    <a:pt x="829" y="313"/>
                  </a:cubicBezTo>
                  <a:cubicBezTo>
                    <a:pt x="829" y="310"/>
                    <a:pt x="827" y="310"/>
                    <a:pt x="826" y="309"/>
                  </a:cubicBezTo>
                  <a:cubicBezTo>
                    <a:pt x="823" y="312"/>
                    <a:pt x="818" y="313"/>
                    <a:pt x="817" y="319"/>
                  </a:cubicBezTo>
                  <a:close/>
                  <a:moveTo>
                    <a:pt x="823" y="322"/>
                  </a:moveTo>
                  <a:cubicBezTo>
                    <a:pt x="825" y="323"/>
                    <a:pt x="826" y="325"/>
                    <a:pt x="829" y="324"/>
                  </a:cubicBezTo>
                  <a:cubicBezTo>
                    <a:pt x="832" y="322"/>
                    <a:pt x="831" y="318"/>
                    <a:pt x="832" y="315"/>
                  </a:cubicBezTo>
                  <a:cubicBezTo>
                    <a:pt x="828" y="316"/>
                    <a:pt x="825" y="319"/>
                    <a:pt x="823" y="322"/>
                  </a:cubicBezTo>
                  <a:close/>
                  <a:moveTo>
                    <a:pt x="814" y="337"/>
                  </a:moveTo>
                  <a:cubicBezTo>
                    <a:pt x="818" y="335"/>
                    <a:pt x="819" y="331"/>
                    <a:pt x="823" y="330"/>
                  </a:cubicBezTo>
                  <a:cubicBezTo>
                    <a:pt x="822" y="327"/>
                    <a:pt x="820" y="326"/>
                    <a:pt x="818" y="325"/>
                  </a:cubicBezTo>
                  <a:cubicBezTo>
                    <a:pt x="814" y="328"/>
                    <a:pt x="813" y="330"/>
                    <a:pt x="814" y="337"/>
                  </a:cubicBezTo>
                  <a:close/>
                  <a:moveTo>
                    <a:pt x="830" y="326"/>
                  </a:moveTo>
                  <a:cubicBezTo>
                    <a:pt x="830" y="327"/>
                    <a:pt x="830" y="328"/>
                    <a:pt x="830" y="328"/>
                  </a:cubicBezTo>
                  <a:cubicBezTo>
                    <a:pt x="832" y="329"/>
                    <a:pt x="833" y="327"/>
                    <a:pt x="832" y="326"/>
                  </a:cubicBezTo>
                  <a:cubicBezTo>
                    <a:pt x="831" y="326"/>
                    <a:pt x="830" y="326"/>
                    <a:pt x="830" y="326"/>
                  </a:cubicBezTo>
                  <a:close/>
                  <a:moveTo>
                    <a:pt x="838" y="332"/>
                  </a:moveTo>
                  <a:cubicBezTo>
                    <a:pt x="838" y="330"/>
                    <a:pt x="838" y="328"/>
                    <a:pt x="836" y="328"/>
                  </a:cubicBezTo>
                  <a:cubicBezTo>
                    <a:pt x="835" y="329"/>
                    <a:pt x="835" y="332"/>
                    <a:pt x="838" y="332"/>
                  </a:cubicBezTo>
                  <a:close/>
                  <a:moveTo>
                    <a:pt x="817" y="339"/>
                  </a:moveTo>
                  <a:cubicBezTo>
                    <a:pt x="818" y="339"/>
                    <a:pt x="818" y="342"/>
                    <a:pt x="820" y="341"/>
                  </a:cubicBezTo>
                  <a:cubicBezTo>
                    <a:pt x="823" y="338"/>
                    <a:pt x="828" y="336"/>
                    <a:pt x="830" y="332"/>
                  </a:cubicBezTo>
                  <a:cubicBezTo>
                    <a:pt x="824" y="329"/>
                    <a:pt x="820" y="335"/>
                    <a:pt x="817" y="339"/>
                  </a:cubicBezTo>
                  <a:close/>
                  <a:moveTo>
                    <a:pt x="823" y="343"/>
                  </a:moveTo>
                  <a:cubicBezTo>
                    <a:pt x="825" y="344"/>
                    <a:pt x="826" y="346"/>
                    <a:pt x="829" y="346"/>
                  </a:cubicBezTo>
                  <a:cubicBezTo>
                    <a:pt x="832" y="345"/>
                    <a:pt x="835" y="340"/>
                    <a:pt x="832" y="336"/>
                  </a:cubicBezTo>
                  <a:cubicBezTo>
                    <a:pt x="828" y="337"/>
                    <a:pt x="825" y="340"/>
                    <a:pt x="823" y="343"/>
                  </a:cubicBezTo>
                  <a:close/>
                  <a:moveTo>
                    <a:pt x="809" y="341"/>
                  </a:moveTo>
                  <a:cubicBezTo>
                    <a:pt x="810" y="340"/>
                    <a:pt x="810" y="337"/>
                    <a:pt x="808" y="337"/>
                  </a:cubicBezTo>
                  <a:cubicBezTo>
                    <a:pt x="808" y="339"/>
                    <a:pt x="807" y="340"/>
                    <a:pt x="809" y="341"/>
                  </a:cubicBezTo>
                  <a:close/>
                  <a:moveTo>
                    <a:pt x="814" y="357"/>
                  </a:moveTo>
                  <a:cubicBezTo>
                    <a:pt x="817" y="357"/>
                    <a:pt x="821" y="352"/>
                    <a:pt x="823" y="350"/>
                  </a:cubicBezTo>
                  <a:cubicBezTo>
                    <a:pt x="822" y="349"/>
                    <a:pt x="820" y="347"/>
                    <a:pt x="818" y="346"/>
                  </a:cubicBezTo>
                  <a:cubicBezTo>
                    <a:pt x="814" y="347"/>
                    <a:pt x="813" y="353"/>
                    <a:pt x="814" y="357"/>
                  </a:cubicBezTo>
                  <a:close/>
                  <a:moveTo>
                    <a:pt x="831" y="350"/>
                  </a:moveTo>
                  <a:cubicBezTo>
                    <a:pt x="834" y="351"/>
                    <a:pt x="835" y="346"/>
                    <a:pt x="832" y="346"/>
                  </a:cubicBezTo>
                  <a:cubicBezTo>
                    <a:pt x="832" y="348"/>
                    <a:pt x="830" y="348"/>
                    <a:pt x="831" y="350"/>
                  </a:cubicBezTo>
                  <a:close/>
                  <a:moveTo>
                    <a:pt x="839" y="354"/>
                  </a:moveTo>
                  <a:cubicBezTo>
                    <a:pt x="840" y="353"/>
                    <a:pt x="839" y="350"/>
                    <a:pt x="838" y="350"/>
                  </a:cubicBezTo>
                  <a:cubicBezTo>
                    <a:pt x="838" y="351"/>
                    <a:pt x="837" y="354"/>
                    <a:pt x="839" y="354"/>
                  </a:cubicBezTo>
                  <a:close/>
                  <a:moveTo>
                    <a:pt x="817" y="361"/>
                  </a:moveTo>
                  <a:cubicBezTo>
                    <a:pt x="819" y="361"/>
                    <a:pt x="819" y="362"/>
                    <a:pt x="821" y="362"/>
                  </a:cubicBezTo>
                  <a:cubicBezTo>
                    <a:pt x="823" y="359"/>
                    <a:pt x="828" y="358"/>
                    <a:pt x="830" y="354"/>
                  </a:cubicBezTo>
                  <a:cubicBezTo>
                    <a:pt x="826" y="350"/>
                    <a:pt x="819" y="356"/>
                    <a:pt x="817" y="361"/>
                  </a:cubicBezTo>
                  <a:close/>
                  <a:moveTo>
                    <a:pt x="824" y="364"/>
                  </a:moveTo>
                  <a:cubicBezTo>
                    <a:pt x="829" y="371"/>
                    <a:pt x="836" y="364"/>
                    <a:pt x="834" y="356"/>
                  </a:cubicBezTo>
                  <a:cubicBezTo>
                    <a:pt x="830" y="358"/>
                    <a:pt x="826" y="360"/>
                    <a:pt x="824" y="364"/>
                  </a:cubicBezTo>
                  <a:close/>
                  <a:moveTo>
                    <a:pt x="819" y="374"/>
                  </a:moveTo>
                  <a:cubicBezTo>
                    <a:pt x="818" y="371"/>
                    <a:pt x="821" y="373"/>
                    <a:pt x="823" y="372"/>
                  </a:cubicBezTo>
                  <a:cubicBezTo>
                    <a:pt x="823" y="370"/>
                    <a:pt x="820" y="368"/>
                    <a:pt x="818" y="367"/>
                  </a:cubicBezTo>
                  <a:cubicBezTo>
                    <a:pt x="815" y="370"/>
                    <a:pt x="811" y="372"/>
                    <a:pt x="813" y="378"/>
                  </a:cubicBezTo>
                  <a:cubicBezTo>
                    <a:pt x="815" y="378"/>
                    <a:pt x="817" y="378"/>
                    <a:pt x="817" y="375"/>
                  </a:cubicBezTo>
                  <a:cubicBezTo>
                    <a:pt x="818" y="373"/>
                    <a:pt x="815" y="374"/>
                    <a:pt x="815" y="371"/>
                  </a:cubicBezTo>
                  <a:cubicBezTo>
                    <a:pt x="818" y="372"/>
                    <a:pt x="818" y="368"/>
                    <a:pt x="819" y="371"/>
                  </a:cubicBezTo>
                  <a:cubicBezTo>
                    <a:pt x="819" y="371"/>
                    <a:pt x="816" y="375"/>
                    <a:pt x="819" y="374"/>
                  </a:cubicBezTo>
                  <a:close/>
                  <a:moveTo>
                    <a:pt x="841" y="377"/>
                  </a:moveTo>
                  <a:cubicBezTo>
                    <a:pt x="841" y="374"/>
                    <a:pt x="842" y="371"/>
                    <a:pt x="839" y="371"/>
                  </a:cubicBezTo>
                  <a:cubicBezTo>
                    <a:pt x="839" y="374"/>
                    <a:pt x="839" y="377"/>
                    <a:pt x="841" y="377"/>
                  </a:cubicBezTo>
                  <a:close/>
                  <a:moveTo>
                    <a:pt x="825" y="374"/>
                  </a:moveTo>
                  <a:cubicBezTo>
                    <a:pt x="825" y="375"/>
                    <a:pt x="825" y="375"/>
                    <a:pt x="825" y="376"/>
                  </a:cubicBezTo>
                  <a:cubicBezTo>
                    <a:pt x="826" y="377"/>
                    <a:pt x="830" y="378"/>
                    <a:pt x="830" y="376"/>
                  </a:cubicBezTo>
                  <a:cubicBezTo>
                    <a:pt x="829" y="375"/>
                    <a:pt x="827" y="372"/>
                    <a:pt x="825" y="374"/>
                  </a:cubicBezTo>
                  <a:close/>
                  <a:moveTo>
                    <a:pt x="817" y="381"/>
                  </a:moveTo>
                  <a:cubicBezTo>
                    <a:pt x="822" y="384"/>
                    <a:pt x="821" y="377"/>
                    <a:pt x="825" y="379"/>
                  </a:cubicBezTo>
                  <a:cubicBezTo>
                    <a:pt x="825" y="377"/>
                    <a:pt x="824" y="376"/>
                    <a:pt x="822" y="376"/>
                  </a:cubicBezTo>
                  <a:cubicBezTo>
                    <a:pt x="823" y="380"/>
                    <a:pt x="816" y="377"/>
                    <a:pt x="817" y="381"/>
                  </a:cubicBezTo>
                  <a:close/>
                  <a:moveTo>
                    <a:pt x="824" y="383"/>
                  </a:moveTo>
                  <a:cubicBezTo>
                    <a:pt x="827" y="389"/>
                    <a:pt x="838" y="386"/>
                    <a:pt x="834" y="378"/>
                  </a:cubicBezTo>
                  <a:cubicBezTo>
                    <a:pt x="829" y="378"/>
                    <a:pt x="830" y="383"/>
                    <a:pt x="824" y="383"/>
                  </a:cubicBezTo>
                  <a:close/>
                  <a:moveTo>
                    <a:pt x="809" y="382"/>
                  </a:moveTo>
                  <a:cubicBezTo>
                    <a:pt x="810" y="380"/>
                    <a:pt x="808" y="379"/>
                    <a:pt x="806" y="379"/>
                  </a:cubicBezTo>
                  <a:cubicBezTo>
                    <a:pt x="806" y="381"/>
                    <a:pt x="807" y="383"/>
                    <a:pt x="809" y="382"/>
                  </a:cubicBezTo>
                  <a:close/>
                  <a:moveTo>
                    <a:pt x="813" y="393"/>
                  </a:moveTo>
                  <a:cubicBezTo>
                    <a:pt x="815" y="391"/>
                    <a:pt x="821" y="392"/>
                    <a:pt x="823" y="390"/>
                  </a:cubicBezTo>
                  <a:cubicBezTo>
                    <a:pt x="819" y="389"/>
                    <a:pt x="812" y="385"/>
                    <a:pt x="813" y="393"/>
                  </a:cubicBezTo>
                  <a:close/>
                  <a:moveTo>
                    <a:pt x="817" y="401"/>
                  </a:moveTo>
                  <a:cubicBezTo>
                    <a:pt x="823" y="399"/>
                    <a:pt x="829" y="401"/>
                    <a:pt x="832" y="395"/>
                  </a:cubicBezTo>
                  <a:cubicBezTo>
                    <a:pt x="826" y="393"/>
                    <a:pt x="819" y="397"/>
                    <a:pt x="817" y="401"/>
                  </a:cubicBezTo>
                  <a:close/>
                  <a:moveTo>
                    <a:pt x="812" y="396"/>
                  </a:moveTo>
                  <a:cubicBezTo>
                    <a:pt x="812" y="397"/>
                    <a:pt x="812" y="398"/>
                    <a:pt x="812" y="399"/>
                  </a:cubicBezTo>
                  <a:cubicBezTo>
                    <a:pt x="815" y="399"/>
                    <a:pt x="816" y="397"/>
                    <a:pt x="817" y="396"/>
                  </a:cubicBezTo>
                  <a:cubicBezTo>
                    <a:pt x="816" y="395"/>
                    <a:pt x="813" y="395"/>
                    <a:pt x="812" y="396"/>
                  </a:cubicBezTo>
                  <a:close/>
                  <a:moveTo>
                    <a:pt x="865" y="400"/>
                  </a:moveTo>
                  <a:cubicBezTo>
                    <a:pt x="858" y="400"/>
                    <a:pt x="856" y="397"/>
                    <a:pt x="849" y="397"/>
                  </a:cubicBezTo>
                  <a:cubicBezTo>
                    <a:pt x="851" y="400"/>
                    <a:pt x="861" y="403"/>
                    <a:pt x="865" y="400"/>
                  </a:cubicBezTo>
                  <a:close/>
                  <a:moveTo>
                    <a:pt x="778" y="407"/>
                  </a:moveTo>
                  <a:cubicBezTo>
                    <a:pt x="784" y="411"/>
                    <a:pt x="793" y="404"/>
                    <a:pt x="801" y="403"/>
                  </a:cubicBezTo>
                  <a:cubicBezTo>
                    <a:pt x="801" y="400"/>
                    <a:pt x="802" y="400"/>
                    <a:pt x="801" y="397"/>
                  </a:cubicBezTo>
                  <a:cubicBezTo>
                    <a:pt x="792" y="400"/>
                    <a:pt x="784" y="402"/>
                    <a:pt x="778" y="407"/>
                  </a:cubicBezTo>
                  <a:close/>
                  <a:moveTo>
                    <a:pt x="823" y="404"/>
                  </a:moveTo>
                  <a:cubicBezTo>
                    <a:pt x="822" y="402"/>
                    <a:pt x="819" y="403"/>
                    <a:pt x="817" y="403"/>
                  </a:cubicBezTo>
                  <a:cubicBezTo>
                    <a:pt x="817" y="406"/>
                    <a:pt x="823" y="406"/>
                    <a:pt x="823" y="404"/>
                  </a:cubicBezTo>
                  <a:close/>
                  <a:moveTo>
                    <a:pt x="822" y="408"/>
                  </a:moveTo>
                  <a:cubicBezTo>
                    <a:pt x="825" y="409"/>
                    <a:pt x="826" y="412"/>
                    <a:pt x="830" y="412"/>
                  </a:cubicBezTo>
                  <a:cubicBezTo>
                    <a:pt x="832" y="410"/>
                    <a:pt x="835" y="408"/>
                    <a:pt x="836" y="404"/>
                  </a:cubicBezTo>
                  <a:cubicBezTo>
                    <a:pt x="831" y="400"/>
                    <a:pt x="825" y="405"/>
                    <a:pt x="822" y="408"/>
                  </a:cubicBezTo>
                  <a:close/>
                  <a:moveTo>
                    <a:pt x="846" y="404"/>
                  </a:moveTo>
                  <a:cubicBezTo>
                    <a:pt x="847" y="408"/>
                    <a:pt x="845" y="414"/>
                    <a:pt x="849" y="415"/>
                  </a:cubicBezTo>
                  <a:cubicBezTo>
                    <a:pt x="851" y="412"/>
                    <a:pt x="857" y="410"/>
                    <a:pt x="856" y="405"/>
                  </a:cubicBezTo>
                  <a:cubicBezTo>
                    <a:pt x="853" y="404"/>
                    <a:pt x="849" y="403"/>
                    <a:pt x="846" y="404"/>
                  </a:cubicBezTo>
                  <a:close/>
                  <a:moveTo>
                    <a:pt x="883" y="404"/>
                  </a:moveTo>
                  <a:cubicBezTo>
                    <a:pt x="881" y="404"/>
                    <a:pt x="877" y="403"/>
                    <a:pt x="875" y="404"/>
                  </a:cubicBezTo>
                  <a:cubicBezTo>
                    <a:pt x="877" y="405"/>
                    <a:pt x="882" y="406"/>
                    <a:pt x="883" y="404"/>
                  </a:cubicBezTo>
                  <a:close/>
                  <a:moveTo>
                    <a:pt x="812" y="412"/>
                  </a:moveTo>
                  <a:cubicBezTo>
                    <a:pt x="813" y="414"/>
                    <a:pt x="816" y="411"/>
                    <a:pt x="816" y="409"/>
                  </a:cubicBezTo>
                  <a:cubicBezTo>
                    <a:pt x="814" y="409"/>
                    <a:pt x="814" y="406"/>
                    <a:pt x="812" y="406"/>
                  </a:cubicBezTo>
                  <a:cubicBezTo>
                    <a:pt x="812" y="408"/>
                    <a:pt x="812" y="410"/>
                    <a:pt x="812" y="412"/>
                  </a:cubicBezTo>
                  <a:close/>
                  <a:moveTo>
                    <a:pt x="841" y="412"/>
                  </a:moveTo>
                  <a:cubicBezTo>
                    <a:pt x="841" y="410"/>
                    <a:pt x="842" y="407"/>
                    <a:pt x="840" y="406"/>
                  </a:cubicBezTo>
                  <a:cubicBezTo>
                    <a:pt x="840" y="408"/>
                    <a:pt x="839" y="411"/>
                    <a:pt x="841" y="412"/>
                  </a:cubicBezTo>
                  <a:close/>
                  <a:moveTo>
                    <a:pt x="864" y="410"/>
                  </a:moveTo>
                  <a:cubicBezTo>
                    <a:pt x="867" y="411"/>
                    <a:pt x="867" y="409"/>
                    <a:pt x="867" y="406"/>
                  </a:cubicBezTo>
                  <a:cubicBezTo>
                    <a:pt x="863" y="406"/>
                    <a:pt x="863" y="407"/>
                    <a:pt x="864" y="410"/>
                  </a:cubicBezTo>
                  <a:close/>
                  <a:moveTo>
                    <a:pt x="785" y="411"/>
                  </a:moveTo>
                  <a:cubicBezTo>
                    <a:pt x="789" y="416"/>
                    <a:pt x="794" y="420"/>
                    <a:pt x="800" y="423"/>
                  </a:cubicBezTo>
                  <a:cubicBezTo>
                    <a:pt x="799" y="417"/>
                    <a:pt x="801" y="411"/>
                    <a:pt x="800" y="407"/>
                  </a:cubicBezTo>
                  <a:cubicBezTo>
                    <a:pt x="795" y="408"/>
                    <a:pt x="791" y="410"/>
                    <a:pt x="785" y="411"/>
                  </a:cubicBezTo>
                  <a:close/>
                  <a:moveTo>
                    <a:pt x="871" y="409"/>
                  </a:moveTo>
                  <a:cubicBezTo>
                    <a:pt x="874" y="409"/>
                    <a:pt x="876" y="413"/>
                    <a:pt x="879" y="415"/>
                  </a:cubicBezTo>
                  <a:cubicBezTo>
                    <a:pt x="882" y="413"/>
                    <a:pt x="886" y="413"/>
                    <a:pt x="888" y="410"/>
                  </a:cubicBezTo>
                  <a:cubicBezTo>
                    <a:pt x="882" y="409"/>
                    <a:pt x="876" y="405"/>
                    <a:pt x="871" y="409"/>
                  </a:cubicBezTo>
                  <a:close/>
                  <a:moveTo>
                    <a:pt x="776" y="410"/>
                  </a:moveTo>
                  <a:cubicBezTo>
                    <a:pt x="776" y="408"/>
                    <a:pt x="775" y="407"/>
                    <a:pt x="772" y="408"/>
                  </a:cubicBezTo>
                  <a:cubicBezTo>
                    <a:pt x="772" y="410"/>
                    <a:pt x="774" y="410"/>
                    <a:pt x="776" y="410"/>
                  </a:cubicBezTo>
                  <a:close/>
                  <a:moveTo>
                    <a:pt x="751" y="416"/>
                  </a:moveTo>
                  <a:cubicBezTo>
                    <a:pt x="759" y="416"/>
                    <a:pt x="766" y="414"/>
                    <a:pt x="770" y="410"/>
                  </a:cubicBezTo>
                  <a:cubicBezTo>
                    <a:pt x="763" y="409"/>
                    <a:pt x="756" y="413"/>
                    <a:pt x="751" y="416"/>
                  </a:cubicBezTo>
                  <a:close/>
                  <a:moveTo>
                    <a:pt x="848" y="416"/>
                  </a:moveTo>
                  <a:cubicBezTo>
                    <a:pt x="849" y="418"/>
                    <a:pt x="847" y="418"/>
                    <a:pt x="847" y="420"/>
                  </a:cubicBezTo>
                  <a:cubicBezTo>
                    <a:pt x="857" y="421"/>
                    <a:pt x="861" y="417"/>
                    <a:pt x="863" y="412"/>
                  </a:cubicBezTo>
                  <a:cubicBezTo>
                    <a:pt x="860" y="414"/>
                    <a:pt x="859" y="411"/>
                    <a:pt x="857" y="410"/>
                  </a:cubicBezTo>
                  <a:cubicBezTo>
                    <a:pt x="854" y="413"/>
                    <a:pt x="853" y="416"/>
                    <a:pt x="848" y="416"/>
                  </a:cubicBezTo>
                  <a:close/>
                  <a:moveTo>
                    <a:pt x="881" y="418"/>
                  </a:moveTo>
                  <a:cubicBezTo>
                    <a:pt x="888" y="421"/>
                    <a:pt x="892" y="414"/>
                    <a:pt x="897" y="412"/>
                  </a:cubicBezTo>
                  <a:cubicBezTo>
                    <a:pt x="891" y="409"/>
                    <a:pt x="885" y="415"/>
                    <a:pt x="881" y="418"/>
                  </a:cubicBezTo>
                  <a:close/>
                  <a:moveTo>
                    <a:pt x="832" y="414"/>
                  </a:moveTo>
                  <a:cubicBezTo>
                    <a:pt x="833" y="417"/>
                    <a:pt x="834" y="418"/>
                    <a:pt x="837" y="419"/>
                  </a:cubicBezTo>
                  <a:cubicBezTo>
                    <a:pt x="838" y="412"/>
                    <a:pt x="835" y="409"/>
                    <a:pt x="832" y="414"/>
                  </a:cubicBezTo>
                  <a:close/>
                  <a:moveTo>
                    <a:pt x="871" y="418"/>
                  </a:moveTo>
                  <a:cubicBezTo>
                    <a:pt x="873" y="417"/>
                    <a:pt x="877" y="418"/>
                    <a:pt x="877" y="416"/>
                  </a:cubicBezTo>
                  <a:cubicBezTo>
                    <a:pt x="873" y="416"/>
                    <a:pt x="874" y="411"/>
                    <a:pt x="870" y="411"/>
                  </a:cubicBezTo>
                  <a:cubicBezTo>
                    <a:pt x="869" y="413"/>
                    <a:pt x="872" y="414"/>
                    <a:pt x="871" y="418"/>
                  </a:cubicBezTo>
                  <a:close/>
                  <a:moveTo>
                    <a:pt x="811" y="421"/>
                  </a:moveTo>
                  <a:cubicBezTo>
                    <a:pt x="819" y="426"/>
                    <a:pt x="821" y="417"/>
                    <a:pt x="820" y="412"/>
                  </a:cubicBezTo>
                  <a:cubicBezTo>
                    <a:pt x="816" y="412"/>
                    <a:pt x="812" y="417"/>
                    <a:pt x="811" y="421"/>
                  </a:cubicBezTo>
                  <a:close/>
                  <a:moveTo>
                    <a:pt x="891" y="418"/>
                  </a:moveTo>
                  <a:cubicBezTo>
                    <a:pt x="899" y="419"/>
                    <a:pt x="906" y="419"/>
                    <a:pt x="913" y="416"/>
                  </a:cubicBezTo>
                  <a:cubicBezTo>
                    <a:pt x="915" y="418"/>
                    <a:pt x="919" y="420"/>
                    <a:pt x="920" y="416"/>
                  </a:cubicBezTo>
                  <a:cubicBezTo>
                    <a:pt x="912" y="411"/>
                    <a:pt x="897" y="411"/>
                    <a:pt x="891" y="418"/>
                  </a:cubicBezTo>
                  <a:close/>
                  <a:moveTo>
                    <a:pt x="776" y="416"/>
                  </a:moveTo>
                  <a:cubicBezTo>
                    <a:pt x="780" y="417"/>
                    <a:pt x="779" y="413"/>
                    <a:pt x="776" y="413"/>
                  </a:cubicBezTo>
                  <a:cubicBezTo>
                    <a:pt x="776" y="414"/>
                    <a:pt x="776" y="415"/>
                    <a:pt x="776" y="416"/>
                  </a:cubicBezTo>
                  <a:close/>
                  <a:moveTo>
                    <a:pt x="781" y="414"/>
                  </a:moveTo>
                  <a:cubicBezTo>
                    <a:pt x="781" y="415"/>
                    <a:pt x="780" y="421"/>
                    <a:pt x="782" y="424"/>
                  </a:cubicBezTo>
                  <a:cubicBezTo>
                    <a:pt x="786" y="424"/>
                    <a:pt x="788" y="423"/>
                    <a:pt x="792" y="423"/>
                  </a:cubicBezTo>
                  <a:cubicBezTo>
                    <a:pt x="790" y="419"/>
                    <a:pt x="784" y="415"/>
                    <a:pt x="781" y="414"/>
                  </a:cubicBezTo>
                  <a:close/>
                  <a:moveTo>
                    <a:pt x="822" y="419"/>
                  </a:moveTo>
                  <a:cubicBezTo>
                    <a:pt x="823" y="418"/>
                    <a:pt x="825" y="418"/>
                    <a:pt x="825" y="416"/>
                  </a:cubicBezTo>
                  <a:cubicBezTo>
                    <a:pt x="824" y="414"/>
                    <a:pt x="823" y="413"/>
                    <a:pt x="821" y="414"/>
                  </a:cubicBezTo>
                  <a:cubicBezTo>
                    <a:pt x="822" y="416"/>
                    <a:pt x="820" y="418"/>
                    <a:pt x="822" y="419"/>
                  </a:cubicBezTo>
                  <a:close/>
                  <a:moveTo>
                    <a:pt x="759" y="420"/>
                  </a:moveTo>
                  <a:cubicBezTo>
                    <a:pt x="763" y="422"/>
                    <a:pt x="767" y="424"/>
                    <a:pt x="772" y="426"/>
                  </a:cubicBezTo>
                  <a:cubicBezTo>
                    <a:pt x="774" y="424"/>
                    <a:pt x="772" y="420"/>
                    <a:pt x="773" y="416"/>
                  </a:cubicBezTo>
                  <a:cubicBezTo>
                    <a:pt x="769" y="416"/>
                    <a:pt x="761" y="416"/>
                    <a:pt x="759" y="420"/>
                  </a:cubicBezTo>
                  <a:close/>
                  <a:moveTo>
                    <a:pt x="843" y="420"/>
                  </a:moveTo>
                  <a:cubicBezTo>
                    <a:pt x="844" y="419"/>
                    <a:pt x="844" y="416"/>
                    <a:pt x="842" y="416"/>
                  </a:cubicBezTo>
                  <a:cubicBezTo>
                    <a:pt x="842" y="418"/>
                    <a:pt x="840" y="419"/>
                    <a:pt x="843" y="420"/>
                  </a:cubicBezTo>
                  <a:close/>
                  <a:moveTo>
                    <a:pt x="862" y="419"/>
                  </a:moveTo>
                  <a:cubicBezTo>
                    <a:pt x="864" y="419"/>
                    <a:pt x="866" y="420"/>
                    <a:pt x="867" y="419"/>
                  </a:cubicBezTo>
                  <a:cubicBezTo>
                    <a:pt x="867" y="418"/>
                    <a:pt x="867" y="417"/>
                    <a:pt x="867" y="416"/>
                  </a:cubicBezTo>
                  <a:cubicBezTo>
                    <a:pt x="865" y="416"/>
                    <a:pt x="862" y="416"/>
                    <a:pt x="862" y="419"/>
                  </a:cubicBezTo>
                  <a:close/>
                  <a:moveTo>
                    <a:pt x="805" y="421"/>
                  </a:moveTo>
                  <a:cubicBezTo>
                    <a:pt x="806" y="420"/>
                    <a:pt x="807" y="417"/>
                    <a:pt x="805" y="416"/>
                  </a:cubicBezTo>
                  <a:cubicBezTo>
                    <a:pt x="804" y="418"/>
                    <a:pt x="803" y="420"/>
                    <a:pt x="805" y="421"/>
                  </a:cubicBezTo>
                  <a:close/>
                  <a:moveTo>
                    <a:pt x="744" y="419"/>
                  </a:moveTo>
                  <a:cubicBezTo>
                    <a:pt x="746" y="418"/>
                    <a:pt x="750" y="419"/>
                    <a:pt x="750" y="417"/>
                  </a:cubicBezTo>
                  <a:cubicBezTo>
                    <a:pt x="748" y="418"/>
                    <a:pt x="744" y="416"/>
                    <a:pt x="744" y="419"/>
                  </a:cubicBezTo>
                  <a:close/>
                  <a:moveTo>
                    <a:pt x="936" y="418"/>
                  </a:moveTo>
                  <a:cubicBezTo>
                    <a:pt x="935" y="417"/>
                    <a:pt x="933" y="417"/>
                    <a:pt x="931" y="417"/>
                  </a:cubicBezTo>
                  <a:cubicBezTo>
                    <a:pt x="930" y="420"/>
                    <a:pt x="936" y="419"/>
                    <a:pt x="936" y="418"/>
                  </a:cubicBezTo>
                  <a:close/>
                  <a:moveTo>
                    <a:pt x="775" y="425"/>
                  </a:moveTo>
                  <a:cubicBezTo>
                    <a:pt x="776" y="425"/>
                    <a:pt x="779" y="425"/>
                    <a:pt x="779" y="423"/>
                  </a:cubicBezTo>
                  <a:cubicBezTo>
                    <a:pt x="777" y="422"/>
                    <a:pt x="778" y="418"/>
                    <a:pt x="774" y="418"/>
                  </a:cubicBezTo>
                  <a:cubicBezTo>
                    <a:pt x="775" y="420"/>
                    <a:pt x="774" y="424"/>
                    <a:pt x="775" y="425"/>
                  </a:cubicBezTo>
                  <a:close/>
                  <a:moveTo>
                    <a:pt x="739" y="421"/>
                  </a:moveTo>
                  <a:cubicBezTo>
                    <a:pt x="741" y="421"/>
                    <a:pt x="744" y="419"/>
                    <a:pt x="743" y="419"/>
                  </a:cubicBezTo>
                  <a:cubicBezTo>
                    <a:pt x="743" y="421"/>
                    <a:pt x="738" y="418"/>
                    <a:pt x="739" y="421"/>
                  </a:cubicBezTo>
                  <a:close/>
                  <a:moveTo>
                    <a:pt x="825" y="422"/>
                  </a:moveTo>
                  <a:cubicBezTo>
                    <a:pt x="827" y="420"/>
                    <a:pt x="830" y="422"/>
                    <a:pt x="831" y="420"/>
                  </a:cubicBezTo>
                  <a:cubicBezTo>
                    <a:pt x="829" y="419"/>
                    <a:pt x="825" y="419"/>
                    <a:pt x="825" y="422"/>
                  </a:cubicBezTo>
                  <a:close/>
                  <a:moveTo>
                    <a:pt x="733" y="428"/>
                  </a:moveTo>
                  <a:cubicBezTo>
                    <a:pt x="743" y="429"/>
                    <a:pt x="754" y="428"/>
                    <a:pt x="762" y="425"/>
                  </a:cubicBezTo>
                  <a:cubicBezTo>
                    <a:pt x="754" y="419"/>
                    <a:pt x="740" y="422"/>
                    <a:pt x="733" y="428"/>
                  </a:cubicBezTo>
                  <a:close/>
                  <a:moveTo>
                    <a:pt x="854" y="427"/>
                  </a:moveTo>
                  <a:cubicBezTo>
                    <a:pt x="859" y="426"/>
                    <a:pt x="872" y="428"/>
                    <a:pt x="871" y="423"/>
                  </a:cubicBezTo>
                  <a:cubicBezTo>
                    <a:pt x="868" y="427"/>
                    <a:pt x="855" y="420"/>
                    <a:pt x="854" y="427"/>
                  </a:cubicBezTo>
                  <a:close/>
                  <a:moveTo>
                    <a:pt x="953" y="427"/>
                  </a:moveTo>
                  <a:cubicBezTo>
                    <a:pt x="953" y="425"/>
                    <a:pt x="953" y="424"/>
                    <a:pt x="952" y="423"/>
                  </a:cubicBezTo>
                  <a:cubicBezTo>
                    <a:pt x="950" y="423"/>
                    <a:pt x="950" y="425"/>
                    <a:pt x="948" y="424"/>
                  </a:cubicBezTo>
                  <a:cubicBezTo>
                    <a:pt x="950" y="428"/>
                    <a:pt x="951" y="434"/>
                    <a:pt x="955" y="436"/>
                  </a:cubicBezTo>
                  <a:cubicBezTo>
                    <a:pt x="954" y="431"/>
                    <a:pt x="956" y="425"/>
                    <a:pt x="954" y="423"/>
                  </a:cubicBezTo>
                  <a:cubicBezTo>
                    <a:pt x="953" y="424"/>
                    <a:pt x="955" y="426"/>
                    <a:pt x="953" y="427"/>
                  </a:cubicBezTo>
                  <a:close/>
                  <a:moveTo>
                    <a:pt x="817" y="429"/>
                  </a:moveTo>
                  <a:cubicBezTo>
                    <a:pt x="821" y="429"/>
                    <a:pt x="827" y="433"/>
                    <a:pt x="828" y="427"/>
                  </a:cubicBezTo>
                  <a:cubicBezTo>
                    <a:pt x="824" y="425"/>
                    <a:pt x="817" y="424"/>
                    <a:pt x="817" y="429"/>
                  </a:cubicBezTo>
                  <a:close/>
                  <a:moveTo>
                    <a:pt x="783" y="430"/>
                  </a:moveTo>
                  <a:cubicBezTo>
                    <a:pt x="789" y="430"/>
                    <a:pt x="796" y="432"/>
                    <a:pt x="799" y="428"/>
                  </a:cubicBezTo>
                  <a:cubicBezTo>
                    <a:pt x="794" y="429"/>
                    <a:pt x="785" y="428"/>
                    <a:pt x="783" y="430"/>
                  </a:cubicBezTo>
                  <a:close/>
                  <a:moveTo>
                    <a:pt x="757" y="432"/>
                  </a:moveTo>
                  <a:cubicBezTo>
                    <a:pt x="762" y="433"/>
                    <a:pt x="766" y="431"/>
                    <a:pt x="770" y="432"/>
                  </a:cubicBezTo>
                  <a:cubicBezTo>
                    <a:pt x="768" y="429"/>
                    <a:pt x="759" y="431"/>
                    <a:pt x="757" y="432"/>
                  </a:cubicBezTo>
                  <a:close/>
                  <a:moveTo>
                    <a:pt x="824" y="436"/>
                  </a:moveTo>
                  <a:cubicBezTo>
                    <a:pt x="827" y="436"/>
                    <a:pt x="829" y="438"/>
                    <a:pt x="832" y="440"/>
                  </a:cubicBezTo>
                  <a:cubicBezTo>
                    <a:pt x="833" y="437"/>
                    <a:pt x="837" y="437"/>
                    <a:pt x="838" y="434"/>
                  </a:cubicBezTo>
                  <a:cubicBezTo>
                    <a:pt x="834" y="432"/>
                    <a:pt x="826" y="432"/>
                    <a:pt x="824" y="436"/>
                  </a:cubicBezTo>
                  <a:close/>
                  <a:moveTo>
                    <a:pt x="791" y="436"/>
                  </a:moveTo>
                  <a:cubicBezTo>
                    <a:pt x="795" y="438"/>
                    <a:pt x="795" y="443"/>
                    <a:pt x="799" y="445"/>
                  </a:cubicBezTo>
                  <a:cubicBezTo>
                    <a:pt x="799" y="442"/>
                    <a:pt x="798" y="438"/>
                    <a:pt x="800" y="435"/>
                  </a:cubicBezTo>
                  <a:cubicBezTo>
                    <a:pt x="796" y="436"/>
                    <a:pt x="793" y="434"/>
                    <a:pt x="791" y="436"/>
                  </a:cubicBezTo>
                  <a:close/>
                  <a:moveTo>
                    <a:pt x="810" y="452"/>
                  </a:moveTo>
                  <a:cubicBezTo>
                    <a:pt x="817" y="451"/>
                    <a:pt x="821" y="447"/>
                    <a:pt x="825" y="443"/>
                  </a:cubicBezTo>
                  <a:cubicBezTo>
                    <a:pt x="817" y="437"/>
                    <a:pt x="809" y="440"/>
                    <a:pt x="810" y="452"/>
                  </a:cubicBezTo>
                  <a:close/>
                  <a:moveTo>
                    <a:pt x="835" y="442"/>
                  </a:moveTo>
                  <a:cubicBezTo>
                    <a:pt x="836" y="442"/>
                    <a:pt x="837" y="443"/>
                    <a:pt x="839" y="442"/>
                  </a:cubicBezTo>
                  <a:cubicBezTo>
                    <a:pt x="839" y="441"/>
                    <a:pt x="838" y="440"/>
                    <a:pt x="838" y="439"/>
                  </a:cubicBezTo>
                  <a:cubicBezTo>
                    <a:pt x="837" y="439"/>
                    <a:pt x="836" y="439"/>
                    <a:pt x="836" y="439"/>
                  </a:cubicBezTo>
                  <a:cubicBezTo>
                    <a:pt x="836" y="440"/>
                    <a:pt x="835" y="441"/>
                    <a:pt x="835" y="442"/>
                  </a:cubicBezTo>
                  <a:close/>
                  <a:moveTo>
                    <a:pt x="847" y="451"/>
                  </a:moveTo>
                  <a:cubicBezTo>
                    <a:pt x="845" y="448"/>
                    <a:pt x="846" y="443"/>
                    <a:pt x="844" y="441"/>
                  </a:cubicBezTo>
                  <a:cubicBezTo>
                    <a:pt x="843" y="444"/>
                    <a:pt x="842" y="451"/>
                    <a:pt x="847" y="451"/>
                  </a:cubicBezTo>
                  <a:close/>
                  <a:moveTo>
                    <a:pt x="815" y="453"/>
                  </a:moveTo>
                  <a:cubicBezTo>
                    <a:pt x="815" y="456"/>
                    <a:pt x="818" y="456"/>
                    <a:pt x="820" y="457"/>
                  </a:cubicBezTo>
                  <a:cubicBezTo>
                    <a:pt x="824" y="454"/>
                    <a:pt x="830" y="453"/>
                    <a:pt x="833" y="449"/>
                  </a:cubicBezTo>
                  <a:cubicBezTo>
                    <a:pt x="828" y="440"/>
                    <a:pt x="823" y="453"/>
                    <a:pt x="815" y="453"/>
                  </a:cubicBezTo>
                  <a:close/>
                  <a:moveTo>
                    <a:pt x="825" y="459"/>
                  </a:moveTo>
                  <a:cubicBezTo>
                    <a:pt x="830" y="465"/>
                    <a:pt x="843" y="462"/>
                    <a:pt x="839" y="451"/>
                  </a:cubicBezTo>
                  <a:cubicBezTo>
                    <a:pt x="833" y="452"/>
                    <a:pt x="828" y="454"/>
                    <a:pt x="825" y="459"/>
                  </a:cubicBezTo>
                  <a:close/>
                  <a:moveTo>
                    <a:pt x="804" y="464"/>
                  </a:moveTo>
                  <a:cubicBezTo>
                    <a:pt x="805" y="465"/>
                    <a:pt x="807" y="466"/>
                    <a:pt x="807" y="464"/>
                  </a:cubicBezTo>
                  <a:cubicBezTo>
                    <a:pt x="805" y="464"/>
                    <a:pt x="808" y="463"/>
                    <a:pt x="807" y="462"/>
                  </a:cubicBezTo>
                  <a:cubicBezTo>
                    <a:pt x="805" y="462"/>
                    <a:pt x="804" y="463"/>
                    <a:pt x="804" y="464"/>
                  </a:cubicBezTo>
                  <a:close/>
                  <a:moveTo>
                    <a:pt x="836" y="466"/>
                  </a:moveTo>
                  <a:cubicBezTo>
                    <a:pt x="838" y="466"/>
                    <a:pt x="840" y="466"/>
                    <a:pt x="840" y="464"/>
                  </a:cubicBezTo>
                  <a:cubicBezTo>
                    <a:pt x="839" y="464"/>
                    <a:pt x="839" y="462"/>
                    <a:pt x="837" y="462"/>
                  </a:cubicBezTo>
                  <a:cubicBezTo>
                    <a:pt x="837" y="463"/>
                    <a:pt x="836" y="464"/>
                    <a:pt x="836" y="466"/>
                  </a:cubicBezTo>
                  <a:close/>
                  <a:moveTo>
                    <a:pt x="814" y="464"/>
                  </a:moveTo>
                  <a:cubicBezTo>
                    <a:pt x="813" y="468"/>
                    <a:pt x="818" y="466"/>
                    <a:pt x="817" y="471"/>
                  </a:cubicBezTo>
                  <a:cubicBezTo>
                    <a:pt x="821" y="471"/>
                    <a:pt x="823" y="468"/>
                    <a:pt x="826" y="467"/>
                  </a:cubicBezTo>
                  <a:cubicBezTo>
                    <a:pt x="822" y="466"/>
                    <a:pt x="818" y="462"/>
                    <a:pt x="814" y="464"/>
                  </a:cubicBezTo>
                  <a:close/>
                  <a:moveTo>
                    <a:pt x="849" y="475"/>
                  </a:moveTo>
                  <a:cubicBezTo>
                    <a:pt x="849" y="471"/>
                    <a:pt x="848" y="467"/>
                    <a:pt x="845" y="466"/>
                  </a:cubicBezTo>
                  <a:cubicBezTo>
                    <a:pt x="844" y="469"/>
                    <a:pt x="845" y="475"/>
                    <a:pt x="849" y="475"/>
                  </a:cubicBezTo>
                  <a:close/>
                  <a:moveTo>
                    <a:pt x="810" y="476"/>
                  </a:moveTo>
                  <a:cubicBezTo>
                    <a:pt x="818" y="476"/>
                    <a:pt x="816" y="467"/>
                    <a:pt x="810" y="466"/>
                  </a:cubicBezTo>
                  <a:cubicBezTo>
                    <a:pt x="810" y="469"/>
                    <a:pt x="809" y="473"/>
                    <a:pt x="810" y="476"/>
                  </a:cubicBezTo>
                  <a:close/>
                  <a:moveTo>
                    <a:pt x="821" y="473"/>
                  </a:moveTo>
                  <a:cubicBezTo>
                    <a:pt x="821" y="474"/>
                    <a:pt x="821" y="475"/>
                    <a:pt x="821" y="477"/>
                  </a:cubicBezTo>
                  <a:cubicBezTo>
                    <a:pt x="823" y="476"/>
                    <a:pt x="824" y="478"/>
                    <a:pt x="826" y="478"/>
                  </a:cubicBezTo>
                  <a:cubicBezTo>
                    <a:pt x="827" y="475"/>
                    <a:pt x="833" y="475"/>
                    <a:pt x="834" y="471"/>
                  </a:cubicBezTo>
                  <a:cubicBezTo>
                    <a:pt x="830" y="467"/>
                    <a:pt x="825" y="471"/>
                    <a:pt x="821" y="473"/>
                  </a:cubicBezTo>
                  <a:close/>
                  <a:moveTo>
                    <a:pt x="825" y="481"/>
                  </a:moveTo>
                  <a:cubicBezTo>
                    <a:pt x="829" y="485"/>
                    <a:pt x="836" y="487"/>
                    <a:pt x="841" y="483"/>
                  </a:cubicBezTo>
                  <a:cubicBezTo>
                    <a:pt x="841" y="480"/>
                    <a:pt x="840" y="478"/>
                    <a:pt x="841" y="475"/>
                  </a:cubicBezTo>
                  <a:cubicBezTo>
                    <a:pt x="834" y="473"/>
                    <a:pt x="830" y="480"/>
                    <a:pt x="825" y="481"/>
                  </a:cubicBezTo>
                  <a:close/>
                  <a:moveTo>
                    <a:pt x="802" y="481"/>
                  </a:moveTo>
                  <a:cubicBezTo>
                    <a:pt x="803" y="483"/>
                    <a:pt x="806" y="480"/>
                    <a:pt x="806" y="477"/>
                  </a:cubicBezTo>
                  <a:cubicBezTo>
                    <a:pt x="804" y="477"/>
                    <a:pt x="803" y="475"/>
                    <a:pt x="801" y="475"/>
                  </a:cubicBezTo>
                  <a:cubicBezTo>
                    <a:pt x="801" y="478"/>
                    <a:pt x="802" y="479"/>
                    <a:pt x="802" y="481"/>
                  </a:cubicBezTo>
                  <a:close/>
                  <a:moveTo>
                    <a:pt x="815" y="477"/>
                  </a:moveTo>
                  <a:cubicBezTo>
                    <a:pt x="816" y="479"/>
                    <a:pt x="818" y="480"/>
                    <a:pt x="821" y="479"/>
                  </a:cubicBezTo>
                  <a:cubicBezTo>
                    <a:pt x="821" y="475"/>
                    <a:pt x="819" y="475"/>
                    <a:pt x="815" y="477"/>
                  </a:cubicBezTo>
                  <a:close/>
                  <a:moveTo>
                    <a:pt x="813" y="481"/>
                  </a:moveTo>
                  <a:cubicBezTo>
                    <a:pt x="813" y="482"/>
                    <a:pt x="814" y="482"/>
                    <a:pt x="815" y="482"/>
                  </a:cubicBezTo>
                  <a:cubicBezTo>
                    <a:pt x="815" y="481"/>
                    <a:pt x="815" y="481"/>
                    <a:pt x="815" y="480"/>
                  </a:cubicBezTo>
                  <a:cubicBezTo>
                    <a:pt x="814" y="480"/>
                    <a:pt x="813" y="480"/>
                    <a:pt x="813" y="481"/>
                  </a:cubicBezTo>
                  <a:close/>
                  <a:moveTo>
                    <a:pt x="812" y="486"/>
                  </a:moveTo>
                  <a:cubicBezTo>
                    <a:pt x="813" y="485"/>
                    <a:pt x="812" y="484"/>
                    <a:pt x="810" y="483"/>
                  </a:cubicBezTo>
                  <a:cubicBezTo>
                    <a:pt x="809" y="484"/>
                    <a:pt x="810" y="487"/>
                    <a:pt x="812" y="486"/>
                  </a:cubicBezTo>
                  <a:close/>
                  <a:moveTo>
                    <a:pt x="805" y="490"/>
                  </a:moveTo>
                  <a:cubicBezTo>
                    <a:pt x="806" y="489"/>
                    <a:pt x="807" y="484"/>
                    <a:pt x="804" y="484"/>
                  </a:cubicBezTo>
                  <a:cubicBezTo>
                    <a:pt x="805" y="487"/>
                    <a:pt x="802" y="489"/>
                    <a:pt x="805" y="490"/>
                  </a:cubicBezTo>
                  <a:close/>
                  <a:moveTo>
                    <a:pt x="808" y="500"/>
                  </a:moveTo>
                  <a:cubicBezTo>
                    <a:pt x="814" y="500"/>
                    <a:pt x="820" y="493"/>
                    <a:pt x="826" y="491"/>
                  </a:cubicBezTo>
                  <a:cubicBezTo>
                    <a:pt x="818" y="483"/>
                    <a:pt x="806" y="487"/>
                    <a:pt x="808" y="500"/>
                  </a:cubicBezTo>
                  <a:close/>
                  <a:moveTo>
                    <a:pt x="838" y="487"/>
                  </a:moveTo>
                  <a:cubicBezTo>
                    <a:pt x="838" y="489"/>
                    <a:pt x="839" y="490"/>
                    <a:pt x="841" y="490"/>
                  </a:cubicBezTo>
                  <a:cubicBezTo>
                    <a:pt x="841" y="489"/>
                    <a:pt x="841" y="488"/>
                    <a:pt x="841" y="487"/>
                  </a:cubicBezTo>
                  <a:cubicBezTo>
                    <a:pt x="840" y="486"/>
                    <a:pt x="839" y="486"/>
                    <a:pt x="838" y="487"/>
                  </a:cubicBezTo>
                  <a:close/>
                  <a:moveTo>
                    <a:pt x="850" y="498"/>
                  </a:moveTo>
                  <a:cubicBezTo>
                    <a:pt x="850" y="496"/>
                    <a:pt x="849" y="490"/>
                    <a:pt x="847" y="488"/>
                  </a:cubicBezTo>
                  <a:cubicBezTo>
                    <a:pt x="846" y="490"/>
                    <a:pt x="846" y="497"/>
                    <a:pt x="850" y="498"/>
                  </a:cubicBezTo>
                  <a:close/>
                  <a:moveTo>
                    <a:pt x="697" y="493"/>
                  </a:moveTo>
                  <a:cubicBezTo>
                    <a:pt x="700" y="494"/>
                    <a:pt x="701" y="489"/>
                    <a:pt x="698" y="489"/>
                  </a:cubicBezTo>
                  <a:cubicBezTo>
                    <a:pt x="698" y="491"/>
                    <a:pt x="697" y="491"/>
                    <a:pt x="697" y="493"/>
                  </a:cubicBezTo>
                  <a:close/>
                  <a:moveTo>
                    <a:pt x="829" y="492"/>
                  </a:moveTo>
                  <a:cubicBezTo>
                    <a:pt x="823" y="497"/>
                    <a:pt x="814" y="500"/>
                    <a:pt x="810" y="504"/>
                  </a:cubicBezTo>
                  <a:cubicBezTo>
                    <a:pt x="818" y="519"/>
                    <a:pt x="830" y="505"/>
                    <a:pt x="836" y="497"/>
                  </a:cubicBezTo>
                  <a:cubicBezTo>
                    <a:pt x="834" y="495"/>
                    <a:pt x="832" y="493"/>
                    <a:pt x="829" y="492"/>
                  </a:cubicBezTo>
                  <a:close/>
                  <a:moveTo>
                    <a:pt x="803" y="498"/>
                  </a:moveTo>
                  <a:cubicBezTo>
                    <a:pt x="805" y="496"/>
                    <a:pt x="802" y="494"/>
                    <a:pt x="800" y="494"/>
                  </a:cubicBezTo>
                  <a:cubicBezTo>
                    <a:pt x="800" y="496"/>
                    <a:pt x="801" y="498"/>
                    <a:pt x="803" y="498"/>
                  </a:cubicBezTo>
                  <a:close/>
                  <a:moveTo>
                    <a:pt x="826" y="514"/>
                  </a:moveTo>
                  <a:cubicBezTo>
                    <a:pt x="835" y="512"/>
                    <a:pt x="848" y="512"/>
                    <a:pt x="840" y="501"/>
                  </a:cubicBezTo>
                  <a:cubicBezTo>
                    <a:pt x="840" y="500"/>
                    <a:pt x="843" y="498"/>
                    <a:pt x="840" y="498"/>
                  </a:cubicBezTo>
                  <a:cubicBezTo>
                    <a:pt x="836" y="504"/>
                    <a:pt x="827" y="507"/>
                    <a:pt x="826" y="514"/>
                  </a:cubicBezTo>
                  <a:close/>
                  <a:moveTo>
                    <a:pt x="800" y="509"/>
                  </a:moveTo>
                  <a:cubicBezTo>
                    <a:pt x="804" y="509"/>
                    <a:pt x="804" y="501"/>
                    <a:pt x="800" y="501"/>
                  </a:cubicBezTo>
                  <a:cubicBezTo>
                    <a:pt x="800" y="503"/>
                    <a:pt x="800" y="506"/>
                    <a:pt x="800" y="509"/>
                  </a:cubicBezTo>
                  <a:close/>
                  <a:moveTo>
                    <a:pt x="808" y="514"/>
                  </a:moveTo>
                  <a:cubicBezTo>
                    <a:pt x="812" y="513"/>
                    <a:pt x="813" y="514"/>
                    <a:pt x="815" y="514"/>
                  </a:cubicBezTo>
                  <a:cubicBezTo>
                    <a:pt x="814" y="511"/>
                    <a:pt x="811" y="509"/>
                    <a:pt x="808" y="508"/>
                  </a:cubicBezTo>
                  <a:cubicBezTo>
                    <a:pt x="807" y="509"/>
                    <a:pt x="809" y="511"/>
                    <a:pt x="808" y="514"/>
                  </a:cubicBezTo>
                  <a:close/>
                  <a:moveTo>
                    <a:pt x="835" y="521"/>
                  </a:moveTo>
                  <a:cubicBezTo>
                    <a:pt x="838" y="523"/>
                    <a:pt x="840" y="520"/>
                    <a:pt x="843" y="522"/>
                  </a:cubicBezTo>
                  <a:cubicBezTo>
                    <a:pt x="843" y="519"/>
                    <a:pt x="843" y="517"/>
                    <a:pt x="843" y="515"/>
                  </a:cubicBezTo>
                  <a:cubicBezTo>
                    <a:pt x="839" y="516"/>
                    <a:pt x="837" y="519"/>
                    <a:pt x="835" y="521"/>
                  </a:cubicBezTo>
                  <a:close/>
                  <a:moveTo>
                    <a:pt x="808" y="516"/>
                  </a:moveTo>
                  <a:cubicBezTo>
                    <a:pt x="809" y="519"/>
                    <a:pt x="807" y="523"/>
                    <a:pt x="809" y="523"/>
                  </a:cubicBezTo>
                  <a:cubicBezTo>
                    <a:pt x="810" y="520"/>
                    <a:pt x="816" y="518"/>
                    <a:pt x="815" y="516"/>
                  </a:cubicBezTo>
                  <a:cubicBezTo>
                    <a:pt x="813" y="517"/>
                    <a:pt x="810" y="515"/>
                    <a:pt x="808" y="516"/>
                  </a:cubicBezTo>
                  <a:close/>
                  <a:moveTo>
                    <a:pt x="831" y="520"/>
                  </a:moveTo>
                  <a:cubicBezTo>
                    <a:pt x="832" y="519"/>
                    <a:pt x="835" y="519"/>
                    <a:pt x="835" y="516"/>
                  </a:cubicBezTo>
                  <a:cubicBezTo>
                    <a:pt x="831" y="516"/>
                    <a:pt x="829" y="516"/>
                    <a:pt x="825" y="516"/>
                  </a:cubicBezTo>
                  <a:cubicBezTo>
                    <a:pt x="826" y="518"/>
                    <a:pt x="828" y="520"/>
                    <a:pt x="831" y="520"/>
                  </a:cubicBezTo>
                  <a:close/>
                  <a:moveTo>
                    <a:pt x="802" y="521"/>
                  </a:moveTo>
                  <a:cubicBezTo>
                    <a:pt x="805" y="521"/>
                    <a:pt x="805" y="516"/>
                    <a:pt x="803" y="516"/>
                  </a:cubicBezTo>
                  <a:cubicBezTo>
                    <a:pt x="802" y="517"/>
                    <a:pt x="802" y="519"/>
                    <a:pt x="802" y="521"/>
                  </a:cubicBezTo>
                  <a:close/>
                  <a:moveTo>
                    <a:pt x="848" y="520"/>
                  </a:moveTo>
                  <a:cubicBezTo>
                    <a:pt x="849" y="519"/>
                    <a:pt x="849" y="516"/>
                    <a:pt x="847" y="516"/>
                  </a:cubicBezTo>
                  <a:cubicBezTo>
                    <a:pt x="846" y="517"/>
                    <a:pt x="847" y="519"/>
                    <a:pt x="848" y="520"/>
                  </a:cubicBezTo>
                  <a:close/>
                  <a:moveTo>
                    <a:pt x="815" y="522"/>
                  </a:moveTo>
                  <a:cubicBezTo>
                    <a:pt x="818" y="522"/>
                    <a:pt x="821" y="521"/>
                    <a:pt x="825" y="522"/>
                  </a:cubicBezTo>
                  <a:cubicBezTo>
                    <a:pt x="824" y="517"/>
                    <a:pt x="815" y="516"/>
                    <a:pt x="815" y="522"/>
                  </a:cubicBezTo>
                  <a:close/>
                  <a:moveTo>
                    <a:pt x="779" y="526"/>
                  </a:moveTo>
                  <a:cubicBezTo>
                    <a:pt x="784" y="528"/>
                    <a:pt x="790" y="528"/>
                    <a:pt x="793" y="524"/>
                  </a:cubicBezTo>
                  <a:cubicBezTo>
                    <a:pt x="793" y="524"/>
                    <a:pt x="792" y="523"/>
                    <a:pt x="791" y="522"/>
                  </a:cubicBezTo>
                  <a:cubicBezTo>
                    <a:pt x="793" y="522"/>
                    <a:pt x="794" y="521"/>
                    <a:pt x="793" y="519"/>
                  </a:cubicBezTo>
                  <a:cubicBezTo>
                    <a:pt x="793" y="519"/>
                    <a:pt x="792" y="518"/>
                    <a:pt x="791" y="518"/>
                  </a:cubicBezTo>
                  <a:cubicBezTo>
                    <a:pt x="789" y="523"/>
                    <a:pt x="781" y="520"/>
                    <a:pt x="779" y="526"/>
                  </a:cubicBezTo>
                  <a:close/>
                  <a:moveTo>
                    <a:pt x="867" y="520"/>
                  </a:moveTo>
                  <a:cubicBezTo>
                    <a:pt x="863" y="519"/>
                    <a:pt x="861" y="519"/>
                    <a:pt x="856" y="518"/>
                  </a:cubicBezTo>
                  <a:cubicBezTo>
                    <a:pt x="856" y="522"/>
                    <a:pt x="865" y="522"/>
                    <a:pt x="867" y="520"/>
                  </a:cubicBezTo>
                  <a:close/>
                  <a:moveTo>
                    <a:pt x="884" y="524"/>
                  </a:moveTo>
                  <a:cubicBezTo>
                    <a:pt x="879" y="524"/>
                    <a:pt x="876" y="522"/>
                    <a:pt x="871" y="522"/>
                  </a:cubicBezTo>
                  <a:cubicBezTo>
                    <a:pt x="873" y="525"/>
                    <a:pt x="879" y="526"/>
                    <a:pt x="884" y="524"/>
                  </a:cubicBezTo>
                  <a:close/>
                  <a:moveTo>
                    <a:pt x="844" y="532"/>
                  </a:moveTo>
                  <a:cubicBezTo>
                    <a:pt x="844" y="529"/>
                    <a:pt x="844" y="526"/>
                    <a:pt x="843" y="524"/>
                  </a:cubicBezTo>
                  <a:cubicBezTo>
                    <a:pt x="840" y="524"/>
                    <a:pt x="837" y="524"/>
                    <a:pt x="834" y="524"/>
                  </a:cubicBezTo>
                  <a:cubicBezTo>
                    <a:pt x="837" y="527"/>
                    <a:pt x="840" y="530"/>
                    <a:pt x="844" y="532"/>
                  </a:cubicBezTo>
                  <a:close/>
                  <a:moveTo>
                    <a:pt x="852" y="533"/>
                  </a:moveTo>
                  <a:cubicBezTo>
                    <a:pt x="852" y="530"/>
                    <a:pt x="853" y="525"/>
                    <a:pt x="850" y="524"/>
                  </a:cubicBezTo>
                  <a:cubicBezTo>
                    <a:pt x="850" y="527"/>
                    <a:pt x="847" y="535"/>
                    <a:pt x="852" y="533"/>
                  </a:cubicBezTo>
                  <a:close/>
                  <a:moveTo>
                    <a:pt x="808" y="526"/>
                  </a:moveTo>
                  <a:cubicBezTo>
                    <a:pt x="808" y="527"/>
                    <a:pt x="809" y="528"/>
                    <a:pt x="808" y="529"/>
                  </a:cubicBezTo>
                  <a:cubicBezTo>
                    <a:pt x="808" y="531"/>
                    <a:pt x="809" y="532"/>
                    <a:pt x="810" y="533"/>
                  </a:cubicBezTo>
                  <a:cubicBezTo>
                    <a:pt x="809" y="533"/>
                    <a:pt x="807" y="534"/>
                    <a:pt x="808" y="535"/>
                  </a:cubicBezTo>
                  <a:cubicBezTo>
                    <a:pt x="816" y="535"/>
                    <a:pt x="822" y="532"/>
                    <a:pt x="825" y="525"/>
                  </a:cubicBezTo>
                  <a:cubicBezTo>
                    <a:pt x="820" y="527"/>
                    <a:pt x="813" y="525"/>
                    <a:pt x="808" y="526"/>
                  </a:cubicBezTo>
                  <a:close/>
                  <a:moveTo>
                    <a:pt x="856" y="526"/>
                  </a:moveTo>
                  <a:cubicBezTo>
                    <a:pt x="859" y="527"/>
                    <a:pt x="857" y="533"/>
                    <a:pt x="858" y="535"/>
                  </a:cubicBezTo>
                  <a:cubicBezTo>
                    <a:pt x="863" y="534"/>
                    <a:pt x="864" y="534"/>
                    <a:pt x="868" y="533"/>
                  </a:cubicBezTo>
                  <a:cubicBezTo>
                    <a:pt x="869" y="530"/>
                    <a:pt x="866" y="529"/>
                    <a:pt x="868" y="526"/>
                  </a:cubicBezTo>
                  <a:cubicBezTo>
                    <a:pt x="865" y="527"/>
                    <a:pt x="865" y="525"/>
                    <a:pt x="862" y="526"/>
                  </a:cubicBezTo>
                  <a:cubicBezTo>
                    <a:pt x="861" y="528"/>
                    <a:pt x="865" y="528"/>
                    <a:pt x="865" y="531"/>
                  </a:cubicBezTo>
                  <a:cubicBezTo>
                    <a:pt x="864" y="531"/>
                    <a:pt x="864" y="532"/>
                    <a:pt x="864" y="532"/>
                  </a:cubicBezTo>
                  <a:cubicBezTo>
                    <a:pt x="863" y="529"/>
                    <a:pt x="858" y="530"/>
                    <a:pt x="859" y="525"/>
                  </a:cubicBezTo>
                  <a:cubicBezTo>
                    <a:pt x="857" y="525"/>
                    <a:pt x="856" y="525"/>
                    <a:pt x="856" y="526"/>
                  </a:cubicBezTo>
                  <a:close/>
                  <a:moveTo>
                    <a:pt x="831" y="526"/>
                  </a:moveTo>
                  <a:cubicBezTo>
                    <a:pt x="826" y="528"/>
                    <a:pt x="823" y="532"/>
                    <a:pt x="821" y="535"/>
                  </a:cubicBezTo>
                  <a:cubicBezTo>
                    <a:pt x="829" y="535"/>
                    <a:pt x="834" y="535"/>
                    <a:pt x="841" y="535"/>
                  </a:cubicBezTo>
                  <a:cubicBezTo>
                    <a:pt x="839" y="531"/>
                    <a:pt x="835" y="529"/>
                    <a:pt x="831" y="526"/>
                  </a:cubicBezTo>
                  <a:close/>
                  <a:moveTo>
                    <a:pt x="744" y="539"/>
                  </a:moveTo>
                  <a:cubicBezTo>
                    <a:pt x="757" y="535"/>
                    <a:pt x="770" y="532"/>
                    <a:pt x="782" y="528"/>
                  </a:cubicBezTo>
                  <a:cubicBezTo>
                    <a:pt x="766" y="525"/>
                    <a:pt x="756" y="535"/>
                    <a:pt x="744" y="539"/>
                  </a:cubicBezTo>
                  <a:close/>
                  <a:moveTo>
                    <a:pt x="798" y="531"/>
                  </a:moveTo>
                  <a:cubicBezTo>
                    <a:pt x="801" y="532"/>
                    <a:pt x="801" y="527"/>
                    <a:pt x="798" y="528"/>
                  </a:cubicBezTo>
                  <a:cubicBezTo>
                    <a:pt x="797" y="529"/>
                    <a:pt x="798" y="530"/>
                    <a:pt x="798" y="531"/>
                  </a:cubicBezTo>
                  <a:close/>
                  <a:moveTo>
                    <a:pt x="871" y="533"/>
                  </a:moveTo>
                  <a:cubicBezTo>
                    <a:pt x="875" y="532"/>
                    <a:pt x="879" y="531"/>
                    <a:pt x="881" y="528"/>
                  </a:cubicBezTo>
                  <a:cubicBezTo>
                    <a:pt x="875" y="528"/>
                    <a:pt x="873" y="528"/>
                    <a:pt x="871" y="533"/>
                  </a:cubicBezTo>
                  <a:close/>
                  <a:moveTo>
                    <a:pt x="787" y="531"/>
                  </a:moveTo>
                  <a:cubicBezTo>
                    <a:pt x="787" y="534"/>
                    <a:pt x="790" y="535"/>
                    <a:pt x="792" y="536"/>
                  </a:cubicBezTo>
                  <a:cubicBezTo>
                    <a:pt x="791" y="532"/>
                    <a:pt x="791" y="533"/>
                    <a:pt x="793" y="530"/>
                  </a:cubicBezTo>
                  <a:cubicBezTo>
                    <a:pt x="790" y="530"/>
                    <a:pt x="790" y="532"/>
                    <a:pt x="787" y="531"/>
                  </a:cubicBezTo>
                  <a:close/>
                  <a:moveTo>
                    <a:pt x="878" y="535"/>
                  </a:moveTo>
                  <a:cubicBezTo>
                    <a:pt x="884" y="535"/>
                    <a:pt x="890" y="535"/>
                    <a:pt x="891" y="531"/>
                  </a:cubicBezTo>
                  <a:cubicBezTo>
                    <a:pt x="886" y="529"/>
                    <a:pt x="879" y="530"/>
                    <a:pt x="878" y="535"/>
                  </a:cubicBezTo>
                  <a:close/>
                  <a:moveTo>
                    <a:pt x="892" y="535"/>
                  </a:moveTo>
                  <a:cubicBezTo>
                    <a:pt x="894" y="535"/>
                    <a:pt x="900" y="534"/>
                    <a:pt x="902" y="533"/>
                  </a:cubicBezTo>
                  <a:cubicBezTo>
                    <a:pt x="900" y="531"/>
                    <a:pt x="893" y="530"/>
                    <a:pt x="892" y="535"/>
                  </a:cubicBezTo>
                  <a:close/>
                  <a:moveTo>
                    <a:pt x="776" y="534"/>
                  </a:moveTo>
                  <a:cubicBezTo>
                    <a:pt x="774" y="534"/>
                    <a:pt x="776" y="537"/>
                    <a:pt x="774" y="537"/>
                  </a:cubicBezTo>
                  <a:cubicBezTo>
                    <a:pt x="774" y="534"/>
                    <a:pt x="768" y="536"/>
                    <a:pt x="767" y="537"/>
                  </a:cubicBezTo>
                  <a:cubicBezTo>
                    <a:pt x="773" y="540"/>
                    <a:pt x="782" y="538"/>
                    <a:pt x="787" y="537"/>
                  </a:cubicBezTo>
                  <a:cubicBezTo>
                    <a:pt x="785" y="532"/>
                    <a:pt x="781" y="533"/>
                    <a:pt x="776" y="534"/>
                  </a:cubicBezTo>
                  <a:close/>
                  <a:moveTo>
                    <a:pt x="910" y="534"/>
                  </a:moveTo>
                  <a:cubicBezTo>
                    <a:pt x="907" y="535"/>
                    <a:pt x="904" y="533"/>
                    <a:pt x="903" y="534"/>
                  </a:cubicBezTo>
                  <a:cubicBezTo>
                    <a:pt x="905" y="535"/>
                    <a:pt x="909" y="537"/>
                    <a:pt x="910" y="534"/>
                  </a:cubicBezTo>
                  <a:close/>
                  <a:moveTo>
                    <a:pt x="854" y="539"/>
                  </a:moveTo>
                  <a:cubicBezTo>
                    <a:pt x="854" y="537"/>
                    <a:pt x="853" y="537"/>
                    <a:pt x="851" y="537"/>
                  </a:cubicBezTo>
                  <a:cubicBezTo>
                    <a:pt x="851" y="539"/>
                    <a:pt x="852" y="539"/>
                    <a:pt x="854" y="539"/>
                  </a:cubicBezTo>
                  <a:close/>
                  <a:moveTo>
                    <a:pt x="858" y="542"/>
                  </a:moveTo>
                  <a:cubicBezTo>
                    <a:pt x="860" y="541"/>
                    <a:pt x="863" y="541"/>
                    <a:pt x="863" y="538"/>
                  </a:cubicBezTo>
                  <a:cubicBezTo>
                    <a:pt x="861" y="537"/>
                    <a:pt x="858" y="538"/>
                    <a:pt x="858" y="542"/>
                  </a:cubicBezTo>
                  <a:close/>
                  <a:moveTo>
                    <a:pt x="871" y="538"/>
                  </a:moveTo>
                  <a:cubicBezTo>
                    <a:pt x="871" y="540"/>
                    <a:pt x="873" y="539"/>
                    <a:pt x="875" y="539"/>
                  </a:cubicBezTo>
                  <a:cubicBezTo>
                    <a:pt x="875" y="537"/>
                    <a:pt x="872" y="537"/>
                    <a:pt x="871" y="538"/>
                  </a:cubicBezTo>
                  <a:close/>
                  <a:moveTo>
                    <a:pt x="879" y="539"/>
                  </a:moveTo>
                  <a:cubicBezTo>
                    <a:pt x="880" y="540"/>
                    <a:pt x="883" y="540"/>
                    <a:pt x="883" y="538"/>
                  </a:cubicBezTo>
                  <a:cubicBezTo>
                    <a:pt x="881" y="538"/>
                    <a:pt x="880" y="537"/>
                    <a:pt x="879" y="539"/>
                  </a:cubicBezTo>
                  <a:close/>
                  <a:moveTo>
                    <a:pt x="750" y="541"/>
                  </a:moveTo>
                  <a:cubicBezTo>
                    <a:pt x="756" y="543"/>
                    <a:pt x="758" y="540"/>
                    <a:pt x="765" y="540"/>
                  </a:cubicBezTo>
                  <a:cubicBezTo>
                    <a:pt x="762" y="535"/>
                    <a:pt x="755" y="541"/>
                    <a:pt x="750" y="541"/>
                  </a:cubicBezTo>
                  <a:close/>
                  <a:moveTo>
                    <a:pt x="864" y="542"/>
                  </a:moveTo>
                  <a:cubicBezTo>
                    <a:pt x="867" y="542"/>
                    <a:pt x="870" y="542"/>
                    <a:pt x="871" y="540"/>
                  </a:cubicBezTo>
                  <a:cubicBezTo>
                    <a:pt x="868" y="539"/>
                    <a:pt x="863" y="538"/>
                    <a:pt x="864" y="542"/>
                  </a:cubicBezTo>
                  <a:close/>
                  <a:moveTo>
                    <a:pt x="797" y="540"/>
                  </a:moveTo>
                  <a:cubicBezTo>
                    <a:pt x="796" y="543"/>
                    <a:pt x="802" y="542"/>
                    <a:pt x="802" y="540"/>
                  </a:cubicBezTo>
                  <a:cubicBezTo>
                    <a:pt x="801" y="539"/>
                    <a:pt x="798" y="539"/>
                    <a:pt x="797" y="540"/>
                  </a:cubicBezTo>
                  <a:close/>
                  <a:moveTo>
                    <a:pt x="827" y="544"/>
                  </a:moveTo>
                  <a:cubicBezTo>
                    <a:pt x="832" y="543"/>
                    <a:pt x="837" y="544"/>
                    <a:pt x="841" y="542"/>
                  </a:cubicBezTo>
                  <a:cubicBezTo>
                    <a:pt x="837" y="540"/>
                    <a:pt x="830" y="541"/>
                    <a:pt x="825" y="539"/>
                  </a:cubicBezTo>
                  <a:cubicBezTo>
                    <a:pt x="824" y="543"/>
                    <a:pt x="828" y="541"/>
                    <a:pt x="827" y="544"/>
                  </a:cubicBezTo>
                  <a:close/>
                  <a:moveTo>
                    <a:pt x="790" y="543"/>
                  </a:moveTo>
                  <a:cubicBezTo>
                    <a:pt x="785" y="542"/>
                    <a:pt x="784" y="543"/>
                    <a:pt x="779" y="543"/>
                  </a:cubicBezTo>
                  <a:cubicBezTo>
                    <a:pt x="780" y="546"/>
                    <a:pt x="788" y="546"/>
                    <a:pt x="791" y="545"/>
                  </a:cubicBezTo>
                  <a:cubicBezTo>
                    <a:pt x="790" y="543"/>
                    <a:pt x="793" y="541"/>
                    <a:pt x="790" y="540"/>
                  </a:cubicBezTo>
                  <a:cubicBezTo>
                    <a:pt x="790" y="541"/>
                    <a:pt x="790" y="542"/>
                    <a:pt x="790" y="543"/>
                  </a:cubicBezTo>
                  <a:close/>
                  <a:moveTo>
                    <a:pt x="822" y="542"/>
                  </a:moveTo>
                  <a:cubicBezTo>
                    <a:pt x="822" y="542"/>
                    <a:pt x="821" y="542"/>
                    <a:pt x="821" y="541"/>
                  </a:cubicBezTo>
                  <a:cubicBezTo>
                    <a:pt x="821" y="541"/>
                    <a:pt x="820" y="541"/>
                    <a:pt x="819" y="541"/>
                  </a:cubicBezTo>
                  <a:cubicBezTo>
                    <a:pt x="817" y="543"/>
                    <a:pt x="822" y="544"/>
                    <a:pt x="822" y="542"/>
                  </a:cubicBezTo>
                  <a:close/>
                  <a:moveTo>
                    <a:pt x="763" y="544"/>
                  </a:moveTo>
                  <a:cubicBezTo>
                    <a:pt x="763" y="547"/>
                    <a:pt x="771" y="546"/>
                    <a:pt x="772" y="544"/>
                  </a:cubicBezTo>
                  <a:cubicBezTo>
                    <a:pt x="770" y="543"/>
                    <a:pt x="764" y="543"/>
                    <a:pt x="763" y="544"/>
                  </a:cubicBezTo>
                  <a:close/>
                  <a:moveTo>
                    <a:pt x="806" y="568"/>
                  </a:moveTo>
                  <a:cubicBezTo>
                    <a:pt x="820" y="568"/>
                    <a:pt x="822" y="557"/>
                    <a:pt x="827" y="548"/>
                  </a:cubicBezTo>
                  <a:cubicBezTo>
                    <a:pt x="815" y="545"/>
                    <a:pt x="805" y="555"/>
                    <a:pt x="806" y="568"/>
                  </a:cubicBezTo>
                  <a:close/>
                  <a:moveTo>
                    <a:pt x="841" y="549"/>
                  </a:moveTo>
                  <a:cubicBezTo>
                    <a:pt x="842" y="549"/>
                    <a:pt x="842" y="550"/>
                    <a:pt x="843" y="551"/>
                  </a:cubicBezTo>
                  <a:cubicBezTo>
                    <a:pt x="841" y="551"/>
                    <a:pt x="840" y="552"/>
                    <a:pt x="839" y="552"/>
                  </a:cubicBezTo>
                  <a:cubicBezTo>
                    <a:pt x="840" y="553"/>
                    <a:pt x="839" y="556"/>
                    <a:pt x="841" y="557"/>
                  </a:cubicBezTo>
                  <a:cubicBezTo>
                    <a:pt x="842" y="555"/>
                    <a:pt x="843" y="557"/>
                    <a:pt x="846" y="557"/>
                  </a:cubicBezTo>
                  <a:cubicBezTo>
                    <a:pt x="846" y="553"/>
                    <a:pt x="844" y="553"/>
                    <a:pt x="842" y="552"/>
                  </a:cubicBezTo>
                  <a:cubicBezTo>
                    <a:pt x="845" y="552"/>
                    <a:pt x="845" y="551"/>
                    <a:pt x="845" y="548"/>
                  </a:cubicBezTo>
                  <a:cubicBezTo>
                    <a:pt x="844" y="547"/>
                    <a:pt x="841" y="547"/>
                    <a:pt x="841" y="549"/>
                  </a:cubicBezTo>
                  <a:close/>
                  <a:moveTo>
                    <a:pt x="809" y="552"/>
                  </a:moveTo>
                  <a:cubicBezTo>
                    <a:pt x="810" y="552"/>
                    <a:pt x="811" y="547"/>
                    <a:pt x="808" y="548"/>
                  </a:cubicBezTo>
                  <a:cubicBezTo>
                    <a:pt x="808" y="549"/>
                    <a:pt x="807" y="552"/>
                    <a:pt x="809" y="552"/>
                  </a:cubicBezTo>
                  <a:close/>
                  <a:moveTo>
                    <a:pt x="800" y="551"/>
                  </a:moveTo>
                  <a:cubicBezTo>
                    <a:pt x="802" y="551"/>
                    <a:pt x="801" y="553"/>
                    <a:pt x="803" y="552"/>
                  </a:cubicBezTo>
                  <a:cubicBezTo>
                    <a:pt x="803" y="552"/>
                    <a:pt x="803" y="551"/>
                    <a:pt x="803" y="550"/>
                  </a:cubicBezTo>
                  <a:cubicBezTo>
                    <a:pt x="801" y="550"/>
                    <a:pt x="800" y="550"/>
                    <a:pt x="800" y="551"/>
                  </a:cubicBezTo>
                  <a:close/>
                  <a:moveTo>
                    <a:pt x="828" y="554"/>
                  </a:moveTo>
                  <a:cubicBezTo>
                    <a:pt x="822" y="563"/>
                    <a:pt x="816" y="571"/>
                    <a:pt x="811" y="580"/>
                  </a:cubicBezTo>
                  <a:cubicBezTo>
                    <a:pt x="822" y="582"/>
                    <a:pt x="836" y="579"/>
                    <a:pt x="848" y="579"/>
                  </a:cubicBezTo>
                  <a:cubicBezTo>
                    <a:pt x="842" y="570"/>
                    <a:pt x="837" y="560"/>
                    <a:pt x="828" y="554"/>
                  </a:cubicBezTo>
                  <a:close/>
                  <a:moveTo>
                    <a:pt x="855" y="562"/>
                  </a:moveTo>
                  <a:cubicBezTo>
                    <a:pt x="856" y="560"/>
                    <a:pt x="854" y="558"/>
                    <a:pt x="854" y="557"/>
                  </a:cubicBezTo>
                  <a:cubicBezTo>
                    <a:pt x="854" y="559"/>
                    <a:pt x="853" y="562"/>
                    <a:pt x="855" y="562"/>
                  </a:cubicBezTo>
                  <a:close/>
                  <a:moveTo>
                    <a:pt x="841" y="564"/>
                  </a:moveTo>
                  <a:cubicBezTo>
                    <a:pt x="841" y="562"/>
                    <a:pt x="841" y="561"/>
                    <a:pt x="839" y="561"/>
                  </a:cubicBezTo>
                  <a:cubicBezTo>
                    <a:pt x="839" y="563"/>
                    <a:pt x="839" y="564"/>
                    <a:pt x="841" y="564"/>
                  </a:cubicBezTo>
                  <a:close/>
                  <a:moveTo>
                    <a:pt x="793" y="574"/>
                  </a:moveTo>
                  <a:cubicBezTo>
                    <a:pt x="795" y="571"/>
                    <a:pt x="798" y="569"/>
                    <a:pt x="798" y="564"/>
                  </a:cubicBezTo>
                  <a:cubicBezTo>
                    <a:pt x="797" y="564"/>
                    <a:pt x="797" y="563"/>
                    <a:pt x="796" y="563"/>
                  </a:cubicBezTo>
                  <a:cubicBezTo>
                    <a:pt x="794" y="565"/>
                    <a:pt x="791" y="573"/>
                    <a:pt x="793" y="574"/>
                  </a:cubicBezTo>
                  <a:close/>
                  <a:moveTo>
                    <a:pt x="848" y="575"/>
                  </a:moveTo>
                  <a:cubicBezTo>
                    <a:pt x="849" y="571"/>
                    <a:pt x="845" y="566"/>
                    <a:pt x="841" y="565"/>
                  </a:cubicBezTo>
                  <a:cubicBezTo>
                    <a:pt x="843" y="569"/>
                    <a:pt x="846" y="571"/>
                    <a:pt x="848" y="575"/>
                  </a:cubicBezTo>
                  <a:close/>
                  <a:moveTo>
                    <a:pt x="859" y="582"/>
                  </a:moveTo>
                  <a:cubicBezTo>
                    <a:pt x="859" y="576"/>
                    <a:pt x="859" y="570"/>
                    <a:pt x="854" y="568"/>
                  </a:cubicBezTo>
                  <a:cubicBezTo>
                    <a:pt x="852" y="574"/>
                    <a:pt x="856" y="579"/>
                    <a:pt x="859" y="582"/>
                  </a:cubicBezTo>
                  <a:close/>
                  <a:moveTo>
                    <a:pt x="804" y="581"/>
                  </a:moveTo>
                  <a:cubicBezTo>
                    <a:pt x="810" y="581"/>
                    <a:pt x="810" y="575"/>
                    <a:pt x="813" y="572"/>
                  </a:cubicBezTo>
                  <a:cubicBezTo>
                    <a:pt x="810" y="570"/>
                    <a:pt x="809" y="572"/>
                    <a:pt x="806" y="570"/>
                  </a:cubicBezTo>
                  <a:cubicBezTo>
                    <a:pt x="805" y="573"/>
                    <a:pt x="805" y="577"/>
                    <a:pt x="804" y="581"/>
                  </a:cubicBezTo>
                  <a:close/>
                  <a:moveTo>
                    <a:pt x="792" y="581"/>
                  </a:moveTo>
                  <a:cubicBezTo>
                    <a:pt x="794" y="583"/>
                    <a:pt x="797" y="581"/>
                    <a:pt x="799" y="581"/>
                  </a:cubicBezTo>
                  <a:cubicBezTo>
                    <a:pt x="799" y="578"/>
                    <a:pt x="799" y="574"/>
                    <a:pt x="797" y="572"/>
                  </a:cubicBezTo>
                  <a:cubicBezTo>
                    <a:pt x="796" y="576"/>
                    <a:pt x="792" y="577"/>
                    <a:pt x="792" y="581"/>
                  </a:cubicBezTo>
                  <a:close/>
                  <a:moveTo>
                    <a:pt x="806" y="589"/>
                  </a:moveTo>
                  <a:cubicBezTo>
                    <a:pt x="808" y="590"/>
                    <a:pt x="809" y="590"/>
                    <a:pt x="813" y="590"/>
                  </a:cubicBezTo>
                  <a:cubicBezTo>
                    <a:pt x="813" y="587"/>
                    <a:pt x="817" y="587"/>
                    <a:pt x="817" y="583"/>
                  </a:cubicBezTo>
                  <a:cubicBezTo>
                    <a:pt x="810" y="582"/>
                    <a:pt x="807" y="585"/>
                    <a:pt x="806" y="589"/>
                  </a:cubicBezTo>
                  <a:close/>
                  <a:moveTo>
                    <a:pt x="828" y="591"/>
                  </a:moveTo>
                  <a:cubicBezTo>
                    <a:pt x="836" y="590"/>
                    <a:pt x="842" y="590"/>
                    <a:pt x="847" y="585"/>
                  </a:cubicBezTo>
                  <a:cubicBezTo>
                    <a:pt x="847" y="587"/>
                    <a:pt x="845" y="588"/>
                    <a:pt x="848" y="589"/>
                  </a:cubicBezTo>
                  <a:cubicBezTo>
                    <a:pt x="852" y="580"/>
                    <a:pt x="831" y="584"/>
                    <a:pt x="822" y="583"/>
                  </a:cubicBezTo>
                  <a:cubicBezTo>
                    <a:pt x="823" y="586"/>
                    <a:pt x="825" y="589"/>
                    <a:pt x="828" y="591"/>
                  </a:cubicBezTo>
                  <a:close/>
                  <a:moveTo>
                    <a:pt x="800" y="588"/>
                  </a:moveTo>
                  <a:cubicBezTo>
                    <a:pt x="800" y="584"/>
                    <a:pt x="797" y="585"/>
                    <a:pt x="794" y="585"/>
                  </a:cubicBezTo>
                  <a:cubicBezTo>
                    <a:pt x="795" y="587"/>
                    <a:pt x="797" y="590"/>
                    <a:pt x="800" y="588"/>
                  </a:cubicBezTo>
                  <a:close/>
                  <a:moveTo>
                    <a:pt x="817" y="590"/>
                  </a:moveTo>
                  <a:cubicBezTo>
                    <a:pt x="818" y="591"/>
                    <a:pt x="821" y="591"/>
                    <a:pt x="823" y="591"/>
                  </a:cubicBezTo>
                  <a:cubicBezTo>
                    <a:pt x="822" y="589"/>
                    <a:pt x="822" y="586"/>
                    <a:pt x="819" y="585"/>
                  </a:cubicBezTo>
                  <a:cubicBezTo>
                    <a:pt x="818" y="586"/>
                    <a:pt x="818" y="589"/>
                    <a:pt x="817" y="590"/>
                  </a:cubicBezTo>
                  <a:close/>
                  <a:moveTo>
                    <a:pt x="791" y="596"/>
                  </a:moveTo>
                  <a:cubicBezTo>
                    <a:pt x="791" y="592"/>
                    <a:pt x="794" y="589"/>
                    <a:pt x="790" y="588"/>
                  </a:cubicBezTo>
                  <a:cubicBezTo>
                    <a:pt x="790" y="590"/>
                    <a:pt x="788" y="596"/>
                    <a:pt x="791" y="596"/>
                  </a:cubicBezTo>
                  <a:close/>
                  <a:moveTo>
                    <a:pt x="806" y="600"/>
                  </a:moveTo>
                  <a:cubicBezTo>
                    <a:pt x="806" y="596"/>
                    <a:pt x="810" y="598"/>
                    <a:pt x="810" y="593"/>
                  </a:cubicBezTo>
                  <a:cubicBezTo>
                    <a:pt x="808" y="593"/>
                    <a:pt x="806" y="593"/>
                    <a:pt x="804" y="592"/>
                  </a:cubicBezTo>
                  <a:cubicBezTo>
                    <a:pt x="805" y="596"/>
                    <a:pt x="802" y="600"/>
                    <a:pt x="806" y="600"/>
                  </a:cubicBezTo>
                  <a:close/>
                  <a:moveTo>
                    <a:pt x="835" y="595"/>
                  </a:moveTo>
                  <a:cubicBezTo>
                    <a:pt x="836" y="595"/>
                    <a:pt x="837" y="595"/>
                    <a:pt x="838" y="595"/>
                  </a:cubicBezTo>
                  <a:cubicBezTo>
                    <a:pt x="838" y="593"/>
                    <a:pt x="838" y="592"/>
                    <a:pt x="836" y="592"/>
                  </a:cubicBezTo>
                  <a:cubicBezTo>
                    <a:pt x="836" y="593"/>
                    <a:pt x="835" y="593"/>
                    <a:pt x="835" y="595"/>
                  </a:cubicBezTo>
                  <a:close/>
                  <a:moveTo>
                    <a:pt x="838" y="598"/>
                  </a:moveTo>
                  <a:cubicBezTo>
                    <a:pt x="842" y="600"/>
                    <a:pt x="848" y="600"/>
                    <a:pt x="851" y="600"/>
                  </a:cubicBezTo>
                  <a:cubicBezTo>
                    <a:pt x="851" y="597"/>
                    <a:pt x="850" y="594"/>
                    <a:pt x="849" y="592"/>
                  </a:cubicBezTo>
                  <a:cubicBezTo>
                    <a:pt x="844" y="592"/>
                    <a:pt x="839" y="592"/>
                    <a:pt x="838" y="598"/>
                  </a:cubicBezTo>
                  <a:close/>
                  <a:moveTo>
                    <a:pt x="814" y="593"/>
                  </a:moveTo>
                  <a:cubicBezTo>
                    <a:pt x="813" y="597"/>
                    <a:pt x="810" y="597"/>
                    <a:pt x="810" y="602"/>
                  </a:cubicBezTo>
                  <a:cubicBezTo>
                    <a:pt x="811" y="603"/>
                    <a:pt x="814" y="602"/>
                    <a:pt x="814" y="605"/>
                  </a:cubicBezTo>
                  <a:cubicBezTo>
                    <a:pt x="811" y="607"/>
                    <a:pt x="811" y="602"/>
                    <a:pt x="809" y="602"/>
                  </a:cubicBezTo>
                  <a:cubicBezTo>
                    <a:pt x="808" y="605"/>
                    <a:pt x="805" y="605"/>
                    <a:pt x="804" y="609"/>
                  </a:cubicBezTo>
                  <a:cubicBezTo>
                    <a:pt x="807" y="611"/>
                    <a:pt x="812" y="610"/>
                    <a:pt x="815" y="610"/>
                  </a:cubicBezTo>
                  <a:cubicBezTo>
                    <a:pt x="815" y="608"/>
                    <a:pt x="815" y="607"/>
                    <a:pt x="817" y="607"/>
                  </a:cubicBezTo>
                  <a:cubicBezTo>
                    <a:pt x="817" y="609"/>
                    <a:pt x="819" y="610"/>
                    <a:pt x="821" y="610"/>
                  </a:cubicBezTo>
                  <a:cubicBezTo>
                    <a:pt x="822" y="605"/>
                    <a:pt x="826" y="602"/>
                    <a:pt x="828" y="596"/>
                  </a:cubicBezTo>
                  <a:cubicBezTo>
                    <a:pt x="826" y="591"/>
                    <a:pt x="819" y="593"/>
                    <a:pt x="814" y="593"/>
                  </a:cubicBezTo>
                  <a:close/>
                  <a:moveTo>
                    <a:pt x="856" y="598"/>
                  </a:moveTo>
                  <a:cubicBezTo>
                    <a:pt x="855" y="596"/>
                    <a:pt x="856" y="593"/>
                    <a:pt x="854" y="593"/>
                  </a:cubicBezTo>
                  <a:cubicBezTo>
                    <a:pt x="855" y="594"/>
                    <a:pt x="853" y="598"/>
                    <a:pt x="856" y="598"/>
                  </a:cubicBezTo>
                  <a:close/>
                  <a:moveTo>
                    <a:pt x="799" y="602"/>
                  </a:moveTo>
                  <a:cubicBezTo>
                    <a:pt x="797" y="600"/>
                    <a:pt x="800" y="594"/>
                    <a:pt x="797" y="593"/>
                  </a:cubicBezTo>
                  <a:cubicBezTo>
                    <a:pt x="796" y="596"/>
                    <a:pt x="797" y="600"/>
                    <a:pt x="799" y="602"/>
                  </a:cubicBezTo>
                  <a:close/>
                  <a:moveTo>
                    <a:pt x="831" y="596"/>
                  </a:moveTo>
                  <a:cubicBezTo>
                    <a:pt x="831" y="597"/>
                    <a:pt x="832" y="597"/>
                    <a:pt x="832" y="599"/>
                  </a:cubicBezTo>
                  <a:cubicBezTo>
                    <a:pt x="835" y="599"/>
                    <a:pt x="835" y="595"/>
                    <a:pt x="832" y="595"/>
                  </a:cubicBezTo>
                  <a:cubicBezTo>
                    <a:pt x="832" y="595"/>
                    <a:pt x="832" y="596"/>
                    <a:pt x="831" y="596"/>
                  </a:cubicBezTo>
                  <a:close/>
                  <a:moveTo>
                    <a:pt x="920" y="598"/>
                  </a:moveTo>
                  <a:cubicBezTo>
                    <a:pt x="922" y="600"/>
                    <a:pt x="925" y="601"/>
                    <a:pt x="926" y="603"/>
                  </a:cubicBezTo>
                  <a:cubicBezTo>
                    <a:pt x="926" y="599"/>
                    <a:pt x="924" y="597"/>
                    <a:pt x="921" y="596"/>
                  </a:cubicBezTo>
                  <a:cubicBezTo>
                    <a:pt x="921" y="597"/>
                    <a:pt x="920" y="597"/>
                    <a:pt x="920" y="598"/>
                  </a:cubicBezTo>
                  <a:close/>
                  <a:moveTo>
                    <a:pt x="815" y="628"/>
                  </a:moveTo>
                  <a:cubicBezTo>
                    <a:pt x="810" y="630"/>
                    <a:pt x="807" y="637"/>
                    <a:pt x="806" y="641"/>
                  </a:cubicBezTo>
                  <a:cubicBezTo>
                    <a:pt x="824" y="639"/>
                    <a:pt x="839" y="641"/>
                    <a:pt x="854" y="637"/>
                  </a:cubicBezTo>
                  <a:cubicBezTo>
                    <a:pt x="845" y="625"/>
                    <a:pt x="839" y="611"/>
                    <a:pt x="829" y="600"/>
                  </a:cubicBezTo>
                  <a:cubicBezTo>
                    <a:pt x="828" y="600"/>
                    <a:pt x="828" y="600"/>
                    <a:pt x="828" y="601"/>
                  </a:cubicBezTo>
                  <a:cubicBezTo>
                    <a:pt x="826" y="610"/>
                    <a:pt x="816" y="617"/>
                    <a:pt x="815" y="628"/>
                  </a:cubicBezTo>
                  <a:close/>
                  <a:moveTo>
                    <a:pt x="847" y="619"/>
                  </a:moveTo>
                  <a:cubicBezTo>
                    <a:pt x="847" y="627"/>
                    <a:pt x="853" y="627"/>
                    <a:pt x="853" y="634"/>
                  </a:cubicBezTo>
                  <a:cubicBezTo>
                    <a:pt x="859" y="629"/>
                    <a:pt x="848" y="622"/>
                    <a:pt x="849" y="617"/>
                  </a:cubicBezTo>
                  <a:cubicBezTo>
                    <a:pt x="842" y="615"/>
                    <a:pt x="844" y="603"/>
                    <a:pt x="835" y="602"/>
                  </a:cubicBezTo>
                  <a:cubicBezTo>
                    <a:pt x="838" y="609"/>
                    <a:pt x="842" y="615"/>
                    <a:pt x="847" y="619"/>
                  </a:cubicBezTo>
                  <a:close/>
                  <a:moveTo>
                    <a:pt x="931" y="604"/>
                  </a:moveTo>
                  <a:cubicBezTo>
                    <a:pt x="932" y="605"/>
                    <a:pt x="935" y="605"/>
                    <a:pt x="934" y="602"/>
                  </a:cubicBezTo>
                  <a:cubicBezTo>
                    <a:pt x="932" y="602"/>
                    <a:pt x="931" y="602"/>
                    <a:pt x="931" y="604"/>
                  </a:cubicBezTo>
                  <a:close/>
                  <a:moveTo>
                    <a:pt x="847" y="608"/>
                  </a:moveTo>
                  <a:cubicBezTo>
                    <a:pt x="848" y="607"/>
                    <a:pt x="850" y="606"/>
                    <a:pt x="850" y="603"/>
                  </a:cubicBezTo>
                  <a:cubicBezTo>
                    <a:pt x="847" y="603"/>
                    <a:pt x="845" y="603"/>
                    <a:pt x="842" y="603"/>
                  </a:cubicBezTo>
                  <a:cubicBezTo>
                    <a:pt x="842" y="606"/>
                    <a:pt x="844" y="608"/>
                    <a:pt x="847" y="608"/>
                  </a:cubicBezTo>
                  <a:close/>
                  <a:moveTo>
                    <a:pt x="929" y="608"/>
                  </a:moveTo>
                  <a:cubicBezTo>
                    <a:pt x="930" y="607"/>
                    <a:pt x="930" y="605"/>
                    <a:pt x="930" y="604"/>
                  </a:cubicBezTo>
                  <a:cubicBezTo>
                    <a:pt x="928" y="604"/>
                    <a:pt x="928" y="603"/>
                    <a:pt x="927" y="603"/>
                  </a:cubicBezTo>
                  <a:cubicBezTo>
                    <a:pt x="926" y="606"/>
                    <a:pt x="928" y="607"/>
                    <a:pt x="929" y="608"/>
                  </a:cubicBezTo>
                  <a:close/>
                  <a:moveTo>
                    <a:pt x="792" y="618"/>
                  </a:moveTo>
                  <a:cubicBezTo>
                    <a:pt x="790" y="619"/>
                    <a:pt x="791" y="616"/>
                    <a:pt x="789" y="617"/>
                  </a:cubicBezTo>
                  <a:cubicBezTo>
                    <a:pt x="788" y="618"/>
                    <a:pt x="788" y="620"/>
                    <a:pt x="788" y="622"/>
                  </a:cubicBezTo>
                  <a:cubicBezTo>
                    <a:pt x="795" y="623"/>
                    <a:pt x="792" y="613"/>
                    <a:pt x="793" y="608"/>
                  </a:cubicBezTo>
                  <a:cubicBezTo>
                    <a:pt x="792" y="608"/>
                    <a:pt x="791" y="608"/>
                    <a:pt x="791" y="608"/>
                  </a:cubicBezTo>
                  <a:cubicBezTo>
                    <a:pt x="790" y="612"/>
                    <a:pt x="790" y="615"/>
                    <a:pt x="792" y="618"/>
                  </a:cubicBezTo>
                  <a:close/>
                  <a:moveTo>
                    <a:pt x="861" y="623"/>
                  </a:moveTo>
                  <a:cubicBezTo>
                    <a:pt x="862" y="620"/>
                    <a:pt x="864" y="611"/>
                    <a:pt x="860" y="610"/>
                  </a:cubicBezTo>
                  <a:cubicBezTo>
                    <a:pt x="859" y="613"/>
                    <a:pt x="859" y="621"/>
                    <a:pt x="861" y="623"/>
                  </a:cubicBezTo>
                  <a:close/>
                  <a:moveTo>
                    <a:pt x="852" y="619"/>
                  </a:moveTo>
                  <a:cubicBezTo>
                    <a:pt x="854" y="617"/>
                    <a:pt x="852" y="614"/>
                    <a:pt x="852" y="611"/>
                  </a:cubicBezTo>
                  <a:cubicBezTo>
                    <a:pt x="851" y="611"/>
                    <a:pt x="851" y="611"/>
                    <a:pt x="850" y="611"/>
                  </a:cubicBezTo>
                  <a:cubicBezTo>
                    <a:pt x="848" y="614"/>
                    <a:pt x="851" y="617"/>
                    <a:pt x="852" y="619"/>
                  </a:cubicBezTo>
                  <a:close/>
                  <a:moveTo>
                    <a:pt x="813" y="624"/>
                  </a:moveTo>
                  <a:cubicBezTo>
                    <a:pt x="812" y="618"/>
                    <a:pt x="818" y="619"/>
                    <a:pt x="817" y="613"/>
                  </a:cubicBezTo>
                  <a:cubicBezTo>
                    <a:pt x="814" y="613"/>
                    <a:pt x="809" y="612"/>
                    <a:pt x="808" y="615"/>
                  </a:cubicBezTo>
                  <a:cubicBezTo>
                    <a:pt x="807" y="614"/>
                    <a:pt x="805" y="614"/>
                    <a:pt x="803" y="614"/>
                  </a:cubicBezTo>
                  <a:cubicBezTo>
                    <a:pt x="803" y="617"/>
                    <a:pt x="807" y="617"/>
                    <a:pt x="807" y="620"/>
                  </a:cubicBezTo>
                  <a:cubicBezTo>
                    <a:pt x="803" y="622"/>
                    <a:pt x="808" y="626"/>
                    <a:pt x="807" y="628"/>
                  </a:cubicBezTo>
                  <a:cubicBezTo>
                    <a:pt x="802" y="627"/>
                    <a:pt x="805" y="621"/>
                    <a:pt x="803" y="619"/>
                  </a:cubicBezTo>
                  <a:cubicBezTo>
                    <a:pt x="801" y="622"/>
                    <a:pt x="800" y="628"/>
                    <a:pt x="802" y="631"/>
                  </a:cubicBezTo>
                  <a:cubicBezTo>
                    <a:pt x="810" y="632"/>
                    <a:pt x="812" y="625"/>
                    <a:pt x="808" y="620"/>
                  </a:cubicBezTo>
                  <a:cubicBezTo>
                    <a:pt x="810" y="621"/>
                    <a:pt x="809" y="624"/>
                    <a:pt x="813" y="624"/>
                  </a:cubicBezTo>
                  <a:close/>
                  <a:moveTo>
                    <a:pt x="860" y="628"/>
                  </a:moveTo>
                  <a:cubicBezTo>
                    <a:pt x="862" y="628"/>
                    <a:pt x="864" y="629"/>
                    <a:pt x="865" y="628"/>
                  </a:cubicBezTo>
                  <a:cubicBezTo>
                    <a:pt x="865" y="625"/>
                    <a:pt x="865" y="622"/>
                    <a:pt x="863" y="621"/>
                  </a:cubicBezTo>
                  <a:cubicBezTo>
                    <a:pt x="863" y="624"/>
                    <a:pt x="861" y="625"/>
                    <a:pt x="860" y="628"/>
                  </a:cubicBezTo>
                  <a:close/>
                  <a:moveTo>
                    <a:pt x="785" y="634"/>
                  </a:moveTo>
                  <a:cubicBezTo>
                    <a:pt x="787" y="632"/>
                    <a:pt x="789" y="628"/>
                    <a:pt x="790" y="625"/>
                  </a:cubicBezTo>
                  <a:cubicBezTo>
                    <a:pt x="789" y="625"/>
                    <a:pt x="789" y="624"/>
                    <a:pt x="788" y="624"/>
                  </a:cubicBezTo>
                  <a:cubicBezTo>
                    <a:pt x="786" y="626"/>
                    <a:pt x="785" y="630"/>
                    <a:pt x="785" y="634"/>
                  </a:cubicBezTo>
                  <a:close/>
                  <a:moveTo>
                    <a:pt x="785" y="641"/>
                  </a:moveTo>
                  <a:cubicBezTo>
                    <a:pt x="786" y="642"/>
                    <a:pt x="790" y="641"/>
                    <a:pt x="793" y="641"/>
                  </a:cubicBezTo>
                  <a:cubicBezTo>
                    <a:pt x="793" y="637"/>
                    <a:pt x="795" y="629"/>
                    <a:pt x="792" y="626"/>
                  </a:cubicBezTo>
                  <a:cubicBezTo>
                    <a:pt x="791" y="633"/>
                    <a:pt x="785" y="634"/>
                    <a:pt x="785" y="641"/>
                  </a:cubicBezTo>
                  <a:close/>
                  <a:moveTo>
                    <a:pt x="862" y="634"/>
                  </a:moveTo>
                  <a:cubicBezTo>
                    <a:pt x="866" y="635"/>
                    <a:pt x="865" y="641"/>
                    <a:pt x="869" y="643"/>
                  </a:cubicBezTo>
                  <a:cubicBezTo>
                    <a:pt x="869" y="638"/>
                    <a:pt x="866" y="635"/>
                    <a:pt x="865" y="631"/>
                  </a:cubicBezTo>
                  <a:cubicBezTo>
                    <a:pt x="863" y="631"/>
                    <a:pt x="862" y="632"/>
                    <a:pt x="862" y="634"/>
                  </a:cubicBezTo>
                  <a:close/>
                  <a:moveTo>
                    <a:pt x="801" y="641"/>
                  </a:moveTo>
                  <a:cubicBezTo>
                    <a:pt x="804" y="640"/>
                    <a:pt x="805" y="637"/>
                    <a:pt x="806" y="634"/>
                  </a:cubicBezTo>
                  <a:cubicBezTo>
                    <a:pt x="805" y="634"/>
                    <a:pt x="803" y="634"/>
                    <a:pt x="801" y="634"/>
                  </a:cubicBezTo>
                  <a:cubicBezTo>
                    <a:pt x="801" y="637"/>
                    <a:pt x="799" y="638"/>
                    <a:pt x="801" y="641"/>
                  </a:cubicBezTo>
                  <a:close/>
                  <a:moveTo>
                    <a:pt x="864" y="641"/>
                  </a:moveTo>
                  <a:cubicBezTo>
                    <a:pt x="862" y="640"/>
                    <a:pt x="863" y="636"/>
                    <a:pt x="860" y="636"/>
                  </a:cubicBezTo>
                  <a:cubicBezTo>
                    <a:pt x="859" y="640"/>
                    <a:pt x="862" y="642"/>
                    <a:pt x="864" y="641"/>
                  </a:cubicBezTo>
                  <a:close/>
                  <a:moveTo>
                    <a:pt x="801" y="650"/>
                  </a:moveTo>
                  <a:cubicBezTo>
                    <a:pt x="806" y="651"/>
                    <a:pt x="816" y="651"/>
                    <a:pt x="815" y="643"/>
                  </a:cubicBezTo>
                  <a:cubicBezTo>
                    <a:pt x="808" y="643"/>
                    <a:pt x="801" y="643"/>
                    <a:pt x="801" y="650"/>
                  </a:cubicBezTo>
                  <a:close/>
                  <a:moveTo>
                    <a:pt x="822" y="643"/>
                  </a:moveTo>
                  <a:cubicBezTo>
                    <a:pt x="822" y="644"/>
                    <a:pt x="821" y="644"/>
                    <a:pt x="821" y="645"/>
                  </a:cubicBezTo>
                  <a:cubicBezTo>
                    <a:pt x="821" y="647"/>
                    <a:pt x="820" y="644"/>
                    <a:pt x="818" y="645"/>
                  </a:cubicBezTo>
                  <a:cubicBezTo>
                    <a:pt x="818" y="647"/>
                    <a:pt x="816" y="648"/>
                    <a:pt x="815" y="650"/>
                  </a:cubicBezTo>
                  <a:cubicBezTo>
                    <a:pt x="818" y="650"/>
                    <a:pt x="820" y="653"/>
                    <a:pt x="822" y="651"/>
                  </a:cubicBezTo>
                  <a:cubicBezTo>
                    <a:pt x="823" y="648"/>
                    <a:pt x="819" y="647"/>
                    <a:pt x="821" y="646"/>
                  </a:cubicBezTo>
                  <a:cubicBezTo>
                    <a:pt x="824" y="644"/>
                    <a:pt x="824" y="649"/>
                    <a:pt x="826" y="650"/>
                  </a:cubicBezTo>
                  <a:cubicBezTo>
                    <a:pt x="835" y="649"/>
                    <a:pt x="849" y="652"/>
                    <a:pt x="852" y="643"/>
                  </a:cubicBezTo>
                  <a:cubicBezTo>
                    <a:pt x="840" y="642"/>
                    <a:pt x="833" y="643"/>
                    <a:pt x="822" y="643"/>
                  </a:cubicBezTo>
                  <a:close/>
                  <a:moveTo>
                    <a:pt x="861" y="647"/>
                  </a:moveTo>
                  <a:cubicBezTo>
                    <a:pt x="862" y="647"/>
                    <a:pt x="862" y="647"/>
                    <a:pt x="863" y="647"/>
                  </a:cubicBezTo>
                  <a:cubicBezTo>
                    <a:pt x="863" y="645"/>
                    <a:pt x="863" y="644"/>
                    <a:pt x="861" y="644"/>
                  </a:cubicBezTo>
                  <a:cubicBezTo>
                    <a:pt x="861" y="645"/>
                    <a:pt x="861" y="646"/>
                    <a:pt x="861" y="647"/>
                  </a:cubicBezTo>
                  <a:close/>
                  <a:moveTo>
                    <a:pt x="794" y="649"/>
                  </a:moveTo>
                  <a:cubicBezTo>
                    <a:pt x="794" y="647"/>
                    <a:pt x="794" y="646"/>
                    <a:pt x="793" y="645"/>
                  </a:cubicBezTo>
                  <a:cubicBezTo>
                    <a:pt x="791" y="646"/>
                    <a:pt x="789" y="644"/>
                    <a:pt x="787" y="645"/>
                  </a:cubicBezTo>
                  <a:cubicBezTo>
                    <a:pt x="790" y="647"/>
                    <a:pt x="790" y="649"/>
                    <a:pt x="794" y="649"/>
                  </a:cubicBezTo>
                  <a:close/>
                  <a:moveTo>
                    <a:pt x="851" y="649"/>
                  </a:moveTo>
                  <a:cubicBezTo>
                    <a:pt x="853" y="649"/>
                    <a:pt x="857" y="649"/>
                    <a:pt x="856" y="645"/>
                  </a:cubicBezTo>
                  <a:cubicBezTo>
                    <a:pt x="853" y="643"/>
                    <a:pt x="852" y="647"/>
                    <a:pt x="851" y="649"/>
                  </a:cubicBezTo>
                  <a:close/>
                  <a:moveTo>
                    <a:pt x="782" y="660"/>
                  </a:moveTo>
                  <a:cubicBezTo>
                    <a:pt x="785" y="659"/>
                    <a:pt x="786" y="652"/>
                    <a:pt x="785" y="648"/>
                  </a:cubicBezTo>
                  <a:cubicBezTo>
                    <a:pt x="784" y="648"/>
                    <a:pt x="784" y="647"/>
                    <a:pt x="782" y="647"/>
                  </a:cubicBezTo>
                  <a:cubicBezTo>
                    <a:pt x="781" y="651"/>
                    <a:pt x="782" y="656"/>
                    <a:pt x="782" y="660"/>
                  </a:cubicBezTo>
                  <a:close/>
                  <a:moveTo>
                    <a:pt x="791" y="664"/>
                  </a:moveTo>
                  <a:cubicBezTo>
                    <a:pt x="797" y="663"/>
                    <a:pt x="788" y="655"/>
                    <a:pt x="794" y="653"/>
                  </a:cubicBezTo>
                  <a:cubicBezTo>
                    <a:pt x="793" y="653"/>
                    <a:pt x="793" y="652"/>
                    <a:pt x="791" y="652"/>
                  </a:cubicBezTo>
                  <a:cubicBezTo>
                    <a:pt x="789" y="655"/>
                    <a:pt x="790" y="661"/>
                    <a:pt x="791" y="664"/>
                  </a:cubicBezTo>
                  <a:close/>
                  <a:moveTo>
                    <a:pt x="829" y="656"/>
                  </a:moveTo>
                  <a:cubicBezTo>
                    <a:pt x="830" y="656"/>
                    <a:pt x="831" y="656"/>
                    <a:pt x="832" y="656"/>
                  </a:cubicBezTo>
                  <a:cubicBezTo>
                    <a:pt x="832" y="653"/>
                    <a:pt x="831" y="653"/>
                    <a:pt x="830" y="652"/>
                  </a:cubicBezTo>
                  <a:cubicBezTo>
                    <a:pt x="829" y="653"/>
                    <a:pt x="829" y="654"/>
                    <a:pt x="829" y="656"/>
                  </a:cubicBezTo>
                  <a:close/>
                  <a:moveTo>
                    <a:pt x="841" y="658"/>
                  </a:moveTo>
                  <a:cubicBezTo>
                    <a:pt x="843" y="665"/>
                    <a:pt x="851" y="661"/>
                    <a:pt x="857" y="661"/>
                  </a:cubicBezTo>
                  <a:cubicBezTo>
                    <a:pt x="857" y="656"/>
                    <a:pt x="857" y="655"/>
                    <a:pt x="856" y="652"/>
                  </a:cubicBezTo>
                  <a:cubicBezTo>
                    <a:pt x="848" y="651"/>
                    <a:pt x="845" y="655"/>
                    <a:pt x="841" y="658"/>
                  </a:cubicBezTo>
                  <a:close/>
                  <a:moveTo>
                    <a:pt x="841" y="656"/>
                  </a:moveTo>
                  <a:cubicBezTo>
                    <a:pt x="841" y="653"/>
                    <a:pt x="839" y="653"/>
                    <a:pt x="838" y="653"/>
                  </a:cubicBezTo>
                  <a:cubicBezTo>
                    <a:pt x="838" y="654"/>
                    <a:pt x="838" y="656"/>
                    <a:pt x="841" y="656"/>
                  </a:cubicBezTo>
                  <a:close/>
                  <a:moveTo>
                    <a:pt x="805" y="659"/>
                  </a:moveTo>
                  <a:cubicBezTo>
                    <a:pt x="807" y="658"/>
                    <a:pt x="808" y="656"/>
                    <a:pt x="808" y="654"/>
                  </a:cubicBezTo>
                  <a:cubicBezTo>
                    <a:pt x="806" y="654"/>
                    <a:pt x="803" y="654"/>
                    <a:pt x="801" y="654"/>
                  </a:cubicBezTo>
                  <a:cubicBezTo>
                    <a:pt x="801" y="657"/>
                    <a:pt x="804" y="657"/>
                    <a:pt x="805" y="659"/>
                  </a:cubicBezTo>
                  <a:close/>
                  <a:moveTo>
                    <a:pt x="807" y="663"/>
                  </a:moveTo>
                  <a:cubicBezTo>
                    <a:pt x="804" y="665"/>
                    <a:pt x="802" y="668"/>
                    <a:pt x="802" y="671"/>
                  </a:cubicBezTo>
                  <a:cubicBezTo>
                    <a:pt x="804" y="673"/>
                    <a:pt x="810" y="671"/>
                    <a:pt x="815" y="673"/>
                  </a:cubicBezTo>
                  <a:cubicBezTo>
                    <a:pt x="816" y="673"/>
                    <a:pt x="814" y="671"/>
                    <a:pt x="816" y="671"/>
                  </a:cubicBezTo>
                  <a:cubicBezTo>
                    <a:pt x="818" y="670"/>
                    <a:pt x="818" y="673"/>
                    <a:pt x="821" y="673"/>
                  </a:cubicBezTo>
                  <a:cubicBezTo>
                    <a:pt x="822" y="666"/>
                    <a:pt x="828" y="664"/>
                    <a:pt x="828" y="656"/>
                  </a:cubicBezTo>
                  <a:cubicBezTo>
                    <a:pt x="822" y="651"/>
                    <a:pt x="808" y="652"/>
                    <a:pt x="808" y="662"/>
                  </a:cubicBezTo>
                  <a:cubicBezTo>
                    <a:pt x="810" y="665"/>
                    <a:pt x="815" y="666"/>
                    <a:pt x="815" y="671"/>
                  </a:cubicBezTo>
                  <a:cubicBezTo>
                    <a:pt x="812" y="669"/>
                    <a:pt x="809" y="666"/>
                    <a:pt x="807" y="663"/>
                  </a:cubicBezTo>
                  <a:close/>
                  <a:moveTo>
                    <a:pt x="862" y="660"/>
                  </a:moveTo>
                  <a:cubicBezTo>
                    <a:pt x="863" y="659"/>
                    <a:pt x="865" y="654"/>
                    <a:pt x="862" y="654"/>
                  </a:cubicBezTo>
                  <a:cubicBezTo>
                    <a:pt x="861" y="656"/>
                    <a:pt x="861" y="660"/>
                    <a:pt x="862" y="660"/>
                  </a:cubicBezTo>
                  <a:close/>
                  <a:moveTo>
                    <a:pt x="833" y="661"/>
                  </a:moveTo>
                  <a:cubicBezTo>
                    <a:pt x="836" y="661"/>
                    <a:pt x="837" y="660"/>
                    <a:pt x="837" y="658"/>
                  </a:cubicBezTo>
                  <a:cubicBezTo>
                    <a:pt x="836" y="656"/>
                    <a:pt x="836" y="655"/>
                    <a:pt x="833" y="655"/>
                  </a:cubicBezTo>
                  <a:cubicBezTo>
                    <a:pt x="832" y="656"/>
                    <a:pt x="832" y="660"/>
                    <a:pt x="833" y="661"/>
                  </a:cubicBezTo>
                  <a:close/>
                  <a:moveTo>
                    <a:pt x="803" y="663"/>
                  </a:moveTo>
                  <a:cubicBezTo>
                    <a:pt x="805" y="660"/>
                    <a:pt x="802" y="657"/>
                    <a:pt x="799" y="657"/>
                  </a:cubicBezTo>
                  <a:cubicBezTo>
                    <a:pt x="798" y="659"/>
                    <a:pt x="801" y="662"/>
                    <a:pt x="803" y="663"/>
                  </a:cubicBezTo>
                  <a:close/>
                  <a:moveTo>
                    <a:pt x="802" y="709"/>
                  </a:moveTo>
                  <a:cubicBezTo>
                    <a:pt x="823" y="709"/>
                    <a:pt x="842" y="708"/>
                    <a:pt x="862" y="708"/>
                  </a:cubicBezTo>
                  <a:cubicBezTo>
                    <a:pt x="852" y="691"/>
                    <a:pt x="841" y="676"/>
                    <a:pt x="830" y="660"/>
                  </a:cubicBezTo>
                  <a:cubicBezTo>
                    <a:pt x="821" y="677"/>
                    <a:pt x="810" y="692"/>
                    <a:pt x="802" y="709"/>
                  </a:cubicBezTo>
                  <a:close/>
                  <a:moveTo>
                    <a:pt x="836" y="665"/>
                  </a:moveTo>
                  <a:cubicBezTo>
                    <a:pt x="840" y="672"/>
                    <a:pt x="845" y="677"/>
                    <a:pt x="849" y="683"/>
                  </a:cubicBezTo>
                  <a:cubicBezTo>
                    <a:pt x="850" y="682"/>
                    <a:pt x="851" y="680"/>
                    <a:pt x="851" y="677"/>
                  </a:cubicBezTo>
                  <a:cubicBezTo>
                    <a:pt x="846" y="673"/>
                    <a:pt x="845" y="662"/>
                    <a:pt x="836" y="665"/>
                  </a:cubicBezTo>
                  <a:close/>
                  <a:moveTo>
                    <a:pt x="849" y="671"/>
                  </a:moveTo>
                  <a:cubicBezTo>
                    <a:pt x="852" y="671"/>
                    <a:pt x="854" y="669"/>
                    <a:pt x="854" y="667"/>
                  </a:cubicBezTo>
                  <a:cubicBezTo>
                    <a:pt x="851" y="667"/>
                    <a:pt x="850" y="664"/>
                    <a:pt x="847" y="665"/>
                  </a:cubicBezTo>
                  <a:cubicBezTo>
                    <a:pt x="846" y="669"/>
                    <a:pt x="849" y="669"/>
                    <a:pt x="849" y="671"/>
                  </a:cubicBezTo>
                  <a:close/>
                  <a:moveTo>
                    <a:pt x="798" y="667"/>
                  </a:moveTo>
                  <a:cubicBezTo>
                    <a:pt x="797" y="669"/>
                    <a:pt x="798" y="670"/>
                    <a:pt x="800" y="670"/>
                  </a:cubicBezTo>
                  <a:cubicBezTo>
                    <a:pt x="799" y="668"/>
                    <a:pt x="801" y="668"/>
                    <a:pt x="800" y="667"/>
                  </a:cubicBezTo>
                  <a:cubicBezTo>
                    <a:pt x="799" y="667"/>
                    <a:pt x="798" y="667"/>
                    <a:pt x="798" y="667"/>
                  </a:cubicBezTo>
                  <a:close/>
                  <a:moveTo>
                    <a:pt x="791" y="671"/>
                  </a:moveTo>
                  <a:cubicBezTo>
                    <a:pt x="794" y="671"/>
                    <a:pt x="794" y="667"/>
                    <a:pt x="792" y="667"/>
                  </a:cubicBezTo>
                  <a:cubicBezTo>
                    <a:pt x="791" y="668"/>
                    <a:pt x="790" y="669"/>
                    <a:pt x="791" y="671"/>
                  </a:cubicBezTo>
                  <a:close/>
                  <a:moveTo>
                    <a:pt x="780" y="686"/>
                  </a:moveTo>
                  <a:cubicBezTo>
                    <a:pt x="780" y="688"/>
                    <a:pt x="782" y="688"/>
                    <a:pt x="782" y="689"/>
                  </a:cubicBezTo>
                  <a:cubicBezTo>
                    <a:pt x="777" y="690"/>
                    <a:pt x="777" y="696"/>
                    <a:pt x="776" y="701"/>
                  </a:cubicBezTo>
                  <a:cubicBezTo>
                    <a:pt x="782" y="697"/>
                    <a:pt x="784" y="689"/>
                    <a:pt x="788" y="684"/>
                  </a:cubicBezTo>
                  <a:cubicBezTo>
                    <a:pt x="786" y="679"/>
                    <a:pt x="789" y="672"/>
                    <a:pt x="785" y="669"/>
                  </a:cubicBezTo>
                  <a:cubicBezTo>
                    <a:pt x="784" y="675"/>
                    <a:pt x="783" y="680"/>
                    <a:pt x="780" y="686"/>
                  </a:cubicBezTo>
                  <a:close/>
                  <a:moveTo>
                    <a:pt x="854" y="676"/>
                  </a:moveTo>
                  <a:cubicBezTo>
                    <a:pt x="856" y="678"/>
                    <a:pt x="855" y="683"/>
                    <a:pt x="859" y="683"/>
                  </a:cubicBezTo>
                  <a:cubicBezTo>
                    <a:pt x="859" y="682"/>
                    <a:pt x="860" y="675"/>
                    <a:pt x="858" y="673"/>
                  </a:cubicBezTo>
                  <a:cubicBezTo>
                    <a:pt x="857" y="675"/>
                    <a:pt x="854" y="674"/>
                    <a:pt x="854" y="676"/>
                  </a:cubicBezTo>
                  <a:close/>
                  <a:moveTo>
                    <a:pt x="869" y="688"/>
                  </a:moveTo>
                  <a:cubicBezTo>
                    <a:pt x="869" y="683"/>
                    <a:pt x="873" y="677"/>
                    <a:pt x="869" y="674"/>
                  </a:cubicBezTo>
                  <a:cubicBezTo>
                    <a:pt x="868" y="677"/>
                    <a:pt x="866" y="686"/>
                    <a:pt x="869" y="688"/>
                  </a:cubicBezTo>
                  <a:close/>
                  <a:moveTo>
                    <a:pt x="807" y="695"/>
                  </a:moveTo>
                  <a:cubicBezTo>
                    <a:pt x="809" y="687"/>
                    <a:pt x="815" y="683"/>
                    <a:pt x="817" y="676"/>
                  </a:cubicBezTo>
                  <a:cubicBezTo>
                    <a:pt x="810" y="676"/>
                    <a:pt x="804" y="677"/>
                    <a:pt x="798" y="676"/>
                  </a:cubicBezTo>
                  <a:cubicBezTo>
                    <a:pt x="799" y="682"/>
                    <a:pt x="803" y="690"/>
                    <a:pt x="807" y="695"/>
                  </a:cubicBezTo>
                  <a:close/>
                  <a:moveTo>
                    <a:pt x="851" y="683"/>
                  </a:moveTo>
                  <a:cubicBezTo>
                    <a:pt x="853" y="684"/>
                    <a:pt x="852" y="686"/>
                    <a:pt x="855" y="685"/>
                  </a:cubicBezTo>
                  <a:cubicBezTo>
                    <a:pt x="855" y="684"/>
                    <a:pt x="855" y="683"/>
                    <a:pt x="855" y="682"/>
                  </a:cubicBezTo>
                  <a:cubicBezTo>
                    <a:pt x="853" y="681"/>
                    <a:pt x="852" y="681"/>
                    <a:pt x="851" y="683"/>
                  </a:cubicBezTo>
                  <a:close/>
                  <a:moveTo>
                    <a:pt x="796" y="696"/>
                  </a:moveTo>
                  <a:cubicBezTo>
                    <a:pt x="798" y="696"/>
                    <a:pt x="802" y="696"/>
                    <a:pt x="803" y="695"/>
                  </a:cubicBezTo>
                  <a:cubicBezTo>
                    <a:pt x="802" y="691"/>
                    <a:pt x="797" y="690"/>
                    <a:pt x="800" y="684"/>
                  </a:cubicBezTo>
                  <a:cubicBezTo>
                    <a:pt x="797" y="685"/>
                    <a:pt x="799" y="682"/>
                    <a:pt x="797" y="683"/>
                  </a:cubicBezTo>
                  <a:cubicBezTo>
                    <a:pt x="798" y="688"/>
                    <a:pt x="796" y="690"/>
                    <a:pt x="796" y="696"/>
                  </a:cubicBezTo>
                  <a:close/>
                  <a:moveTo>
                    <a:pt x="868" y="694"/>
                  </a:moveTo>
                  <a:cubicBezTo>
                    <a:pt x="871" y="694"/>
                    <a:pt x="872" y="693"/>
                    <a:pt x="874" y="694"/>
                  </a:cubicBezTo>
                  <a:cubicBezTo>
                    <a:pt x="874" y="690"/>
                    <a:pt x="874" y="685"/>
                    <a:pt x="871" y="684"/>
                  </a:cubicBezTo>
                  <a:cubicBezTo>
                    <a:pt x="872" y="689"/>
                    <a:pt x="868" y="689"/>
                    <a:pt x="868" y="694"/>
                  </a:cubicBezTo>
                  <a:close/>
                  <a:moveTo>
                    <a:pt x="853" y="687"/>
                  </a:moveTo>
                  <a:cubicBezTo>
                    <a:pt x="855" y="693"/>
                    <a:pt x="858" y="698"/>
                    <a:pt x="862" y="701"/>
                  </a:cubicBezTo>
                  <a:cubicBezTo>
                    <a:pt x="861" y="694"/>
                    <a:pt x="861" y="685"/>
                    <a:pt x="853" y="687"/>
                  </a:cubicBezTo>
                  <a:close/>
                  <a:moveTo>
                    <a:pt x="775" y="710"/>
                  </a:moveTo>
                  <a:cubicBezTo>
                    <a:pt x="779" y="709"/>
                    <a:pt x="785" y="710"/>
                    <a:pt x="789" y="709"/>
                  </a:cubicBezTo>
                  <a:cubicBezTo>
                    <a:pt x="787" y="703"/>
                    <a:pt x="790" y="694"/>
                    <a:pt x="786" y="690"/>
                  </a:cubicBezTo>
                  <a:cubicBezTo>
                    <a:pt x="785" y="700"/>
                    <a:pt x="777" y="702"/>
                    <a:pt x="775" y="710"/>
                  </a:cubicBezTo>
                  <a:close/>
                  <a:moveTo>
                    <a:pt x="878" y="711"/>
                  </a:moveTo>
                  <a:cubicBezTo>
                    <a:pt x="878" y="706"/>
                    <a:pt x="876" y="701"/>
                    <a:pt x="875" y="697"/>
                  </a:cubicBezTo>
                  <a:cubicBezTo>
                    <a:pt x="874" y="695"/>
                    <a:pt x="870" y="696"/>
                    <a:pt x="868" y="696"/>
                  </a:cubicBezTo>
                  <a:cubicBezTo>
                    <a:pt x="871" y="701"/>
                    <a:pt x="875" y="706"/>
                    <a:pt x="878" y="711"/>
                  </a:cubicBezTo>
                  <a:close/>
                  <a:moveTo>
                    <a:pt x="795" y="709"/>
                  </a:moveTo>
                  <a:cubicBezTo>
                    <a:pt x="801" y="709"/>
                    <a:pt x="800" y="703"/>
                    <a:pt x="803" y="700"/>
                  </a:cubicBezTo>
                  <a:cubicBezTo>
                    <a:pt x="802" y="699"/>
                    <a:pt x="798" y="700"/>
                    <a:pt x="797" y="699"/>
                  </a:cubicBezTo>
                  <a:cubicBezTo>
                    <a:pt x="795" y="701"/>
                    <a:pt x="795" y="705"/>
                    <a:pt x="795" y="709"/>
                  </a:cubicBezTo>
                  <a:close/>
                  <a:moveTo>
                    <a:pt x="867" y="708"/>
                  </a:moveTo>
                  <a:cubicBezTo>
                    <a:pt x="871" y="708"/>
                    <a:pt x="875" y="715"/>
                    <a:pt x="877" y="712"/>
                  </a:cubicBezTo>
                  <a:cubicBezTo>
                    <a:pt x="873" y="710"/>
                    <a:pt x="871" y="706"/>
                    <a:pt x="869" y="701"/>
                  </a:cubicBezTo>
                  <a:cubicBezTo>
                    <a:pt x="869" y="701"/>
                    <a:pt x="868" y="701"/>
                    <a:pt x="867" y="701"/>
                  </a:cubicBezTo>
                  <a:cubicBezTo>
                    <a:pt x="867" y="704"/>
                    <a:pt x="867" y="706"/>
                    <a:pt x="867" y="708"/>
                  </a:cubicBezTo>
                  <a:close/>
                  <a:moveTo>
                    <a:pt x="822" y="713"/>
                  </a:moveTo>
                  <a:cubicBezTo>
                    <a:pt x="822" y="716"/>
                    <a:pt x="825" y="716"/>
                    <a:pt x="826" y="717"/>
                  </a:cubicBezTo>
                  <a:cubicBezTo>
                    <a:pt x="835" y="715"/>
                    <a:pt x="856" y="721"/>
                    <a:pt x="860" y="713"/>
                  </a:cubicBezTo>
                  <a:cubicBezTo>
                    <a:pt x="848" y="713"/>
                    <a:pt x="833" y="710"/>
                    <a:pt x="822" y="713"/>
                  </a:cubicBezTo>
                  <a:close/>
                  <a:moveTo>
                    <a:pt x="815" y="716"/>
                  </a:moveTo>
                  <a:cubicBezTo>
                    <a:pt x="816" y="718"/>
                    <a:pt x="819" y="718"/>
                    <a:pt x="821" y="717"/>
                  </a:cubicBezTo>
                  <a:cubicBezTo>
                    <a:pt x="821" y="715"/>
                    <a:pt x="819" y="714"/>
                    <a:pt x="818" y="713"/>
                  </a:cubicBezTo>
                  <a:cubicBezTo>
                    <a:pt x="817" y="714"/>
                    <a:pt x="815" y="715"/>
                    <a:pt x="815" y="716"/>
                  </a:cubicBezTo>
                  <a:close/>
                  <a:moveTo>
                    <a:pt x="797" y="714"/>
                  </a:moveTo>
                  <a:cubicBezTo>
                    <a:pt x="797" y="715"/>
                    <a:pt x="797" y="716"/>
                    <a:pt x="797" y="716"/>
                  </a:cubicBezTo>
                  <a:cubicBezTo>
                    <a:pt x="801" y="717"/>
                    <a:pt x="812" y="719"/>
                    <a:pt x="813" y="714"/>
                  </a:cubicBezTo>
                  <a:cubicBezTo>
                    <a:pt x="808" y="714"/>
                    <a:pt x="801" y="713"/>
                    <a:pt x="797" y="714"/>
                  </a:cubicBezTo>
                  <a:close/>
                  <a:moveTo>
                    <a:pt x="773" y="716"/>
                  </a:moveTo>
                  <a:cubicBezTo>
                    <a:pt x="773" y="721"/>
                    <a:pt x="771" y="726"/>
                    <a:pt x="772" y="729"/>
                  </a:cubicBezTo>
                  <a:cubicBezTo>
                    <a:pt x="778" y="729"/>
                    <a:pt x="776" y="721"/>
                    <a:pt x="779" y="717"/>
                  </a:cubicBezTo>
                  <a:cubicBezTo>
                    <a:pt x="777" y="715"/>
                    <a:pt x="776" y="716"/>
                    <a:pt x="773" y="716"/>
                  </a:cubicBezTo>
                  <a:close/>
                  <a:moveTo>
                    <a:pt x="784" y="729"/>
                  </a:moveTo>
                  <a:cubicBezTo>
                    <a:pt x="785" y="729"/>
                    <a:pt x="786" y="729"/>
                    <a:pt x="787" y="729"/>
                  </a:cubicBezTo>
                  <a:cubicBezTo>
                    <a:pt x="788" y="728"/>
                    <a:pt x="789" y="725"/>
                    <a:pt x="789" y="722"/>
                  </a:cubicBezTo>
                  <a:cubicBezTo>
                    <a:pt x="787" y="722"/>
                    <a:pt x="786" y="719"/>
                    <a:pt x="783" y="720"/>
                  </a:cubicBezTo>
                  <a:cubicBezTo>
                    <a:pt x="783" y="721"/>
                    <a:pt x="783" y="727"/>
                    <a:pt x="784" y="729"/>
                  </a:cubicBezTo>
                  <a:close/>
                  <a:moveTo>
                    <a:pt x="858" y="729"/>
                  </a:moveTo>
                  <a:cubicBezTo>
                    <a:pt x="854" y="730"/>
                    <a:pt x="853" y="733"/>
                    <a:pt x="852" y="736"/>
                  </a:cubicBezTo>
                  <a:cubicBezTo>
                    <a:pt x="855" y="736"/>
                    <a:pt x="857" y="737"/>
                    <a:pt x="859" y="738"/>
                  </a:cubicBezTo>
                  <a:cubicBezTo>
                    <a:pt x="861" y="736"/>
                    <a:pt x="857" y="734"/>
                    <a:pt x="859" y="734"/>
                  </a:cubicBezTo>
                  <a:cubicBezTo>
                    <a:pt x="863" y="733"/>
                    <a:pt x="863" y="737"/>
                    <a:pt x="866" y="738"/>
                  </a:cubicBezTo>
                  <a:cubicBezTo>
                    <a:pt x="865" y="731"/>
                    <a:pt x="865" y="725"/>
                    <a:pt x="863" y="720"/>
                  </a:cubicBezTo>
                  <a:cubicBezTo>
                    <a:pt x="859" y="720"/>
                    <a:pt x="857" y="723"/>
                    <a:pt x="858" y="729"/>
                  </a:cubicBezTo>
                  <a:close/>
                  <a:moveTo>
                    <a:pt x="873" y="729"/>
                  </a:moveTo>
                  <a:cubicBezTo>
                    <a:pt x="874" y="726"/>
                    <a:pt x="874" y="721"/>
                    <a:pt x="871" y="720"/>
                  </a:cubicBezTo>
                  <a:cubicBezTo>
                    <a:pt x="870" y="722"/>
                    <a:pt x="870" y="729"/>
                    <a:pt x="873" y="729"/>
                  </a:cubicBezTo>
                  <a:close/>
                  <a:moveTo>
                    <a:pt x="880" y="723"/>
                  </a:moveTo>
                  <a:cubicBezTo>
                    <a:pt x="880" y="722"/>
                    <a:pt x="880" y="721"/>
                    <a:pt x="880" y="720"/>
                  </a:cubicBezTo>
                  <a:cubicBezTo>
                    <a:pt x="880" y="720"/>
                    <a:pt x="879" y="720"/>
                    <a:pt x="878" y="720"/>
                  </a:cubicBezTo>
                  <a:cubicBezTo>
                    <a:pt x="878" y="722"/>
                    <a:pt x="878" y="724"/>
                    <a:pt x="880" y="723"/>
                  </a:cubicBezTo>
                  <a:close/>
                  <a:moveTo>
                    <a:pt x="840" y="721"/>
                  </a:moveTo>
                  <a:cubicBezTo>
                    <a:pt x="842" y="728"/>
                    <a:pt x="847" y="726"/>
                    <a:pt x="852" y="727"/>
                  </a:cubicBezTo>
                  <a:cubicBezTo>
                    <a:pt x="854" y="726"/>
                    <a:pt x="857" y="725"/>
                    <a:pt x="857" y="721"/>
                  </a:cubicBezTo>
                  <a:cubicBezTo>
                    <a:pt x="852" y="719"/>
                    <a:pt x="846" y="722"/>
                    <a:pt x="840" y="721"/>
                  </a:cubicBezTo>
                  <a:close/>
                  <a:moveTo>
                    <a:pt x="810" y="722"/>
                  </a:moveTo>
                  <a:cubicBezTo>
                    <a:pt x="808" y="728"/>
                    <a:pt x="802" y="730"/>
                    <a:pt x="801" y="737"/>
                  </a:cubicBezTo>
                  <a:cubicBezTo>
                    <a:pt x="806" y="737"/>
                    <a:pt x="817" y="741"/>
                    <a:pt x="823" y="738"/>
                  </a:cubicBezTo>
                  <a:cubicBezTo>
                    <a:pt x="826" y="736"/>
                    <a:pt x="829" y="730"/>
                    <a:pt x="829" y="727"/>
                  </a:cubicBezTo>
                  <a:cubicBezTo>
                    <a:pt x="829" y="724"/>
                    <a:pt x="826" y="724"/>
                    <a:pt x="825" y="721"/>
                  </a:cubicBezTo>
                  <a:cubicBezTo>
                    <a:pt x="820" y="721"/>
                    <a:pt x="817" y="722"/>
                    <a:pt x="810" y="722"/>
                  </a:cubicBezTo>
                  <a:close/>
                  <a:moveTo>
                    <a:pt x="829" y="722"/>
                  </a:moveTo>
                  <a:cubicBezTo>
                    <a:pt x="829" y="724"/>
                    <a:pt x="831" y="724"/>
                    <a:pt x="833" y="724"/>
                  </a:cubicBezTo>
                  <a:cubicBezTo>
                    <a:pt x="834" y="720"/>
                    <a:pt x="830" y="721"/>
                    <a:pt x="829" y="722"/>
                  </a:cubicBezTo>
                  <a:close/>
                  <a:moveTo>
                    <a:pt x="795" y="723"/>
                  </a:moveTo>
                  <a:cubicBezTo>
                    <a:pt x="793" y="726"/>
                    <a:pt x="797" y="728"/>
                    <a:pt x="800" y="730"/>
                  </a:cubicBezTo>
                  <a:cubicBezTo>
                    <a:pt x="802" y="728"/>
                    <a:pt x="807" y="725"/>
                    <a:pt x="806" y="722"/>
                  </a:cubicBezTo>
                  <a:cubicBezTo>
                    <a:pt x="803" y="722"/>
                    <a:pt x="799" y="723"/>
                    <a:pt x="795" y="723"/>
                  </a:cubicBezTo>
                  <a:close/>
                  <a:moveTo>
                    <a:pt x="833" y="727"/>
                  </a:moveTo>
                  <a:cubicBezTo>
                    <a:pt x="834" y="728"/>
                    <a:pt x="837" y="727"/>
                    <a:pt x="839" y="727"/>
                  </a:cubicBezTo>
                  <a:cubicBezTo>
                    <a:pt x="839" y="722"/>
                    <a:pt x="834" y="723"/>
                    <a:pt x="833" y="727"/>
                  </a:cubicBezTo>
                  <a:close/>
                  <a:moveTo>
                    <a:pt x="882" y="731"/>
                  </a:moveTo>
                  <a:cubicBezTo>
                    <a:pt x="883" y="738"/>
                    <a:pt x="882" y="725"/>
                    <a:pt x="880" y="724"/>
                  </a:cubicBezTo>
                  <a:cubicBezTo>
                    <a:pt x="879" y="728"/>
                    <a:pt x="881" y="729"/>
                    <a:pt x="882" y="731"/>
                  </a:cubicBezTo>
                  <a:close/>
                  <a:moveTo>
                    <a:pt x="851" y="730"/>
                  </a:moveTo>
                  <a:cubicBezTo>
                    <a:pt x="851" y="729"/>
                    <a:pt x="849" y="728"/>
                    <a:pt x="847" y="728"/>
                  </a:cubicBezTo>
                  <a:cubicBezTo>
                    <a:pt x="846" y="732"/>
                    <a:pt x="851" y="734"/>
                    <a:pt x="851" y="730"/>
                  </a:cubicBezTo>
                  <a:close/>
                  <a:moveTo>
                    <a:pt x="836" y="729"/>
                  </a:moveTo>
                  <a:cubicBezTo>
                    <a:pt x="838" y="735"/>
                    <a:pt x="841" y="740"/>
                    <a:pt x="845" y="743"/>
                  </a:cubicBezTo>
                  <a:cubicBezTo>
                    <a:pt x="847" y="741"/>
                    <a:pt x="848" y="739"/>
                    <a:pt x="848" y="736"/>
                  </a:cubicBezTo>
                  <a:cubicBezTo>
                    <a:pt x="845" y="733"/>
                    <a:pt x="843" y="727"/>
                    <a:pt x="836" y="729"/>
                  </a:cubicBezTo>
                  <a:close/>
                  <a:moveTo>
                    <a:pt x="786" y="736"/>
                  </a:moveTo>
                  <a:cubicBezTo>
                    <a:pt x="788" y="735"/>
                    <a:pt x="786" y="732"/>
                    <a:pt x="786" y="731"/>
                  </a:cubicBezTo>
                  <a:cubicBezTo>
                    <a:pt x="785" y="731"/>
                    <a:pt x="785" y="731"/>
                    <a:pt x="784" y="731"/>
                  </a:cubicBezTo>
                  <a:cubicBezTo>
                    <a:pt x="782" y="732"/>
                    <a:pt x="784" y="736"/>
                    <a:pt x="786" y="736"/>
                  </a:cubicBezTo>
                  <a:close/>
                  <a:moveTo>
                    <a:pt x="793" y="739"/>
                  </a:moveTo>
                  <a:cubicBezTo>
                    <a:pt x="795" y="738"/>
                    <a:pt x="798" y="737"/>
                    <a:pt x="798" y="733"/>
                  </a:cubicBezTo>
                  <a:cubicBezTo>
                    <a:pt x="796" y="732"/>
                    <a:pt x="796" y="731"/>
                    <a:pt x="793" y="731"/>
                  </a:cubicBezTo>
                  <a:cubicBezTo>
                    <a:pt x="792" y="732"/>
                    <a:pt x="793" y="736"/>
                    <a:pt x="793" y="739"/>
                  </a:cubicBezTo>
                  <a:close/>
                  <a:moveTo>
                    <a:pt x="870" y="781"/>
                  </a:moveTo>
                  <a:cubicBezTo>
                    <a:pt x="870" y="781"/>
                    <a:pt x="870" y="780"/>
                    <a:pt x="869" y="780"/>
                  </a:cubicBezTo>
                  <a:cubicBezTo>
                    <a:pt x="862" y="769"/>
                    <a:pt x="854" y="759"/>
                    <a:pt x="846" y="750"/>
                  </a:cubicBezTo>
                  <a:cubicBezTo>
                    <a:pt x="841" y="743"/>
                    <a:pt x="837" y="735"/>
                    <a:pt x="830" y="731"/>
                  </a:cubicBezTo>
                  <a:cubicBezTo>
                    <a:pt x="818" y="749"/>
                    <a:pt x="803" y="769"/>
                    <a:pt x="793" y="787"/>
                  </a:cubicBezTo>
                  <a:cubicBezTo>
                    <a:pt x="818" y="786"/>
                    <a:pt x="847" y="787"/>
                    <a:pt x="873" y="785"/>
                  </a:cubicBezTo>
                  <a:cubicBezTo>
                    <a:pt x="871" y="780"/>
                    <a:pt x="872" y="774"/>
                    <a:pt x="870" y="766"/>
                  </a:cubicBezTo>
                  <a:cubicBezTo>
                    <a:pt x="869" y="765"/>
                    <a:pt x="867" y="768"/>
                    <a:pt x="866" y="766"/>
                  </a:cubicBezTo>
                  <a:cubicBezTo>
                    <a:pt x="866" y="764"/>
                    <a:pt x="870" y="767"/>
                    <a:pt x="870" y="764"/>
                  </a:cubicBezTo>
                  <a:cubicBezTo>
                    <a:pt x="862" y="758"/>
                    <a:pt x="862" y="744"/>
                    <a:pt x="848" y="747"/>
                  </a:cubicBezTo>
                  <a:cubicBezTo>
                    <a:pt x="853" y="754"/>
                    <a:pt x="857" y="761"/>
                    <a:pt x="864" y="766"/>
                  </a:cubicBezTo>
                  <a:cubicBezTo>
                    <a:pt x="861" y="772"/>
                    <a:pt x="874" y="776"/>
                    <a:pt x="870" y="781"/>
                  </a:cubicBezTo>
                  <a:close/>
                  <a:moveTo>
                    <a:pt x="769" y="740"/>
                  </a:moveTo>
                  <a:cubicBezTo>
                    <a:pt x="771" y="739"/>
                    <a:pt x="773" y="737"/>
                    <a:pt x="774" y="734"/>
                  </a:cubicBezTo>
                  <a:cubicBezTo>
                    <a:pt x="773" y="733"/>
                    <a:pt x="773" y="732"/>
                    <a:pt x="772" y="732"/>
                  </a:cubicBezTo>
                  <a:cubicBezTo>
                    <a:pt x="771" y="735"/>
                    <a:pt x="769" y="736"/>
                    <a:pt x="769" y="740"/>
                  </a:cubicBezTo>
                  <a:close/>
                  <a:moveTo>
                    <a:pt x="773" y="747"/>
                  </a:moveTo>
                  <a:cubicBezTo>
                    <a:pt x="775" y="747"/>
                    <a:pt x="778" y="748"/>
                    <a:pt x="780" y="747"/>
                  </a:cubicBezTo>
                  <a:cubicBezTo>
                    <a:pt x="779" y="742"/>
                    <a:pt x="781" y="734"/>
                    <a:pt x="778" y="732"/>
                  </a:cubicBezTo>
                  <a:cubicBezTo>
                    <a:pt x="777" y="737"/>
                    <a:pt x="775" y="742"/>
                    <a:pt x="773" y="747"/>
                  </a:cubicBezTo>
                  <a:close/>
                  <a:moveTo>
                    <a:pt x="1188" y="740"/>
                  </a:moveTo>
                  <a:cubicBezTo>
                    <a:pt x="1189" y="739"/>
                    <a:pt x="1189" y="733"/>
                    <a:pt x="1187" y="732"/>
                  </a:cubicBezTo>
                  <a:cubicBezTo>
                    <a:pt x="1186" y="734"/>
                    <a:pt x="1185" y="741"/>
                    <a:pt x="1188" y="740"/>
                  </a:cubicBezTo>
                  <a:close/>
                  <a:moveTo>
                    <a:pt x="878" y="751"/>
                  </a:moveTo>
                  <a:cubicBezTo>
                    <a:pt x="880" y="751"/>
                    <a:pt x="881" y="751"/>
                    <a:pt x="882" y="751"/>
                  </a:cubicBezTo>
                  <a:cubicBezTo>
                    <a:pt x="880" y="745"/>
                    <a:pt x="880" y="738"/>
                    <a:pt x="877" y="733"/>
                  </a:cubicBezTo>
                  <a:cubicBezTo>
                    <a:pt x="877" y="738"/>
                    <a:pt x="877" y="745"/>
                    <a:pt x="878" y="751"/>
                  </a:cubicBezTo>
                  <a:close/>
                  <a:moveTo>
                    <a:pt x="855" y="740"/>
                  </a:moveTo>
                  <a:cubicBezTo>
                    <a:pt x="858" y="741"/>
                    <a:pt x="856" y="745"/>
                    <a:pt x="860" y="744"/>
                  </a:cubicBezTo>
                  <a:cubicBezTo>
                    <a:pt x="860" y="743"/>
                    <a:pt x="859" y="742"/>
                    <a:pt x="860" y="742"/>
                  </a:cubicBezTo>
                  <a:cubicBezTo>
                    <a:pt x="861" y="744"/>
                    <a:pt x="865" y="745"/>
                    <a:pt x="867" y="744"/>
                  </a:cubicBezTo>
                  <a:cubicBezTo>
                    <a:pt x="867" y="742"/>
                    <a:pt x="865" y="742"/>
                    <a:pt x="866" y="740"/>
                  </a:cubicBezTo>
                  <a:cubicBezTo>
                    <a:pt x="861" y="738"/>
                    <a:pt x="858" y="739"/>
                    <a:pt x="855" y="740"/>
                  </a:cubicBezTo>
                  <a:close/>
                  <a:moveTo>
                    <a:pt x="800" y="741"/>
                  </a:moveTo>
                  <a:cubicBezTo>
                    <a:pt x="799" y="743"/>
                    <a:pt x="799" y="745"/>
                    <a:pt x="797" y="745"/>
                  </a:cubicBezTo>
                  <a:cubicBezTo>
                    <a:pt x="797" y="744"/>
                    <a:pt x="799" y="743"/>
                    <a:pt x="798" y="740"/>
                  </a:cubicBezTo>
                  <a:cubicBezTo>
                    <a:pt x="793" y="742"/>
                    <a:pt x="788" y="749"/>
                    <a:pt x="792" y="755"/>
                  </a:cubicBezTo>
                  <a:cubicBezTo>
                    <a:pt x="798" y="754"/>
                    <a:pt x="806" y="755"/>
                    <a:pt x="813" y="754"/>
                  </a:cubicBezTo>
                  <a:cubicBezTo>
                    <a:pt x="814" y="748"/>
                    <a:pt x="820" y="746"/>
                    <a:pt x="820" y="740"/>
                  </a:cubicBezTo>
                  <a:cubicBezTo>
                    <a:pt x="815" y="739"/>
                    <a:pt x="809" y="741"/>
                    <a:pt x="804" y="739"/>
                  </a:cubicBezTo>
                  <a:cubicBezTo>
                    <a:pt x="802" y="744"/>
                    <a:pt x="812" y="749"/>
                    <a:pt x="808" y="753"/>
                  </a:cubicBezTo>
                  <a:cubicBezTo>
                    <a:pt x="805" y="750"/>
                    <a:pt x="805" y="743"/>
                    <a:pt x="800" y="741"/>
                  </a:cubicBezTo>
                  <a:close/>
                  <a:moveTo>
                    <a:pt x="847" y="743"/>
                  </a:moveTo>
                  <a:cubicBezTo>
                    <a:pt x="848" y="743"/>
                    <a:pt x="848" y="744"/>
                    <a:pt x="848" y="744"/>
                  </a:cubicBezTo>
                  <a:cubicBezTo>
                    <a:pt x="850" y="744"/>
                    <a:pt x="851" y="745"/>
                    <a:pt x="854" y="744"/>
                  </a:cubicBezTo>
                  <a:cubicBezTo>
                    <a:pt x="853" y="742"/>
                    <a:pt x="851" y="740"/>
                    <a:pt x="849" y="739"/>
                  </a:cubicBezTo>
                  <a:cubicBezTo>
                    <a:pt x="850" y="741"/>
                    <a:pt x="847" y="741"/>
                    <a:pt x="847" y="743"/>
                  </a:cubicBezTo>
                  <a:close/>
                  <a:moveTo>
                    <a:pt x="873" y="745"/>
                  </a:moveTo>
                  <a:cubicBezTo>
                    <a:pt x="874" y="744"/>
                    <a:pt x="874" y="742"/>
                    <a:pt x="872" y="741"/>
                  </a:cubicBezTo>
                  <a:cubicBezTo>
                    <a:pt x="871" y="742"/>
                    <a:pt x="871" y="745"/>
                    <a:pt x="873" y="745"/>
                  </a:cubicBezTo>
                  <a:close/>
                  <a:moveTo>
                    <a:pt x="1177" y="747"/>
                  </a:moveTo>
                  <a:cubicBezTo>
                    <a:pt x="1179" y="747"/>
                    <a:pt x="1183" y="748"/>
                    <a:pt x="1182" y="744"/>
                  </a:cubicBezTo>
                  <a:cubicBezTo>
                    <a:pt x="1180" y="744"/>
                    <a:pt x="1179" y="745"/>
                    <a:pt x="1177" y="747"/>
                  </a:cubicBezTo>
                  <a:close/>
                  <a:moveTo>
                    <a:pt x="1186" y="745"/>
                  </a:moveTo>
                  <a:cubicBezTo>
                    <a:pt x="1185" y="747"/>
                    <a:pt x="1187" y="747"/>
                    <a:pt x="1188" y="748"/>
                  </a:cubicBezTo>
                  <a:cubicBezTo>
                    <a:pt x="1189" y="747"/>
                    <a:pt x="1191" y="747"/>
                    <a:pt x="1191" y="744"/>
                  </a:cubicBezTo>
                  <a:cubicBezTo>
                    <a:pt x="1189" y="745"/>
                    <a:pt x="1187" y="744"/>
                    <a:pt x="1186" y="745"/>
                  </a:cubicBezTo>
                  <a:close/>
                  <a:moveTo>
                    <a:pt x="860" y="749"/>
                  </a:moveTo>
                  <a:cubicBezTo>
                    <a:pt x="862" y="749"/>
                    <a:pt x="863" y="751"/>
                    <a:pt x="864" y="753"/>
                  </a:cubicBezTo>
                  <a:cubicBezTo>
                    <a:pt x="866" y="752"/>
                    <a:pt x="867" y="754"/>
                    <a:pt x="869" y="753"/>
                  </a:cubicBezTo>
                  <a:cubicBezTo>
                    <a:pt x="869" y="750"/>
                    <a:pt x="866" y="751"/>
                    <a:pt x="867" y="748"/>
                  </a:cubicBezTo>
                  <a:cubicBezTo>
                    <a:pt x="864" y="748"/>
                    <a:pt x="861" y="746"/>
                    <a:pt x="860" y="749"/>
                  </a:cubicBezTo>
                  <a:close/>
                  <a:moveTo>
                    <a:pt x="770" y="759"/>
                  </a:moveTo>
                  <a:cubicBezTo>
                    <a:pt x="767" y="765"/>
                    <a:pt x="762" y="776"/>
                    <a:pt x="763" y="781"/>
                  </a:cubicBezTo>
                  <a:cubicBezTo>
                    <a:pt x="765" y="778"/>
                    <a:pt x="767" y="774"/>
                    <a:pt x="770" y="772"/>
                  </a:cubicBezTo>
                  <a:cubicBezTo>
                    <a:pt x="771" y="763"/>
                    <a:pt x="784" y="762"/>
                    <a:pt x="779" y="749"/>
                  </a:cubicBezTo>
                  <a:cubicBezTo>
                    <a:pt x="774" y="750"/>
                    <a:pt x="770" y="751"/>
                    <a:pt x="770" y="759"/>
                  </a:cubicBezTo>
                  <a:close/>
                  <a:moveTo>
                    <a:pt x="1186" y="759"/>
                  </a:moveTo>
                  <a:cubicBezTo>
                    <a:pt x="1187" y="759"/>
                    <a:pt x="1190" y="759"/>
                    <a:pt x="1190" y="759"/>
                  </a:cubicBezTo>
                  <a:cubicBezTo>
                    <a:pt x="1190" y="756"/>
                    <a:pt x="1192" y="752"/>
                    <a:pt x="1190" y="752"/>
                  </a:cubicBezTo>
                  <a:cubicBezTo>
                    <a:pt x="1191" y="757"/>
                    <a:pt x="1184" y="754"/>
                    <a:pt x="1186" y="759"/>
                  </a:cubicBezTo>
                  <a:close/>
                  <a:moveTo>
                    <a:pt x="878" y="755"/>
                  </a:moveTo>
                  <a:cubicBezTo>
                    <a:pt x="878" y="760"/>
                    <a:pt x="875" y="771"/>
                    <a:pt x="881" y="772"/>
                  </a:cubicBezTo>
                  <a:cubicBezTo>
                    <a:pt x="883" y="772"/>
                    <a:pt x="882" y="768"/>
                    <a:pt x="884" y="767"/>
                  </a:cubicBezTo>
                  <a:cubicBezTo>
                    <a:pt x="885" y="771"/>
                    <a:pt x="883" y="771"/>
                    <a:pt x="882" y="774"/>
                  </a:cubicBezTo>
                  <a:cubicBezTo>
                    <a:pt x="885" y="779"/>
                    <a:pt x="889" y="783"/>
                    <a:pt x="892" y="788"/>
                  </a:cubicBezTo>
                  <a:cubicBezTo>
                    <a:pt x="891" y="775"/>
                    <a:pt x="886" y="765"/>
                    <a:pt x="882" y="753"/>
                  </a:cubicBezTo>
                  <a:cubicBezTo>
                    <a:pt x="880" y="754"/>
                    <a:pt x="880" y="758"/>
                    <a:pt x="878" y="755"/>
                  </a:cubicBezTo>
                  <a:close/>
                  <a:moveTo>
                    <a:pt x="785" y="764"/>
                  </a:moveTo>
                  <a:cubicBezTo>
                    <a:pt x="785" y="762"/>
                    <a:pt x="787" y="757"/>
                    <a:pt x="784" y="757"/>
                  </a:cubicBezTo>
                  <a:cubicBezTo>
                    <a:pt x="783" y="759"/>
                    <a:pt x="783" y="763"/>
                    <a:pt x="785" y="764"/>
                  </a:cubicBezTo>
                  <a:close/>
                  <a:moveTo>
                    <a:pt x="789" y="777"/>
                  </a:moveTo>
                  <a:cubicBezTo>
                    <a:pt x="793" y="777"/>
                    <a:pt x="795" y="777"/>
                    <a:pt x="798" y="775"/>
                  </a:cubicBezTo>
                  <a:cubicBezTo>
                    <a:pt x="801" y="772"/>
                    <a:pt x="806" y="763"/>
                    <a:pt x="808" y="758"/>
                  </a:cubicBezTo>
                  <a:cubicBezTo>
                    <a:pt x="802" y="758"/>
                    <a:pt x="795" y="759"/>
                    <a:pt x="791" y="757"/>
                  </a:cubicBezTo>
                  <a:cubicBezTo>
                    <a:pt x="791" y="764"/>
                    <a:pt x="787" y="770"/>
                    <a:pt x="789" y="777"/>
                  </a:cubicBezTo>
                  <a:close/>
                  <a:moveTo>
                    <a:pt x="1188" y="766"/>
                  </a:moveTo>
                  <a:cubicBezTo>
                    <a:pt x="1189" y="765"/>
                    <a:pt x="1191" y="765"/>
                    <a:pt x="1190" y="762"/>
                  </a:cubicBezTo>
                  <a:cubicBezTo>
                    <a:pt x="1189" y="762"/>
                    <a:pt x="1188" y="764"/>
                    <a:pt x="1186" y="762"/>
                  </a:cubicBezTo>
                  <a:cubicBezTo>
                    <a:pt x="1186" y="765"/>
                    <a:pt x="1187" y="766"/>
                    <a:pt x="1188" y="766"/>
                  </a:cubicBezTo>
                  <a:close/>
                  <a:moveTo>
                    <a:pt x="761" y="788"/>
                  </a:moveTo>
                  <a:cubicBezTo>
                    <a:pt x="768" y="788"/>
                    <a:pt x="776" y="789"/>
                    <a:pt x="781" y="788"/>
                  </a:cubicBezTo>
                  <a:cubicBezTo>
                    <a:pt x="780" y="780"/>
                    <a:pt x="782" y="769"/>
                    <a:pt x="778" y="764"/>
                  </a:cubicBezTo>
                  <a:cubicBezTo>
                    <a:pt x="774" y="773"/>
                    <a:pt x="765" y="780"/>
                    <a:pt x="761" y="788"/>
                  </a:cubicBezTo>
                  <a:close/>
                  <a:moveTo>
                    <a:pt x="1190" y="775"/>
                  </a:moveTo>
                  <a:cubicBezTo>
                    <a:pt x="1190" y="773"/>
                    <a:pt x="1190" y="772"/>
                    <a:pt x="1190" y="770"/>
                  </a:cubicBezTo>
                  <a:cubicBezTo>
                    <a:pt x="1189" y="770"/>
                    <a:pt x="1188" y="770"/>
                    <a:pt x="1186" y="770"/>
                  </a:cubicBezTo>
                  <a:cubicBezTo>
                    <a:pt x="1185" y="773"/>
                    <a:pt x="1186" y="775"/>
                    <a:pt x="1190" y="775"/>
                  </a:cubicBezTo>
                  <a:close/>
                  <a:moveTo>
                    <a:pt x="878" y="786"/>
                  </a:moveTo>
                  <a:cubicBezTo>
                    <a:pt x="883" y="787"/>
                    <a:pt x="886" y="790"/>
                    <a:pt x="891" y="790"/>
                  </a:cubicBezTo>
                  <a:cubicBezTo>
                    <a:pt x="887" y="785"/>
                    <a:pt x="883" y="780"/>
                    <a:pt x="878" y="775"/>
                  </a:cubicBezTo>
                  <a:cubicBezTo>
                    <a:pt x="877" y="777"/>
                    <a:pt x="879" y="782"/>
                    <a:pt x="878" y="786"/>
                  </a:cubicBezTo>
                  <a:close/>
                  <a:moveTo>
                    <a:pt x="1186" y="782"/>
                  </a:moveTo>
                  <a:cubicBezTo>
                    <a:pt x="1190" y="781"/>
                    <a:pt x="1191" y="783"/>
                    <a:pt x="1192" y="785"/>
                  </a:cubicBezTo>
                  <a:cubicBezTo>
                    <a:pt x="1193" y="778"/>
                    <a:pt x="1187" y="779"/>
                    <a:pt x="1184" y="776"/>
                  </a:cubicBezTo>
                  <a:cubicBezTo>
                    <a:pt x="1184" y="779"/>
                    <a:pt x="1186" y="779"/>
                    <a:pt x="1186" y="782"/>
                  </a:cubicBezTo>
                  <a:close/>
                  <a:moveTo>
                    <a:pt x="787" y="788"/>
                  </a:moveTo>
                  <a:cubicBezTo>
                    <a:pt x="791" y="787"/>
                    <a:pt x="794" y="781"/>
                    <a:pt x="794" y="779"/>
                  </a:cubicBezTo>
                  <a:cubicBezTo>
                    <a:pt x="787" y="777"/>
                    <a:pt x="787" y="781"/>
                    <a:pt x="787" y="788"/>
                  </a:cubicBezTo>
                  <a:close/>
                  <a:moveTo>
                    <a:pt x="1186" y="796"/>
                  </a:moveTo>
                  <a:cubicBezTo>
                    <a:pt x="1187" y="795"/>
                    <a:pt x="1186" y="793"/>
                    <a:pt x="1186" y="791"/>
                  </a:cubicBezTo>
                  <a:cubicBezTo>
                    <a:pt x="1188" y="791"/>
                    <a:pt x="1188" y="790"/>
                    <a:pt x="1190" y="790"/>
                  </a:cubicBezTo>
                  <a:cubicBezTo>
                    <a:pt x="1190" y="788"/>
                    <a:pt x="1190" y="786"/>
                    <a:pt x="1188" y="785"/>
                  </a:cubicBezTo>
                  <a:cubicBezTo>
                    <a:pt x="1188" y="788"/>
                    <a:pt x="1180" y="793"/>
                    <a:pt x="1186" y="796"/>
                  </a:cubicBezTo>
                  <a:close/>
                  <a:moveTo>
                    <a:pt x="821" y="790"/>
                  </a:moveTo>
                  <a:cubicBezTo>
                    <a:pt x="821" y="794"/>
                    <a:pt x="824" y="794"/>
                    <a:pt x="826" y="796"/>
                  </a:cubicBezTo>
                  <a:cubicBezTo>
                    <a:pt x="834" y="796"/>
                    <a:pt x="844" y="796"/>
                    <a:pt x="851" y="796"/>
                  </a:cubicBezTo>
                  <a:cubicBezTo>
                    <a:pt x="860" y="795"/>
                    <a:pt x="870" y="797"/>
                    <a:pt x="873" y="790"/>
                  </a:cubicBezTo>
                  <a:cubicBezTo>
                    <a:pt x="861" y="789"/>
                    <a:pt x="838" y="788"/>
                    <a:pt x="821" y="790"/>
                  </a:cubicBezTo>
                  <a:close/>
                  <a:moveTo>
                    <a:pt x="1209" y="791"/>
                  </a:moveTo>
                  <a:cubicBezTo>
                    <a:pt x="1204" y="795"/>
                    <a:pt x="1200" y="788"/>
                    <a:pt x="1197" y="790"/>
                  </a:cubicBezTo>
                  <a:cubicBezTo>
                    <a:pt x="1196" y="792"/>
                    <a:pt x="1198" y="793"/>
                    <a:pt x="1197" y="796"/>
                  </a:cubicBezTo>
                  <a:cubicBezTo>
                    <a:pt x="1206" y="796"/>
                    <a:pt x="1216" y="797"/>
                    <a:pt x="1223" y="795"/>
                  </a:cubicBezTo>
                  <a:cubicBezTo>
                    <a:pt x="1218" y="794"/>
                    <a:pt x="1211" y="795"/>
                    <a:pt x="1209" y="791"/>
                  </a:cubicBezTo>
                  <a:close/>
                  <a:moveTo>
                    <a:pt x="787" y="796"/>
                  </a:moveTo>
                  <a:cubicBezTo>
                    <a:pt x="795" y="794"/>
                    <a:pt x="810" y="801"/>
                    <a:pt x="811" y="790"/>
                  </a:cubicBezTo>
                  <a:cubicBezTo>
                    <a:pt x="802" y="792"/>
                    <a:pt x="788" y="787"/>
                    <a:pt x="787" y="796"/>
                  </a:cubicBezTo>
                  <a:close/>
                  <a:moveTo>
                    <a:pt x="879" y="791"/>
                  </a:moveTo>
                  <a:cubicBezTo>
                    <a:pt x="879" y="794"/>
                    <a:pt x="881" y="794"/>
                    <a:pt x="884" y="794"/>
                  </a:cubicBezTo>
                  <a:cubicBezTo>
                    <a:pt x="884" y="793"/>
                    <a:pt x="884" y="792"/>
                    <a:pt x="884" y="792"/>
                  </a:cubicBezTo>
                  <a:cubicBezTo>
                    <a:pt x="883" y="791"/>
                    <a:pt x="880" y="790"/>
                    <a:pt x="879" y="791"/>
                  </a:cubicBezTo>
                  <a:close/>
                  <a:moveTo>
                    <a:pt x="1166" y="794"/>
                  </a:moveTo>
                  <a:cubicBezTo>
                    <a:pt x="1170" y="797"/>
                    <a:pt x="1174" y="797"/>
                    <a:pt x="1179" y="796"/>
                  </a:cubicBezTo>
                  <a:cubicBezTo>
                    <a:pt x="1180" y="795"/>
                    <a:pt x="1180" y="792"/>
                    <a:pt x="1181" y="791"/>
                  </a:cubicBezTo>
                  <a:cubicBezTo>
                    <a:pt x="1175" y="789"/>
                    <a:pt x="1171" y="793"/>
                    <a:pt x="1166" y="794"/>
                  </a:cubicBezTo>
                  <a:close/>
                  <a:moveTo>
                    <a:pt x="1188" y="796"/>
                  </a:moveTo>
                  <a:cubicBezTo>
                    <a:pt x="1191" y="797"/>
                    <a:pt x="1192" y="795"/>
                    <a:pt x="1194" y="795"/>
                  </a:cubicBezTo>
                  <a:cubicBezTo>
                    <a:pt x="1194" y="792"/>
                    <a:pt x="1194" y="790"/>
                    <a:pt x="1191" y="790"/>
                  </a:cubicBezTo>
                  <a:cubicBezTo>
                    <a:pt x="1193" y="795"/>
                    <a:pt x="1189" y="794"/>
                    <a:pt x="1188" y="796"/>
                  </a:cubicBezTo>
                  <a:close/>
                  <a:moveTo>
                    <a:pt x="769" y="792"/>
                  </a:moveTo>
                  <a:cubicBezTo>
                    <a:pt x="771" y="795"/>
                    <a:pt x="778" y="794"/>
                    <a:pt x="781" y="796"/>
                  </a:cubicBezTo>
                  <a:cubicBezTo>
                    <a:pt x="781" y="794"/>
                    <a:pt x="781" y="793"/>
                    <a:pt x="781" y="791"/>
                  </a:cubicBezTo>
                  <a:cubicBezTo>
                    <a:pt x="777" y="791"/>
                    <a:pt x="774" y="792"/>
                    <a:pt x="769" y="792"/>
                  </a:cubicBezTo>
                  <a:close/>
                  <a:moveTo>
                    <a:pt x="811" y="796"/>
                  </a:moveTo>
                  <a:cubicBezTo>
                    <a:pt x="814" y="797"/>
                    <a:pt x="818" y="797"/>
                    <a:pt x="821" y="796"/>
                  </a:cubicBezTo>
                  <a:cubicBezTo>
                    <a:pt x="821" y="793"/>
                    <a:pt x="819" y="791"/>
                    <a:pt x="816" y="791"/>
                  </a:cubicBezTo>
                  <a:cubicBezTo>
                    <a:pt x="814" y="792"/>
                    <a:pt x="813" y="794"/>
                    <a:pt x="811" y="796"/>
                  </a:cubicBezTo>
                  <a:close/>
                  <a:moveTo>
                    <a:pt x="758" y="808"/>
                  </a:moveTo>
                  <a:cubicBezTo>
                    <a:pt x="760" y="810"/>
                    <a:pt x="762" y="809"/>
                    <a:pt x="764" y="808"/>
                  </a:cubicBezTo>
                  <a:cubicBezTo>
                    <a:pt x="763" y="801"/>
                    <a:pt x="769" y="801"/>
                    <a:pt x="767" y="794"/>
                  </a:cubicBezTo>
                  <a:cubicBezTo>
                    <a:pt x="757" y="789"/>
                    <a:pt x="759" y="800"/>
                    <a:pt x="758" y="808"/>
                  </a:cubicBezTo>
                  <a:close/>
                  <a:moveTo>
                    <a:pt x="1155" y="798"/>
                  </a:moveTo>
                  <a:cubicBezTo>
                    <a:pt x="1158" y="798"/>
                    <a:pt x="1160" y="797"/>
                    <a:pt x="1163" y="797"/>
                  </a:cubicBezTo>
                  <a:cubicBezTo>
                    <a:pt x="1163" y="795"/>
                    <a:pt x="1159" y="795"/>
                    <a:pt x="1158" y="794"/>
                  </a:cubicBezTo>
                  <a:cubicBezTo>
                    <a:pt x="1158" y="797"/>
                    <a:pt x="1156" y="796"/>
                    <a:pt x="1155" y="798"/>
                  </a:cubicBezTo>
                  <a:close/>
                  <a:moveTo>
                    <a:pt x="773" y="809"/>
                  </a:moveTo>
                  <a:cubicBezTo>
                    <a:pt x="775" y="809"/>
                    <a:pt x="776" y="809"/>
                    <a:pt x="778" y="809"/>
                  </a:cubicBezTo>
                  <a:cubicBezTo>
                    <a:pt x="780" y="806"/>
                    <a:pt x="780" y="802"/>
                    <a:pt x="781" y="799"/>
                  </a:cubicBezTo>
                  <a:cubicBezTo>
                    <a:pt x="777" y="799"/>
                    <a:pt x="776" y="797"/>
                    <a:pt x="772" y="797"/>
                  </a:cubicBezTo>
                  <a:cubicBezTo>
                    <a:pt x="772" y="801"/>
                    <a:pt x="772" y="806"/>
                    <a:pt x="773" y="809"/>
                  </a:cubicBezTo>
                  <a:close/>
                  <a:moveTo>
                    <a:pt x="891" y="801"/>
                  </a:moveTo>
                  <a:cubicBezTo>
                    <a:pt x="892" y="801"/>
                    <a:pt x="893" y="801"/>
                    <a:pt x="893" y="802"/>
                  </a:cubicBezTo>
                  <a:cubicBezTo>
                    <a:pt x="894" y="801"/>
                    <a:pt x="895" y="799"/>
                    <a:pt x="894" y="797"/>
                  </a:cubicBezTo>
                  <a:cubicBezTo>
                    <a:pt x="893" y="797"/>
                    <a:pt x="892" y="797"/>
                    <a:pt x="892" y="797"/>
                  </a:cubicBezTo>
                  <a:cubicBezTo>
                    <a:pt x="891" y="798"/>
                    <a:pt x="891" y="799"/>
                    <a:pt x="891" y="801"/>
                  </a:cubicBezTo>
                  <a:close/>
                  <a:moveTo>
                    <a:pt x="866" y="810"/>
                  </a:moveTo>
                  <a:cubicBezTo>
                    <a:pt x="862" y="810"/>
                    <a:pt x="862" y="814"/>
                    <a:pt x="860" y="815"/>
                  </a:cubicBezTo>
                  <a:cubicBezTo>
                    <a:pt x="862" y="819"/>
                    <a:pt x="865" y="823"/>
                    <a:pt x="869" y="826"/>
                  </a:cubicBezTo>
                  <a:cubicBezTo>
                    <a:pt x="872" y="826"/>
                    <a:pt x="874" y="826"/>
                    <a:pt x="877" y="826"/>
                  </a:cubicBezTo>
                  <a:cubicBezTo>
                    <a:pt x="879" y="823"/>
                    <a:pt x="874" y="822"/>
                    <a:pt x="875" y="821"/>
                  </a:cubicBezTo>
                  <a:cubicBezTo>
                    <a:pt x="877" y="821"/>
                    <a:pt x="878" y="823"/>
                    <a:pt x="877" y="820"/>
                  </a:cubicBezTo>
                  <a:cubicBezTo>
                    <a:pt x="875" y="816"/>
                    <a:pt x="878" y="812"/>
                    <a:pt x="876" y="808"/>
                  </a:cubicBezTo>
                  <a:cubicBezTo>
                    <a:pt x="874" y="808"/>
                    <a:pt x="869" y="809"/>
                    <a:pt x="869" y="807"/>
                  </a:cubicBezTo>
                  <a:cubicBezTo>
                    <a:pt x="871" y="806"/>
                    <a:pt x="875" y="807"/>
                    <a:pt x="876" y="806"/>
                  </a:cubicBezTo>
                  <a:cubicBezTo>
                    <a:pt x="876" y="803"/>
                    <a:pt x="875" y="800"/>
                    <a:pt x="874" y="798"/>
                  </a:cubicBezTo>
                  <a:cubicBezTo>
                    <a:pt x="867" y="798"/>
                    <a:pt x="866" y="805"/>
                    <a:pt x="866" y="810"/>
                  </a:cubicBezTo>
                  <a:close/>
                  <a:moveTo>
                    <a:pt x="880" y="805"/>
                  </a:moveTo>
                  <a:cubicBezTo>
                    <a:pt x="882" y="804"/>
                    <a:pt x="881" y="806"/>
                    <a:pt x="884" y="808"/>
                  </a:cubicBezTo>
                  <a:cubicBezTo>
                    <a:pt x="885" y="805"/>
                    <a:pt x="885" y="800"/>
                    <a:pt x="885" y="798"/>
                  </a:cubicBezTo>
                  <a:cubicBezTo>
                    <a:pt x="884" y="798"/>
                    <a:pt x="883" y="798"/>
                    <a:pt x="882" y="798"/>
                  </a:cubicBezTo>
                  <a:cubicBezTo>
                    <a:pt x="882" y="801"/>
                    <a:pt x="879" y="802"/>
                    <a:pt x="880" y="805"/>
                  </a:cubicBezTo>
                  <a:close/>
                  <a:moveTo>
                    <a:pt x="796" y="820"/>
                  </a:moveTo>
                  <a:cubicBezTo>
                    <a:pt x="793" y="820"/>
                    <a:pt x="793" y="822"/>
                    <a:pt x="792" y="819"/>
                  </a:cubicBezTo>
                  <a:cubicBezTo>
                    <a:pt x="788" y="822"/>
                    <a:pt x="780" y="828"/>
                    <a:pt x="784" y="835"/>
                  </a:cubicBezTo>
                  <a:cubicBezTo>
                    <a:pt x="791" y="835"/>
                    <a:pt x="798" y="836"/>
                    <a:pt x="803" y="836"/>
                  </a:cubicBezTo>
                  <a:cubicBezTo>
                    <a:pt x="805" y="829"/>
                    <a:pt x="798" y="826"/>
                    <a:pt x="796" y="820"/>
                  </a:cubicBezTo>
                  <a:close/>
                  <a:moveTo>
                    <a:pt x="807" y="835"/>
                  </a:moveTo>
                  <a:cubicBezTo>
                    <a:pt x="812" y="829"/>
                    <a:pt x="818" y="825"/>
                    <a:pt x="820" y="817"/>
                  </a:cubicBezTo>
                  <a:cubicBezTo>
                    <a:pt x="825" y="815"/>
                    <a:pt x="828" y="810"/>
                    <a:pt x="830" y="805"/>
                  </a:cubicBezTo>
                  <a:cubicBezTo>
                    <a:pt x="828" y="803"/>
                    <a:pt x="826" y="800"/>
                    <a:pt x="823" y="798"/>
                  </a:cubicBezTo>
                  <a:cubicBezTo>
                    <a:pt x="818" y="798"/>
                    <a:pt x="813" y="799"/>
                    <a:pt x="808" y="799"/>
                  </a:cubicBezTo>
                  <a:cubicBezTo>
                    <a:pt x="804" y="805"/>
                    <a:pt x="799" y="809"/>
                    <a:pt x="795" y="814"/>
                  </a:cubicBezTo>
                  <a:cubicBezTo>
                    <a:pt x="799" y="821"/>
                    <a:pt x="801" y="829"/>
                    <a:pt x="807" y="835"/>
                  </a:cubicBezTo>
                  <a:close/>
                  <a:moveTo>
                    <a:pt x="828" y="800"/>
                  </a:moveTo>
                  <a:cubicBezTo>
                    <a:pt x="830" y="801"/>
                    <a:pt x="831" y="803"/>
                    <a:pt x="833" y="804"/>
                  </a:cubicBezTo>
                  <a:cubicBezTo>
                    <a:pt x="833" y="802"/>
                    <a:pt x="836" y="801"/>
                    <a:pt x="836" y="799"/>
                  </a:cubicBezTo>
                  <a:cubicBezTo>
                    <a:pt x="834" y="798"/>
                    <a:pt x="829" y="798"/>
                    <a:pt x="828" y="800"/>
                  </a:cubicBezTo>
                  <a:close/>
                  <a:moveTo>
                    <a:pt x="859" y="814"/>
                  </a:moveTo>
                  <a:cubicBezTo>
                    <a:pt x="861" y="808"/>
                    <a:pt x="865" y="804"/>
                    <a:pt x="867" y="799"/>
                  </a:cubicBezTo>
                  <a:cubicBezTo>
                    <a:pt x="861" y="798"/>
                    <a:pt x="852" y="799"/>
                    <a:pt x="844" y="798"/>
                  </a:cubicBezTo>
                  <a:cubicBezTo>
                    <a:pt x="848" y="804"/>
                    <a:pt x="853" y="810"/>
                    <a:pt x="859" y="814"/>
                  </a:cubicBezTo>
                  <a:close/>
                  <a:moveTo>
                    <a:pt x="787" y="800"/>
                  </a:moveTo>
                  <a:cubicBezTo>
                    <a:pt x="786" y="804"/>
                    <a:pt x="790" y="809"/>
                    <a:pt x="795" y="809"/>
                  </a:cubicBezTo>
                  <a:cubicBezTo>
                    <a:pt x="798" y="806"/>
                    <a:pt x="802" y="804"/>
                    <a:pt x="804" y="799"/>
                  </a:cubicBezTo>
                  <a:cubicBezTo>
                    <a:pt x="798" y="799"/>
                    <a:pt x="790" y="799"/>
                    <a:pt x="787" y="800"/>
                  </a:cubicBezTo>
                  <a:close/>
                  <a:moveTo>
                    <a:pt x="839" y="799"/>
                  </a:moveTo>
                  <a:cubicBezTo>
                    <a:pt x="837" y="801"/>
                    <a:pt x="835" y="802"/>
                    <a:pt x="834" y="805"/>
                  </a:cubicBezTo>
                  <a:cubicBezTo>
                    <a:pt x="840" y="813"/>
                    <a:pt x="844" y="821"/>
                    <a:pt x="853" y="825"/>
                  </a:cubicBezTo>
                  <a:cubicBezTo>
                    <a:pt x="852" y="823"/>
                    <a:pt x="857" y="821"/>
                    <a:pt x="856" y="816"/>
                  </a:cubicBezTo>
                  <a:cubicBezTo>
                    <a:pt x="850" y="811"/>
                    <a:pt x="846" y="804"/>
                    <a:pt x="839" y="799"/>
                  </a:cubicBezTo>
                  <a:close/>
                  <a:moveTo>
                    <a:pt x="1186" y="805"/>
                  </a:moveTo>
                  <a:cubicBezTo>
                    <a:pt x="1185" y="804"/>
                    <a:pt x="1187" y="804"/>
                    <a:pt x="1186" y="802"/>
                  </a:cubicBezTo>
                  <a:cubicBezTo>
                    <a:pt x="1185" y="802"/>
                    <a:pt x="1185" y="801"/>
                    <a:pt x="1184" y="801"/>
                  </a:cubicBezTo>
                  <a:cubicBezTo>
                    <a:pt x="1184" y="803"/>
                    <a:pt x="1183" y="806"/>
                    <a:pt x="1186" y="805"/>
                  </a:cubicBezTo>
                  <a:close/>
                  <a:moveTo>
                    <a:pt x="1194" y="805"/>
                  </a:moveTo>
                  <a:cubicBezTo>
                    <a:pt x="1195" y="804"/>
                    <a:pt x="1195" y="803"/>
                    <a:pt x="1194" y="801"/>
                  </a:cubicBezTo>
                  <a:cubicBezTo>
                    <a:pt x="1193" y="802"/>
                    <a:pt x="1191" y="800"/>
                    <a:pt x="1191" y="802"/>
                  </a:cubicBezTo>
                  <a:cubicBezTo>
                    <a:pt x="1193" y="802"/>
                    <a:pt x="1191" y="805"/>
                    <a:pt x="1194" y="805"/>
                  </a:cubicBezTo>
                  <a:close/>
                  <a:moveTo>
                    <a:pt x="898" y="815"/>
                  </a:moveTo>
                  <a:cubicBezTo>
                    <a:pt x="899" y="809"/>
                    <a:pt x="896" y="807"/>
                    <a:pt x="896" y="802"/>
                  </a:cubicBezTo>
                  <a:cubicBezTo>
                    <a:pt x="895" y="802"/>
                    <a:pt x="895" y="802"/>
                    <a:pt x="894" y="802"/>
                  </a:cubicBezTo>
                  <a:cubicBezTo>
                    <a:pt x="892" y="807"/>
                    <a:pt x="894" y="813"/>
                    <a:pt x="898" y="815"/>
                  </a:cubicBezTo>
                  <a:close/>
                  <a:moveTo>
                    <a:pt x="788" y="808"/>
                  </a:moveTo>
                  <a:cubicBezTo>
                    <a:pt x="788" y="806"/>
                    <a:pt x="786" y="805"/>
                    <a:pt x="785" y="805"/>
                  </a:cubicBezTo>
                  <a:cubicBezTo>
                    <a:pt x="783" y="807"/>
                    <a:pt x="786" y="810"/>
                    <a:pt x="788" y="808"/>
                  </a:cubicBezTo>
                  <a:close/>
                  <a:moveTo>
                    <a:pt x="1185" y="807"/>
                  </a:moveTo>
                  <a:cubicBezTo>
                    <a:pt x="1186" y="810"/>
                    <a:pt x="1191" y="810"/>
                    <a:pt x="1193" y="808"/>
                  </a:cubicBezTo>
                  <a:cubicBezTo>
                    <a:pt x="1193" y="804"/>
                    <a:pt x="1186" y="803"/>
                    <a:pt x="1185" y="807"/>
                  </a:cubicBezTo>
                  <a:close/>
                  <a:moveTo>
                    <a:pt x="832" y="808"/>
                  </a:moveTo>
                  <a:cubicBezTo>
                    <a:pt x="824" y="819"/>
                    <a:pt x="814" y="828"/>
                    <a:pt x="808" y="839"/>
                  </a:cubicBezTo>
                  <a:cubicBezTo>
                    <a:pt x="802" y="843"/>
                    <a:pt x="799" y="848"/>
                    <a:pt x="796" y="854"/>
                  </a:cubicBezTo>
                  <a:cubicBezTo>
                    <a:pt x="792" y="857"/>
                    <a:pt x="786" y="863"/>
                    <a:pt x="785" y="868"/>
                  </a:cubicBezTo>
                  <a:cubicBezTo>
                    <a:pt x="817" y="866"/>
                    <a:pt x="855" y="868"/>
                    <a:pt x="884" y="867"/>
                  </a:cubicBezTo>
                  <a:cubicBezTo>
                    <a:pt x="867" y="847"/>
                    <a:pt x="850" y="827"/>
                    <a:pt x="832" y="808"/>
                  </a:cubicBezTo>
                  <a:close/>
                  <a:moveTo>
                    <a:pt x="1192" y="812"/>
                  </a:moveTo>
                  <a:cubicBezTo>
                    <a:pt x="1194" y="812"/>
                    <a:pt x="1195" y="812"/>
                    <a:pt x="1195" y="811"/>
                  </a:cubicBezTo>
                  <a:cubicBezTo>
                    <a:pt x="1194" y="811"/>
                    <a:pt x="1194" y="810"/>
                    <a:pt x="1193" y="809"/>
                  </a:cubicBezTo>
                  <a:cubicBezTo>
                    <a:pt x="1193" y="810"/>
                    <a:pt x="1192" y="811"/>
                    <a:pt x="1192" y="812"/>
                  </a:cubicBezTo>
                  <a:close/>
                  <a:moveTo>
                    <a:pt x="774" y="816"/>
                  </a:moveTo>
                  <a:cubicBezTo>
                    <a:pt x="777" y="816"/>
                    <a:pt x="777" y="814"/>
                    <a:pt x="779" y="816"/>
                  </a:cubicBezTo>
                  <a:cubicBezTo>
                    <a:pt x="780" y="814"/>
                    <a:pt x="779" y="814"/>
                    <a:pt x="779" y="811"/>
                  </a:cubicBezTo>
                  <a:cubicBezTo>
                    <a:pt x="777" y="811"/>
                    <a:pt x="776" y="809"/>
                    <a:pt x="774" y="810"/>
                  </a:cubicBezTo>
                  <a:cubicBezTo>
                    <a:pt x="772" y="812"/>
                    <a:pt x="773" y="814"/>
                    <a:pt x="774" y="816"/>
                  </a:cubicBezTo>
                  <a:close/>
                  <a:moveTo>
                    <a:pt x="784" y="823"/>
                  </a:moveTo>
                  <a:cubicBezTo>
                    <a:pt x="786" y="819"/>
                    <a:pt x="789" y="817"/>
                    <a:pt x="791" y="813"/>
                  </a:cubicBezTo>
                  <a:cubicBezTo>
                    <a:pt x="792" y="811"/>
                    <a:pt x="789" y="812"/>
                    <a:pt x="789" y="810"/>
                  </a:cubicBezTo>
                  <a:cubicBezTo>
                    <a:pt x="788" y="810"/>
                    <a:pt x="786" y="810"/>
                    <a:pt x="785" y="810"/>
                  </a:cubicBezTo>
                  <a:cubicBezTo>
                    <a:pt x="785" y="816"/>
                    <a:pt x="783" y="819"/>
                    <a:pt x="784" y="823"/>
                  </a:cubicBezTo>
                  <a:close/>
                  <a:moveTo>
                    <a:pt x="890" y="833"/>
                  </a:moveTo>
                  <a:cubicBezTo>
                    <a:pt x="894" y="832"/>
                    <a:pt x="894" y="832"/>
                    <a:pt x="897" y="832"/>
                  </a:cubicBezTo>
                  <a:cubicBezTo>
                    <a:pt x="897" y="828"/>
                    <a:pt x="894" y="827"/>
                    <a:pt x="893" y="824"/>
                  </a:cubicBezTo>
                  <a:cubicBezTo>
                    <a:pt x="894" y="822"/>
                    <a:pt x="895" y="822"/>
                    <a:pt x="895" y="820"/>
                  </a:cubicBezTo>
                  <a:cubicBezTo>
                    <a:pt x="891" y="818"/>
                    <a:pt x="892" y="813"/>
                    <a:pt x="890" y="810"/>
                  </a:cubicBezTo>
                  <a:cubicBezTo>
                    <a:pt x="891" y="816"/>
                    <a:pt x="888" y="825"/>
                    <a:pt x="890" y="833"/>
                  </a:cubicBezTo>
                  <a:close/>
                  <a:moveTo>
                    <a:pt x="1184" y="813"/>
                  </a:moveTo>
                  <a:cubicBezTo>
                    <a:pt x="1186" y="813"/>
                    <a:pt x="1186" y="810"/>
                    <a:pt x="1184" y="810"/>
                  </a:cubicBezTo>
                  <a:cubicBezTo>
                    <a:pt x="1184" y="811"/>
                    <a:pt x="1184" y="812"/>
                    <a:pt x="1184" y="813"/>
                  </a:cubicBezTo>
                  <a:close/>
                  <a:moveTo>
                    <a:pt x="759" y="819"/>
                  </a:moveTo>
                  <a:cubicBezTo>
                    <a:pt x="761" y="817"/>
                    <a:pt x="760" y="813"/>
                    <a:pt x="761" y="811"/>
                  </a:cubicBezTo>
                  <a:cubicBezTo>
                    <a:pt x="758" y="810"/>
                    <a:pt x="756" y="817"/>
                    <a:pt x="759" y="819"/>
                  </a:cubicBezTo>
                  <a:close/>
                  <a:moveTo>
                    <a:pt x="761" y="829"/>
                  </a:moveTo>
                  <a:cubicBezTo>
                    <a:pt x="764" y="828"/>
                    <a:pt x="767" y="829"/>
                    <a:pt x="769" y="829"/>
                  </a:cubicBezTo>
                  <a:cubicBezTo>
                    <a:pt x="770" y="825"/>
                    <a:pt x="770" y="816"/>
                    <a:pt x="768" y="813"/>
                  </a:cubicBezTo>
                  <a:cubicBezTo>
                    <a:pt x="764" y="814"/>
                    <a:pt x="762" y="822"/>
                    <a:pt x="761" y="829"/>
                  </a:cubicBezTo>
                  <a:close/>
                  <a:moveTo>
                    <a:pt x="1184" y="814"/>
                  </a:moveTo>
                  <a:cubicBezTo>
                    <a:pt x="1184" y="817"/>
                    <a:pt x="1187" y="816"/>
                    <a:pt x="1186" y="818"/>
                  </a:cubicBezTo>
                  <a:cubicBezTo>
                    <a:pt x="1188" y="817"/>
                    <a:pt x="1192" y="818"/>
                    <a:pt x="1192" y="815"/>
                  </a:cubicBezTo>
                  <a:cubicBezTo>
                    <a:pt x="1191" y="815"/>
                    <a:pt x="1190" y="815"/>
                    <a:pt x="1190" y="813"/>
                  </a:cubicBezTo>
                  <a:cubicBezTo>
                    <a:pt x="1188" y="813"/>
                    <a:pt x="1187" y="815"/>
                    <a:pt x="1184" y="814"/>
                  </a:cubicBezTo>
                  <a:close/>
                  <a:moveTo>
                    <a:pt x="898" y="821"/>
                  </a:moveTo>
                  <a:cubicBezTo>
                    <a:pt x="898" y="819"/>
                    <a:pt x="899" y="817"/>
                    <a:pt x="897" y="816"/>
                  </a:cubicBezTo>
                  <a:cubicBezTo>
                    <a:pt x="896" y="817"/>
                    <a:pt x="896" y="821"/>
                    <a:pt x="898" y="821"/>
                  </a:cubicBezTo>
                  <a:close/>
                  <a:moveTo>
                    <a:pt x="756" y="823"/>
                  </a:moveTo>
                  <a:cubicBezTo>
                    <a:pt x="756" y="822"/>
                    <a:pt x="758" y="818"/>
                    <a:pt x="756" y="817"/>
                  </a:cubicBezTo>
                  <a:cubicBezTo>
                    <a:pt x="755" y="819"/>
                    <a:pt x="754" y="821"/>
                    <a:pt x="756" y="823"/>
                  </a:cubicBezTo>
                  <a:close/>
                  <a:moveTo>
                    <a:pt x="1182" y="820"/>
                  </a:moveTo>
                  <a:cubicBezTo>
                    <a:pt x="1184" y="823"/>
                    <a:pt x="1185" y="827"/>
                    <a:pt x="1182" y="829"/>
                  </a:cubicBezTo>
                  <a:cubicBezTo>
                    <a:pt x="1183" y="830"/>
                    <a:pt x="1184" y="830"/>
                    <a:pt x="1186" y="831"/>
                  </a:cubicBezTo>
                  <a:cubicBezTo>
                    <a:pt x="1185" y="828"/>
                    <a:pt x="1190" y="830"/>
                    <a:pt x="1192" y="829"/>
                  </a:cubicBezTo>
                  <a:cubicBezTo>
                    <a:pt x="1191" y="826"/>
                    <a:pt x="1194" y="827"/>
                    <a:pt x="1194" y="826"/>
                  </a:cubicBezTo>
                  <a:cubicBezTo>
                    <a:pt x="1194" y="825"/>
                    <a:pt x="1194" y="824"/>
                    <a:pt x="1194" y="823"/>
                  </a:cubicBezTo>
                  <a:cubicBezTo>
                    <a:pt x="1193" y="823"/>
                    <a:pt x="1189" y="821"/>
                    <a:pt x="1186" y="822"/>
                  </a:cubicBezTo>
                  <a:cubicBezTo>
                    <a:pt x="1186" y="821"/>
                    <a:pt x="1186" y="820"/>
                    <a:pt x="1186" y="818"/>
                  </a:cubicBezTo>
                  <a:cubicBezTo>
                    <a:pt x="1184" y="818"/>
                    <a:pt x="1183" y="819"/>
                    <a:pt x="1182" y="820"/>
                  </a:cubicBezTo>
                  <a:close/>
                  <a:moveTo>
                    <a:pt x="1194" y="822"/>
                  </a:moveTo>
                  <a:cubicBezTo>
                    <a:pt x="1194" y="821"/>
                    <a:pt x="1194" y="819"/>
                    <a:pt x="1194" y="818"/>
                  </a:cubicBezTo>
                  <a:cubicBezTo>
                    <a:pt x="1194" y="818"/>
                    <a:pt x="1193" y="818"/>
                    <a:pt x="1192" y="818"/>
                  </a:cubicBezTo>
                  <a:cubicBezTo>
                    <a:pt x="1193" y="820"/>
                    <a:pt x="1193" y="821"/>
                    <a:pt x="1194" y="822"/>
                  </a:cubicBezTo>
                  <a:close/>
                  <a:moveTo>
                    <a:pt x="855" y="826"/>
                  </a:moveTo>
                  <a:cubicBezTo>
                    <a:pt x="858" y="826"/>
                    <a:pt x="861" y="827"/>
                    <a:pt x="864" y="826"/>
                  </a:cubicBezTo>
                  <a:cubicBezTo>
                    <a:pt x="863" y="823"/>
                    <a:pt x="860" y="820"/>
                    <a:pt x="857" y="819"/>
                  </a:cubicBezTo>
                  <a:cubicBezTo>
                    <a:pt x="858" y="823"/>
                    <a:pt x="853" y="823"/>
                    <a:pt x="855" y="826"/>
                  </a:cubicBezTo>
                  <a:close/>
                  <a:moveTo>
                    <a:pt x="773" y="826"/>
                  </a:moveTo>
                  <a:cubicBezTo>
                    <a:pt x="775" y="827"/>
                    <a:pt x="775" y="820"/>
                    <a:pt x="773" y="820"/>
                  </a:cubicBezTo>
                  <a:cubicBezTo>
                    <a:pt x="772" y="822"/>
                    <a:pt x="774" y="825"/>
                    <a:pt x="773" y="826"/>
                  </a:cubicBezTo>
                  <a:close/>
                  <a:moveTo>
                    <a:pt x="886" y="827"/>
                  </a:moveTo>
                  <a:cubicBezTo>
                    <a:pt x="886" y="825"/>
                    <a:pt x="885" y="823"/>
                    <a:pt x="884" y="822"/>
                  </a:cubicBezTo>
                  <a:cubicBezTo>
                    <a:pt x="883" y="824"/>
                    <a:pt x="883" y="827"/>
                    <a:pt x="886" y="827"/>
                  </a:cubicBezTo>
                  <a:close/>
                  <a:moveTo>
                    <a:pt x="1186" y="837"/>
                  </a:moveTo>
                  <a:cubicBezTo>
                    <a:pt x="1189" y="839"/>
                    <a:pt x="1193" y="838"/>
                    <a:pt x="1197" y="837"/>
                  </a:cubicBezTo>
                  <a:cubicBezTo>
                    <a:pt x="1196" y="833"/>
                    <a:pt x="1197" y="829"/>
                    <a:pt x="1195" y="828"/>
                  </a:cubicBezTo>
                  <a:cubicBezTo>
                    <a:pt x="1196" y="832"/>
                    <a:pt x="1193" y="832"/>
                    <a:pt x="1192" y="834"/>
                  </a:cubicBezTo>
                  <a:cubicBezTo>
                    <a:pt x="1193" y="834"/>
                    <a:pt x="1194" y="834"/>
                    <a:pt x="1194" y="835"/>
                  </a:cubicBezTo>
                  <a:cubicBezTo>
                    <a:pt x="1191" y="833"/>
                    <a:pt x="1186" y="834"/>
                    <a:pt x="1186" y="837"/>
                  </a:cubicBezTo>
                  <a:close/>
                  <a:moveTo>
                    <a:pt x="856" y="829"/>
                  </a:moveTo>
                  <a:cubicBezTo>
                    <a:pt x="860" y="836"/>
                    <a:pt x="864" y="843"/>
                    <a:pt x="871" y="846"/>
                  </a:cubicBezTo>
                  <a:cubicBezTo>
                    <a:pt x="874" y="853"/>
                    <a:pt x="878" y="857"/>
                    <a:pt x="884" y="861"/>
                  </a:cubicBezTo>
                  <a:cubicBezTo>
                    <a:pt x="883" y="854"/>
                    <a:pt x="880" y="848"/>
                    <a:pt x="881" y="843"/>
                  </a:cubicBezTo>
                  <a:cubicBezTo>
                    <a:pt x="873" y="837"/>
                    <a:pt x="871" y="825"/>
                    <a:pt x="856" y="829"/>
                  </a:cubicBezTo>
                  <a:close/>
                  <a:moveTo>
                    <a:pt x="873" y="831"/>
                  </a:moveTo>
                  <a:cubicBezTo>
                    <a:pt x="874" y="835"/>
                    <a:pt x="878" y="832"/>
                    <a:pt x="880" y="834"/>
                  </a:cubicBezTo>
                  <a:cubicBezTo>
                    <a:pt x="880" y="831"/>
                    <a:pt x="876" y="829"/>
                    <a:pt x="873" y="831"/>
                  </a:cubicBezTo>
                  <a:close/>
                  <a:moveTo>
                    <a:pt x="886" y="833"/>
                  </a:moveTo>
                  <a:cubicBezTo>
                    <a:pt x="887" y="832"/>
                    <a:pt x="886" y="830"/>
                    <a:pt x="884" y="830"/>
                  </a:cubicBezTo>
                  <a:cubicBezTo>
                    <a:pt x="883" y="832"/>
                    <a:pt x="884" y="833"/>
                    <a:pt x="886" y="833"/>
                  </a:cubicBezTo>
                  <a:close/>
                  <a:moveTo>
                    <a:pt x="761" y="848"/>
                  </a:moveTo>
                  <a:cubicBezTo>
                    <a:pt x="766" y="844"/>
                    <a:pt x="774" y="838"/>
                    <a:pt x="769" y="831"/>
                  </a:cubicBezTo>
                  <a:cubicBezTo>
                    <a:pt x="768" y="833"/>
                    <a:pt x="763" y="832"/>
                    <a:pt x="759" y="832"/>
                  </a:cubicBezTo>
                  <a:cubicBezTo>
                    <a:pt x="759" y="835"/>
                    <a:pt x="755" y="838"/>
                    <a:pt x="757" y="841"/>
                  </a:cubicBezTo>
                  <a:cubicBezTo>
                    <a:pt x="753" y="841"/>
                    <a:pt x="754" y="848"/>
                    <a:pt x="753" y="851"/>
                  </a:cubicBezTo>
                  <a:cubicBezTo>
                    <a:pt x="751" y="856"/>
                    <a:pt x="747" y="860"/>
                    <a:pt x="748" y="863"/>
                  </a:cubicBezTo>
                  <a:cubicBezTo>
                    <a:pt x="752" y="858"/>
                    <a:pt x="761" y="852"/>
                    <a:pt x="759" y="845"/>
                  </a:cubicBezTo>
                  <a:cubicBezTo>
                    <a:pt x="761" y="845"/>
                    <a:pt x="759" y="849"/>
                    <a:pt x="761" y="848"/>
                  </a:cubicBezTo>
                  <a:close/>
                  <a:moveTo>
                    <a:pt x="774" y="833"/>
                  </a:moveTo>
                  <a:cubicBezTo>
                    <a:pt x="776" y="833"/>
                    <a:pt x="777" y="832"/>
                    <a:pt x="776" y="831"/>
                  </a:cubicBezTo>
                  <a:cubicBezTo>
                    <a:pt x="775" y="830"/>
                    <a:pt x="774" y="831"/>
                    <a:pt x="774" y="833"/>
                  </a:cubicBezTo>
                  <a:close/>
                  <a:moveTo>
                    <a:pt x="1184" y="837"/>
                  </a:moveTo>
                  <a:cubicBezTo>
                    <a:pt x="1183" y="836"/>
                    <a:pt x="1184" y="833"/>
                    <a:pt x="1182" y="833"/>
                  </a:cubicBezTo>
                  <a:cubicBezTo>
                    <a:pt x="1182" y="836"/>
                    <a:pt x="1181" y="837"/>
                    <a:pt x="1184" y="837"/>
                  </a:cubicBezTo>
                  <a:close/>
                  <a:moveTo>
                    <a:pt x="1201" y="837"/>
                  </a:moveTo>
                  <a:cubicBezTo>
                    <a:pt x="1203" y="838"/>
                    <a:pt x="1210" y="839"/>
                    <a:pt x="1214" y="837"/>
                  </a:cubicBezTo>
                  <a:cubicBezTo>
                    <a:pt x="1209" y="836"/>
                    <a:pt x="1205" y="835"/>
                    <a:pt x="1201" y="833"/>
                  </a:cubicBezTo>
                  <a:cubicBezTo>
                    <a:pt x="1201" y="834"/>
                    <a:pt x="1200" y="835"/>
                    <a:pt x="1201" y="837"/>
                  </a:cubicBezTo>
                  <a:close/>
                  <a:moveTo>
                    <a:pt x="1168" y="837"/>
                  </a:moveTo>
                  <a:cubicBezTo>
                    <a:pt x="1171" y="838"/>
                    <a:pt x="1179" y="840"/>
                    <a:pt x="1178" y="834"/>
                  </a:cubicBezTo>
                  <a:cubicBezTo>
                    <a:pt x="1175" y="835"/>
                    <a:pt x="1171" y="836"/>
                    <a:pt x="1168" y="837"/>
                  </a:cubicBezTo>
                  <a:close/>
                  <a:moveTo>
                    <a:pt x="752" y="841"/>
                  </a:moveTo>
                  <a:cubicBezTo>
                    <a:pt x="751" y="838"/>
                    <a:pt x="755" y="837"/>
                    <a:pt x="752" y="835"/>
                  </a:cubicBezTo>
                  <a:cubicBezTo>
                    <a:pt x="753" y="838"/>
                    <a:pt x="749" y="839"/>
                    <a:pt x="752" y="841"/>
                  </a:cubicBezTo>
                  <a:close/>
                  <a:moveTo>
                    <a:pt x="889" y="837"/>
                  </a:moveTo>
                  <a:cubicBezTo>
                    <a:pt x="887" y="850"/>
                    <a:pt x="894" y="854"/>
                    <a:pt x="902" y="856"/>
                  </a:cubicBezTo>
                  <a:cubicBezTo>
                    <a:pt x="900" y="856"/>
                    <a:pt x="898" y="854"/>
                    <a:pt x="897" y="857"/>
                  </a:cubicBezTo>
                  <a:cubicBezTo>
                    <a:pt x="900" y="861"/>
                    <a:pt x="905" y="864"/>
                    <a:pt x="908" y="869"/>
                  </a:cubicBezTo>
                  <a:cubicBezTo>
                    <a:pt x="908" y="860"/>
                    <a:pt x="902" y="854"/>
                    <a:pt x="902" y="846"/>
                  </a:cubicBezTo>
                  <a:cubicBezTo>
                    <a:pt x="901" y="844"/>
                    <a:pt x="900" y="847"/>
                    <a:pt x="899" y="845"/>
                  </a:cubicBezTo>
                  <a:cubicBezTo>
                    <a:pt x="901" y="843"/>
                    <a:pt x="900" y="838"/>
                    <a:pt x="899" y="837"/>
                  </a:cubicBezTo>
                  <a:cubicBezTo>
                    <a:pt x="896" y="837"/>
                    <a:pt x="891" y="836"/>
                    <a:pt x="889" y="837"/>
                  </a:cubicBezTo>
                  <a:close/>
                  <a:moveTo>
                    <a:pt x="776" y="851"/>
                  </a:moveTo>
                  <a:cubicBezTo>
                    <a:pt x="775" y="845"/>
                    <a:pt x="778" y="843"/>
                    <a:pt x="777" y="838"/>
                  </a:cubicBezTo>
                  <a:cubicBezTo>
                    <a:pt x="776" y="838"/>
                    <a:pt x="775" y="838"/>
                    <a:pt x="774" y="838"/>
                  </a:cubicBezTo>
                  <a:cubicBezTo>
                    <a:pt x="775" y="842"/>
                    <a:pt x="773" y="849"/>
                    <a:pt x="776" y="851"/>
                  </a:cubicBezTo>
                  <a:close/>
                  <a:moveTo>
                    <a:pt x="782" y="839"/>
                  </a:moveTo>
                  <a:cubicBezTo>
                    <a:pt x="780" y="849"/>
                    <a:pt x="780" y="858"/>
                    <a:pt x="778" y="868"/>
                  </a:cubicBezTo>
                  <a:cubicBezTo>
                    <a:pt x="783" y="868"/>
                    <a:pt x="787" y="861"/>
                    <a:pt x="789" y="856"/>
                  </a:cubicBezTo>
                  <a:cubicBezTo>
                    <a:pt x="796" y="852"/>
                    <a:pt x="799" y="845"/>
                    <a:pt x="804" y="839"/>
                  </a:cubicBezTo>
                  <a:cubicBezTo>
                    <a:pt x="797" y="837"/>
                    <a:pt x="790" y="840"/>
                    <a:pt x="782" y="839"/>
                  </a:cubicBezTo>
                  <a:close/>
                  <a:moveTo>
                    <a:pt x="1183" y="848"/>
                  </a:moveTo>
                  <a:cubicBezTo>
                    <a:pt x="1184" y="847"/>
                    <a:pt x="1183" y="845"/>
                    <a:pt x="1185" y="846"/>
                  </a:cubicBezTo>
                  <a:cubicBezTo>
                    <a:pt x="1185" y="846"/>
                    <a:pt x="1185" y="846"/>
                    <a:pt x="1186" y="847"/>
                  </a:cubicBezTo>
                  <a:cubicBezTo>
                    <a:pt x="1185" y="850"/>
                    <a:pt x="1184" y="848"/>
                    <a:pt x="1182" y="849"/>
                  </a:cubicBezTo>
                  <a:cubicBezTo>
                    <a:pt x="1182" y="852"/>
                    <a:pt x="1182" y="853"/>
                    <a:pt x="1182" y="856"/>
                  </a:cubicBezTo>
                  <a:cubicBezTo>
                    <a:pt x="1189" y="856"/>
                    <a:pt x="1194" y="853"/>
                    <a:pt x="1198" y="856"/>
                  </a:cubicBezTo>
                  <a:cubicBezTo>
                    <a:pt x="1199" y="848"/>
                    <a:pt x="1192" y="849"/>
                    <a:pt x="1191" y="843"/>
                  </a:cubicBezTo>
                  <a:cubicBezTo>
                    <a:pt x="1187" y="844"/>
                    <a:pt x="1186" y="841"/>
                    <a:pt x="1183" y="841"/>
                  </a:cubicBezTo>
                  <a:cubicBezTo>
                    <a:pt x="1182" y="842"/>
                    <a:pt x="1182" y="847"/>
                    <a:pt x="1183" y="848"/>
                  </a:cubicBezTo>
                  <a:close/>
                  <a:moveTo>
                    <a:pt x="1198" y="846"/>
                  </a:moveTo>
                  <a:cubicBezTo>
                    <a:pt x="1198" y="844"/>
                    <a:pt x="1197" y="842"/>
                    <a:pt x="1197" y="841"/>
                  </a:cubicBezTo>
                  <a:cubicBezTo>
                    <a:pt x="1195" y="841"/>
                    <a:pt x="1194" y="841"/>
                    <a:pt x="1192" y="841"/>
                  </a:cubicBezTo>
                  <a:cubicBezTo>
                    <a:pt x="1192" y="845"/>
                    <a:pt x="1196" y="845"/>
                    <a:pt x="1198" y="846"/>
                  </a:cubicBezTo>
                  <a:close/>
                  <a:moveTo>
                    <a:pt x="769" y="843"/>
                  </a:moveTo>
                  <a:cubicBezTo>
                    <a:pt x="763" y="853"/>
                    <a:pt x="752" y="861"/>
                    <a:pt x="748" y="869"/>
                  </a:cubicBezTo>
                  <a:cubicBezTo>
                    <a:pt x="753" y="868"/>
                    <a:pt x="762" y="869"/>
                    <a:pt x="772" y="869"/>
                  </a:cubicBezTo>
                  <a:cubicBezTo>
                    <a:pt x="772" y="859"/>
                    <a:pt x="771" y="852"/>
                    <a:pt x="771" y="843"/>
                  </a:cubicBezTo>
                  <a:cubicBezTo>
                    <a:pt x="770" y="843"/>
                    <a:pt x="769" y="843"/>
                    <a:pt x="769" y="843"/>
                  </a:cubicBezTo>
                  <a:close/>
                  <a:moveTo>
                    <a:pt x="889" y="867"/>
                  </a:moveTo>
                  <a:cubicBezTo>
                    <a:pt x="895" y="868"/>
                    <a:pt x="899" y="871"/>
                    <a:pt x="906" y="872"/>
                  </a:cubicBezTo>
                  <a:cubicBezTo>
                    <a:pt x="901" y="865"/>
                    <a:pt x="896" y="858"/>
                    <a:pt x="889" y="853"/>
                  </a:cubicBezTo>
                  <a:cubicBezTo>
                    <a:pt x="889" y="858"/>
                    <a:pt x="889" y="862"/>
                    <a:pt x="889" y="867"/>
                  </a:cubicBezTo>
                  <a:close/>
                  <a:moveTo>
                    <a:pt x="1180" y="869"/>
                  </a:moveTo>
                  <a:cubicBezTo>
                    <a:pt x="1183" y="868"/>
                    <a:pt x="1183" y="870"/>
                    <a:pt x="1183" y="872"/>
                  </a:cubicBezTo>
                  <a:cubicBezTo>
                    <a:pt x="1181" y="872"/>
                    <a:pt x="1180" y="872"/>
                    <a:pt x="1179" y="873"/>
                  </a:cubicBezTo>
                  <a:cubicBezTo>
                    <a:pt x="1179" y="874"/>
                    <a:pt x="1179" y="875"/>
                    <a:pt x="1179" y="876"/>
                  </a:cubicBezTo>
                  <a:cubicBezTo>
                    <a:pt x="1184" y="878"/>
                    <a:pt x="1195" y="876"/>
                    <a:pt x="1201" y="874"/>
                  </a:cubicBezTo>
                  <a:cubicBezTo>
                    <a:pt x="1198" y="869"/>
                    <a:pt x="1194" y="864"/>
                    <a:pt x="1191" y="859"/>
                  </a:cubicBezTo>
                  <a:cubicBezTo>
                    <a:pt x="1182" y="854"/>
                    <a:pt x="1179" y="859"/>
                    <a:pt x="1180" y="869"/>
                  </a:cubicBezTo>
                  <a:close/>
                  <a:moveTo>
                    <a:pt x="1199" y="861"/>
                  </a:moveTo>
                  <a:cubicBezTo>
                    <a:pt x="1199" y="856"/>
                    <a:pt x="1196" y="858"/>
                    <a:pt x="1192" y="857"/>
                  </a:cubicBezTo>
                  <a:cubicBezTo>
                    <a:pt x="1192" y="861"/>
                    <a:pt x="1196" y="862"/>
                    <a:pt x="1199" y="861"/>
                  </a:cubicBezTo>
                  <a:close/>
                  <a:moveTo>
                    <a:pt x="1201" y="869"/>
                  </a:moveTo>
                  <a:cubicBezTo>
                    <a:pt x="1201" y="866"/>
                    <a:pt x="1201" y="863"/>
                    <a:pt x="1198" y="864"/>
                  </a:cubicBezTo>
                  <a:cubicBezTo>
                    <a:pt x="1198" y="867"/>
                    <a:pt x="1198" y="869"/>
                    <a:pt x="1201" y="869"/>
                  </a:cubicBezTo>
                  <a:close/>
                  <a:moveTo>
                    <a:pt x="819" y="872"/>
                  </a:moveTo>
                  <a:cubicBezTo>
                    <a:pt x="823" y="877"/>
                    <a:pt x="831" y="875"/>
                    <a:pt x="837" y="875"/>
                  </a:cubicBezTo>
                  <a:cubicBezTo>
                    <a:pt x="843" y="875"/>
                    <a:pt x="850" y="875"/>
                    <a:pt x="856" y="874"/>
                  </a:cubicBezTo>
                  <a:cubicBezTo>
                    <a:pt x="866" y="874"/>
                    <a:pt x="878" y="876"/>
                    <a:pt x="884" y="871"/>
                  </a:cubicBezTo>
                  <a:cubicBezTo>
                    <a:pt x="865" y="869"/>
                    <a:pt x="840" y="870"/>
                    <a:pt x="819" y="872"/>
                  </a:cubicBezTo>
                  <a:close/>
                  <a:moveTo>
                    <a:pt x="895" y="872"/>
                  </a:moveTo>
                  <a:cubicBezTo>
                    <a:pt x="893" y="872"/>
                    <a:pt x="892" y="871"/>
                    <a:pt x="890" y="871"/>
                  </a:cubicBezTo>
                  <a:cubicBezTo>
                    <a:pt x="889" y="874"/>
                    <a:pt x="894" y="873"/>
                    <a:pt x="895" y="872"/>
                  </a:cubicBezTo>
                  <a:close/>
                  <a:moveTo>
                    <a:pt x="779" y="874"/>
                  </a:moveTo>
                  <a:cubicBezTo>
                    <a:pt x="787" y="874"/>
                    <a:pt x="803" y="878"/>
                    <a:pt x="810" y="872"/>
                  </a:cubicBezTo>
                  <a:cubicBezTo>
                    <a:pt x="799" y="872"/>
                    <a:pt x="784" y="870"/>
                    <a:pt x="779" y="874"/>
                  </a:cubicBezTo>
                  <a:close/>
                  <a:moveTo>
                    <a:pt x="772" y="872"/>
                  </a:moveTo>
                  <a:cubicBezTo>
                    <a:pt x="769" y="872"/>
                    <a:pt x="765" y="872"/>
                    <a:pt x="762" y="872"/>
                  </a:cubicBezTo>
                  <a:cubicBezTo>
                    <a:pt x="763" y="874"/>
                    <a:pt x="772" y="876"/>
                    <a:pt x="772" y="872"/>
                  </a:cubicBezTo>
                  <a:close/>
                  <a:moveTo>
                    <a:pt x="812" y="875"/>
                  </a:moveTo>
                  <a:cubicBezTo>
                    <a:pt x="813" y="875"/>
                    <a:pt x="817" y="876"/>
                    <a:pt x="818" y="874"/>
                  </a:cubicBezTo>
                  <a:cubicBezTo>
                    <a:pt x="817" y="871"/>
                    <a:pt x="812" y="872"/>
                    <a:pt x="812" y="875"/>
                  </a:cubicBezTo>
                  <a:close/>
                  <a:moveTo>
                    <a:pt x="752" y="884"/>
                  </a:moveTo>
                  <a:cubicBezTo>
                    <a:pt x="755" y="882"/>
                    <a:pt x="756" y="879"/>
                    <a:pt x="757" y="876"/>
                  </a:cubicBezTo>
                  <a:cubicBezTo>
                    <a:pt x="754" y="874"/>
                    <a:pt x="749" y="873"/>
                    <a:pt x="746" y="874"/>
                  </a:cubicBezTo>
                  <a:cubicBezTo>
                    <a:pt x="744" y="878"/>
                    <a:pt x="744" y="884"/>
                    <a:pt x="744" y="889"/>
                  </a:cubicBezTo>
                  <a:cubicBezTo>
                    <a:pt x="747" y="891"/>
                    <a:pt x="753" y="891"/>
                    <a:pt x="753" y="886"/>
                  </a:cubicBezTo>
                  <a:cubicBezTo>
                    <a:pt x="752" y="883"/>
                    <a:pt x="748" y="881"/>
                    <a:pt x="748" y="877"/>
                  </a:cubicBezTo>
                  <a:cubicBezTo>
                    <a:pt x="750" y="879"/>
                    <a:pt x="751" y="881"/>
                    <a:pt x="752" y="884"/>
                  </a:cubicBezTo>
                  <a:close/>
                  <a:moveTo>
                    <a:pt x="763" y="876"/>
                  </a:moveTo>
                  <a:cubicBezTo>
                    <a:pt x="761" y="881"/>
                    <a:pt x="761" y="896"/>
                    <a:pt x="766" y="900"/>
                  </a:cubicBezTo>
                  <a:cubicBezTo>
                    <a:pt x="767" y="892"/>
                    <a:pt x="772" y="888"/>
                    <a:pt x="772" y="878"/>
                  </a:cubicBezTo>
                  <a:cubicBezTo>
                    <a:pt x="768" y="878"/>
                    <a:pt x="766" y="876"/>
                    <a:pt x="763" y="876"/>
                  </a:cubicBezTo>
                  <a:close/>
                  <a:moveTo>
                    <a:pt x="908" y="882"/>
                  </a:moveTo>
                  <a:cubicBezTo>
                    <a:pt x="906" y="887"/>
                    <a:pt x="908" y="892"/>
                    <a:pt x="911" y="893"/>
                  </a:cubicBezTo>
                  <a:cubicBezTo>
                    <a:pt x="915" y="888"/>
                    <a:pt x="909" y="882"/>
                    <a:pt x="910" y="876"/>
                  </a:cubicBezTo>
                  <a:cubicBezTo>
                    <a:pt x="907" y="877"/>
                    <a:pt x="906" y="876"/>
                    <a:pt x="903" y="876"/>
                  </a:cubicBezTo>
                  <a:cubicBezTo>
                    <a:pt x="904" y="880"/>
                    <a:pt x="905" y="882"/>
                    <a:pt x="908" y="882"/>
                  </a:cubicBezTo>
                  <a:close/>
                  <a:moveTo>
                    <a:pt x="874" y="892"/>
                  </a:moveTo>
                  <a:cubicBezTo>
                    <a:pt x="873" y="892"/>
                    <a:pt x="873" y="890"/>
                    <a:pt x="871" y="891"/>
                  </a:cubicBezTo>
                  <a:cubicBezTo>
                    <a:pt x="870" y="893"/>
                    <a:pt x="869" y="895"/>
                    <a:pt x="867" y="897"/>
                  </a:cubicBezTo>
                  <a:cubicBezTo>
                    <a:pt x="874" y="901"/>
                    <a:pt x="877" y="911"/>
                    <a:pt x="889" y="908"/>
                  </a:cubicBezTo>
                  <a:cubicBezTo>
                    <a:pt x="890" y="895"/>
                    <a:pt x="887" y="887"/>
                    <a:pt x="886" y="876"/>
                  </a:cubicBezTo>
                  <a:cubicBezTo>
                    <a:pt x="878" y="878"/>
                    <a:pt x="875" y="886"/>
                    <a:pt x="874" y="892"/>
                  </a:cubicBezTo>
                  <a:close/>
                  <a:moveTo>
                    <a:pt x="898" y="895"/>
                  </a:moveTo>
                  <a:cubicBezTo>
                    <a:pt x="898" y="889"/>
                    <a:pt x="899" y="881"/>
                    <a:pt x="898" y="876"/>
                  </a:cubicBezTo>
                  <a:cubicBezTo>
                    <a:pt x="896" y="876"/>
                    <a:pt x="894" y="876"/>
                    <a:pt x="892" y="876"/>
                  </a:cubicBezTo>
                  <a:cubicBezTo>
                    <a:pt x="893" y="883"/>
                    <a:pt x="894" y="891"/>
                    <a:pt x="898" y="895"/>
                  </a:cubicBezTo>
                  <a:close/>
                  <a:moveTo>
                    <a:pt x="847" y="878"/>
                  </a:moveTo>
                  <a:cubicBezTo>
                    <a:pt x="853" y="884"/>
                    <a:pt x="859" y="890"/>
                    <a:pt x="867" y="895"/>
                  </a:cubicBezTo>
                  <a:cubicBezTo>
                    <a:pt x="869" y="888"/>
                    <a:pt x="877" y="883"/>
                    <a:pt x="878" y="877"/>
                  </a:cubicBezTo>
                  <a:cubicBezTo>
                    <a:pt x="868" y="877"/>
                    <a:pt x="858" y="878"/>
                    <a:pt x="847" y="878"/>
                  </a:cubicBezTo>
                  <a:close/>
                  <a:moveTo>
                    <a:pt x="790" y="898"/>
                  </a:moveTo>
                  <a:cubicBezTo>
                    <a:pt x="784" y="902"/>
                    <a:pt x="779" y="907"/>
                    <a:pt x="775" y="913"/>
                  </a:cubicBezTo>
                  <a:cubicBezTo>
                    <a:pt x="784" y="917"/>
                    <a:pt x="800" y="912"/>
                    <a:pt x="806" y="913"/>
                  </a:cubicBezTo>
                  <a:cubicBezTo>
                    <a:pt x="813" y="904"/>
                    <a:pt x="823" y="897"/>
                    <a:pt x="830" y="887"/>
                  </a:cubicBezTo>
                  <a:cubicBezTo>
                    <a:pt x="828" y="881"/>
                    <a:pt x="819" y="875"/>
                    <a:pt x="808" y="878"/>
                  </a:cubicBezTo>
                  <a:cubicBezTo>
                    <a:pt x="802" y="884"/>
                    <a:pt x="796" y="889"/>
                    <a:pt x="791" y="895"/>
                  </a:cubicBezTo>
                  <a:cubicBezTo>
                    <a:pt x="790" y="900"/>
                    <a:pt x="796" y="901"/>
                    <a:pt x="795" y="904"/>
                  </a:cubicBezTo>
                  <a:cubicBezTo>
                    <a:pt x="792" y="904"/>
                    <a:pt x="793" y="900"/>
                    <a:pt x="790" y="898"/>
                  </a:cubicBezTo>
                  <a:close/>
                  <a:moveTo>
                    <a:pt x="833" y="885"/>
                  </a:moveTo>
                  <a:cubicBezTo>
                    <a:pt x="836" y="883"/>
                    <a:pt x="836" y="880"/>
                    <a:pt x="840" y="880"/>
                  </a:cubicBezTo>
                  <a:cubicBezTo>
                    <a:pt x="839" y="883"/>
                    <a:pt x="835" y="883"/>
                    <a:pt x="835" y="887"/>
                  </a:cubicBezTo>
                  <a:cubicBezTo>
                    <a:pt x="842" y="894"/>
                    <a:pt x="849" y="901"/>
                    <a:pt x="856" y="907"/>
                  </a:cubicBezTo>
                  <a:cubicBezTo>
                    <a:pt x="860" y="905"/>
                    <a:pt x="861" y="901"/>
                    <a:pt x="864" y="898"/>
                  </a:cubicBezTo>
                  <a:cubicBezTo>
                    <a:pt x="854" y="889"/>
                    <a:pt x="848" y="875"/>
                    <a:pt x="826" y="878"/>
                  </a:cubicBezTo>
                  <a:cubicBezTo>
                    <a:pt x="827" y="881"/>
                    <a:pt x="830" y="883"/>
                    <a:pt x="833" y="885"/>
                  </a:cubicBezTo>
                  <a:close/>
                  <a:moveTo>
                    <a:pt x="789" y="893"/>
                  </a:moveTo>
                  <a:cubicBezTo>
                    <a:pt x="793" y="888"/>
                    <a:pt x="799" y="884"/>
                    <a:pt x="803" y="878"/>
                  </a:cubicBezTo>
                  <a:cubicBezTo>
                    <a:pt x="794" y="878"/>
                    <a:pt x="787" y="879"/>
                    <a:pt x="779" y="879"/>
                  </a:cubicBezTo>
                  <a:cubicBezTo>
                    <a:pt x="774" y="885"/>
                    <a:pt x="777" y="898"/>
                    <a:pt x="774" y="906"/>
                  </a:cubicBezTo>
                  <a:cubicBezTo>
                    <a:pt x="779" y="903"/>
                    <a:pt x="784" y="899"/>
                    <a:pt x="787" y="893"/>
                  </a:cubicBezTo>
                  <a:cubicBezTo>
                    <a:pt x="784" y="890"/>
                    <a:pt x="780" y="887"/>
                    <a:pt x="778" y="882"/>
                  </a:cubicBezTo>
                  <a:cubicBezTo>
                    <a:pt x="784" y="884"/>
                    <a:pt x="783" y="891"/>
                    <a:pt x="789" y="893"/>
                  </a:cubicBezTo>
                  <a:close/>
                  <a:moveTo>
                    <a:pt x="1193" y="880"/>
                  </a:moveTo>
                  <a:cubicBezTo>
                    <a:pt x="1188" y="881"/>
                    <a:pt x="1186" y="878"/>
                    <a:pt x="1180" y="879"/>
                  </a:cubicBezTo>
                  <a:cubicBezTo>
                    <a:pt x="1179" y="881"/>
                    <a:pt x="1177" y="884"/>
                    <a:pt x="1179" y="886"/>
                  </a:cubicBezTo>
                  <a:cubicBezTo>
                    <a:pt x="1181" y="885"/>
                    <a:pt x="1181" y="882"/>
                    <a:pt x="1185" y="883"/>
                  </a:cubicBezTo>
                  <a:cubicBezTo>
                    <a:pt x="1185" y="885"/>
                    <a:pt x="1186" y="887"/>
                    <a:pt x="1185" y="888"/>
                  </a:cubicBezTo>
                  <a:cubicBezTo>
                    <a:pt x="1183" y="887"/>
                    <a:pt x="1180" y="887"/>
                    <a:pt x="1178" y="888"/>
                  </a:cubicBezTo>
                  <a:cubicBezTo>
                    <a:pt x="1178" y="892"/>
                    <a:pt x="1183" y="891"/>
                    <a:pt x="1182" y="895"/>
                  </a:cubicBezTo>
                  <a:cubicBezTo>
                    <a:pt x="1180" y="897"/>
                    <a:pt x="1180" y="896"/>
                    <a:pt x="1178" y="895"/>
                  </a:cubicBezTo>
                  <a:cubicBezTo>
                    <a:pt x="1178" y="897"/>
                    <a:pt x="1177" y="900"/>
                    <a:pt x="1178" y="901"/>
                  </a:cubicBezTo>
                  <a:cubicBezTo>
                    <a:pt x="1188" y="899"/>
                    <a:pt x="1195" y="901"/>
                    <a:pt x="1204" y="900"/>
                  </a:cubicBezTo>
                  <a:cubicBezTo>
                    <a:pt x="1205" y="895"/>
                    <a:pt x="1199" y="895"/>
                    <a:pt x="1199" y="890"/>
                  </a:cubicBezTo>
                  <a:cubicBezTo>
                    <a:pt x="1202" y="890"/>
                    <a:pt x="1202" y="892"/>
                    <a:pt x="1204" y="892"/>
                  </a:cubicBezTo>
                  <a:cubicBezTo>
                    <a:pt x="1205" y="889"/>
                    <a:pt x="1202" y="888"/>
                    <a:pt x="1201" y="886"/>
                  </a:cubicBezTo>
                  <a:cubicBezTo>
                    <a:pt x="1202" y="885"/>
                    <a:pt x="1203" y="883"/>
                    <a:pt x="1203" y="880"/>
                  </a:cubicBezTo>
                  <a:cubicBezTo>
                    <a:pt x="1200" y="880"/>
                    <a:pt x="1194" y="876"/>
                    <a:pt x="1193" y="880"/>
                  </a:cubicBezTo>
                  <a:close/>
                  <a:moveTo>
                    <a:pt x="757" y="889"/>
                  </a:moveTo>
                  <a:cubicBezTo>
                    <a:pt x="760" y="891"/>
                    <a:pt x="759" y="886"/>
                    <a:pt x="757" y="886"/>
                  </a:cubicBezTo>
                  <a:cubicBezTo>
                    <a:pt x="757" y="888"/>
                    <a:pt x="756" y="887"/>
                    <a:pt x="757" y="889"/>
                  </a:cubicBezTo>
                  <a:close/>
                  <a:moveTo>
                    <a:pt x="832" y="889"/>
                  </a:moveTo>
                  <a:cubicBezTo>
                    <a:pt x="812" y="909"/>
                    <a:pt x="793" y="930"/>
                    <a:pt x="774" y="950"/>
                  </a:cubicBezTo>
                  <a:cubicBezTo>
                    <a:pt x="810" y="948"/>
                    <a:pt x="851" y="950"/>
                    <a:pt x="895" y="948"/>
                  </a:cubicBezTo>
                  <a:cubicBezTo>
                    <a:pt x="873" y="929"/>
                    <a:pt x="854" y="908"/>
                    <a:pt x="832" y="889"/>
                  </a:cubicBezTo>
                  <a:close/>
                  <a:moveTo>
                    <a:pt x="904" y="894"/>
                  </a:moveTo>
                  <a:cubicBezTo>
                    <a:pt x="905" y="893"/>
                    <a:pt x="905" y="889"/>
                    <a:pt x="903" y="889"/>
                  </a:cubicBezTo>
                  <a:cubicBezTo>
                    <a:pt x="902" y="891"/>
                    <a:pt x="901" y="894"/>
                    <a:pt x="904" y="894"/>
                  </a:cubicBezTo>
                  <a:close/>
                  <a:moveTo>
                    <a:pt x="744" y="901"/>
                  </a:moveTo>
                  <a:cubicBezTo>
                    <a:pt x="748" y="900"/>
                    <a:pt x="750" y="897"/>
                    <a:pt x="750" y="891"/>
                  </a:cubicBezTo>
                  <a:cubicBezTo>
                    <a:pt x="743" y="889"/>
                    <a:pt x="744" y="898"/>
                    <a:pt x="744" y="901"/>
                  </a:cubicBezTo>
                  <a:close/>
                  <a:moveTo>
                    <a:pt x="772" y="896"/>
                  </a:moveTo>
                  <a:cubicBezTo>
                    <a:pt x="771" y="895"/>
                    <a:pt x="773" y="891"/>
                    <a:pt x="770" y="892"/>
                  </a:cubicBezTo>
                  <a:cubicBezTo>
                    <a:pt x="771" y="893"/>
                    <a:pt x="769" y="897"/>
                    <a:pt x="772" y="896"/>
                  </a:cubicBezTo>
                  <a:close/>
                  <a:moveTo>
                    <a:pt x="748" y="910"/>
                  </a:moveTo>
                  <a:cubicBezTo>
                    <a:pt x="752" y="911"/>
                    <a:pt x="755" y="909"/>
                    <a:pt x="759" y="910"/>
                  </a:cubicBezTo>
                  <a:cubicBezTo>
                    <a:pt x="761" y="905"/>
                    <a:pt x="760" y="896"/>
                    <a:pt x="758" y="893"/>
                  </a:cubicBezTo>
                  <a:cubicBezTo>
                    <a:pt x="752" y="895"/>
                    <a:pt x="751" y="904"/>
                    <a:pt x="748" y="910"/>
                  </a:cubicBezTo>
                  <a:close/>
                  <a:moveTo>
                    <a:pt x="1267" y="893"/>
                  </a:moveTo>
                  <a:cubicBezTo>
                    <a:pt x="1268" y="897"/>
                    <a:pt x="1265" y="900"/>
                    <a:pt x="1270" y="900"/>
                  </a:cubicBezTo>
                  <a:cubicBezTo>
                    <a:pt x="1271" y="898"/>
                    <a:pt x="1269" y="895"/>
                    <a:pt x="1268" y="893"/>
                  </a:cubicBezTo>
                  <a:cubicBezTo>
                    <a:pt x="1268" y="893"/>
                    <a:pt x="1268" y="894"/>
                    <a:pt x="1267" y="893"/>
                  </a:cubicBezTo>
                  <a:close/>
                  <a:moveTo>
                    <a:pt x="893" y="898"/>
                  </a:moveTo>
                  <a:cubicBezTo>
                    <a:pt x="895" y="899"/>
                    <a:pt x="895" y="894"/>
                    <a:pt x="893" y="895"/>
                  </a:cubicBezTo>
                  <a:cubicBezTo>
                    <a:pt x="893" y="896"/>
                    <a:pt x="893" y="897"/>
                    <a:pt x="893" y="898"/>
                  </a:cubicBezTo>
                  <a:close/>
                  <a:moveTo>
                    <a:pt x="904" y="900"/>
                  </a:moveTo>
                  <a:cubicBezTo>
                    <a:pt x="900" y="900"/>
                    <a:pt x="902" y="908"/>
                    <a:pt x="901" y="912"/>
                  </a:cubicBezTo>
                  <a:cubicBezTo>
                    <a:pt x="904" y="913"/>
                    <a:pt x="911" y="914"/>
                    <a:pt x="911" y="910"/>
                  </a:cubicBezTo>
                  <a:cubicBezTo>
                    <a:pt x="909" y="907"/>
                    <a:pt x="907" y="904"/>
                    <a:pt x="905" y="900"/>
                  </a:cubicBezTo>
                  <a:cubicBezTo>
                    <a:pt x="906" y="900"/>
                    <a:pt x="907" y="902"/>
                    <a:pt x="908" y="900"/>
                  </a:cubicBezTo>
                  <a:cubicBezTo>
                    <a:pt x="905" y="900"/>
                    <a:pt x="906" y="896"/>
                    <a:pt x="905" y="895"/>
                  </a:cubicBezTo>
                  <a:cubicBezTo>
                    <a:pt x="904" y="895"/>
                    <a:pt x="903" y="895"/>
                    <a:pt x="903" y="895"/>
                  </a:cubicBezTo>
                  <a:cubicBezTo>
                    <a:pt x="902" y="897"/>
                    <a:pt x="903" y="899"/>
                    <a:pt x="904" y="900"/>
                  </a:cubicBezTo>
                  <a:close/>
                  <a:moveTo>
                    <a:pt x="912" y="901"/>
                  </a:moveTo>
                  <a:cubicBezTo>
                    <a:pt x="912" y="899"/>
                    <a:pt x="913" y="895"/>
                    <a:pt x="910" y="895"/>
                  </a:cubicBezTo>
                  <a:cubicBezTo>
                    <a:pt x="910" y="898"/>
                    <a:pt x="910" y="901"/>
                    <a:pt x="912" y="901"/>
                  </a:cubicBezTo>
                  <a:close/>
                  <a:moveTo>
                    <a:pt x="769" y="905"/>
                  </a:moveTo>
                  <a:cubicBezTo>
                    <a:pt x="770" y="904"/>
                    <a:pt x="771" y="899"/>
                    <a:pt x="769" y="900"/>
                  </a:cubicBezTo>
                  <a:cubicBezTo>
                    <a:pt x="769" y="901"/>
                    <a:pt x="768" y="905"/>
                    <a:pt x="769" y="905"/>
                  </a:cubicBezTo>
                  <a:close/>
                  <a:moveTo>
                    <a:pt x="860" y="908"/>
                  </a:moveTo>
                  <a:cubicBezTo>
                    <a:pt x="864" y="909"/>
                    <a:pt x="869" y="909"/>
                    <a:pt x="875" y="909"/>
                  </a:cubicBezTo>
                  <a:cubicBezTo>
                    <a:pt x="873" y="904"/>
                    <a:pt x="869" y="902"/>
                    <a:pt x="865" y="900"/>
                  </a:cubicBezTo>
                  <a:cubicBezTo>
                    <a:pt x="864" y="903"/>
                    <a:pt x="860" y="904"/>
                    <a:pt x="860" y="908"/>
                  </a:cubicBezTo>
                  <a:close/>
                  <a:moveTo>
                    <a:pt x="741" y="905"/>
                  </a:moveTo>
                  <a:cubicBezTo>
                    <a:pt x="743" y="906"/>
                    <a:pt x="744" y="900"/>
                    <a:pt x="741" y="900"/>
                  </a:cubicBezTo>
                  <a:cubicBezTo>
                    <a:pt x="741" y="902"/>
                    <a:pt x="740" y="903"/>
                    <a:pt x="741" y="905"/>
                  </a:cubicBezTo>
                  <a:close/>
                  <a:moveTo>
                    <a:pt x="897" y="909"/>
                  </a:moveTo>
                  <a:cubicBezTo>
                    <a:pt x="899" y="907"/>
                    <a:pt x="897" y="902"/>
                    <a:pt x="895" y="901"/>
                  </a:cubicBezTo>
                  <a:cubicBezTo>
                    <a:pt x="894" y="903"/>
                    <a:pt x="893" y="910"/>
                    <a:pt x="897" y="909"/>
                  </a:cubicBezTo>
                  <a:close/>
                  <a:moveTo>
                    <a:pt x="1203" y="921"/>
                  </a:moveTo>
                  <a:cubicBezTo>
                    <a:pt x="1200" y="914"/>
                    <a:pt x="1196" y="909"/>
                    <a:pt x="1190" y="904"/>
                  </a:cubicBezTo>
                  <a:cubicBezTo>
                    <a:pt x="1186" y="906"/>
                    <a:pt x="1182" y="902"/>
                    <a:pt x="1177" y="904"/>
                  </a:cubicBezTo>
                  <a:cubicBezTo>
                    <a:pt x="1177" y="905"/>
                    <a:pt x="1177" y="907"/>
                    <a:pt x="1177" y="908"/>
                  </a:cubicBezTo>
                  <a:cubicBezTo>
                    <a:pt x="1180" y="909"/>
                    <a:pt x="1186" y="907"/>
                    <a:pt x="1186" y="910"/>
                  </a:cubicBezTo>
                  <a:cubicBezTo>
                    <a:pt x="1183" y="912"/>
                    <a:pt x="1176" y="907"/>
                    <a:pt x="1175" y="913"/>
                  </a:cubicBezTo>
                  <a:cubicBezTo>
                    <a:pt x="1177" y="913"/>
                    <a:pt x="1181" y="912"/>
                    <a:pt x="1182" y="915"/>
                  </a:cubicBezTo>
                  <a:cubicBezTo>
                    <a:pt x="1182" y="917"/>
                    <a:pt x="1182" y="919"/>
                    <a:pt x="1181" y="920"/>
                  </a:cubicBezTo>
                  <a:cubicBezTo>
                    <a:pt x="1180" y="918"/>
                    <a:pt x="1177" y="916"/>
                    <a:pt x="1175" y="918"/>
                  </a:cubicBezTo>
                  <a:cubicBezTo>
                    <a:pt x="1175" y="920"/>
                    <a:pt x="1177" y="920"/>
                    <a:pt x="1177" y="923"/>
                  </a:cubicBezTo>
                  <a:cubicBezTo>
                    <a:pt x="1175" y="923"/>
                    <a:pt x="1174" y="925"/>
                    <a:pt x="1174" y="928"/>
                  </a:cubicBezTo>
                  <a:cubicBezTo>
                    <a:pt x="1185" y="929"/>
                    <a:pt x="1198" y="929"/>
                    <a:pt x="1208" y="928"/>
                  </a:cubicBezTo>
                  <a:cubicBezTo>
                    <a:pt x="1208" y="924"/>
                    <a:pt x="1204" y="924"/>
                    <a:pt x="1203" y="921"/>
                  </a:cubicBezTo>
                  <a:close/>
                  <a:moveTo>
                    <a:pt x="1195" y="904"/>
                  </a:moveTo>
                  <a:cubicBezTo>
                    <a:pt x="1197" y="908"/>
                    <a:pt x="1202" y="916"/>
                    <a:pt x="1207" y="912"/>
                  </a:cubicBezTo>
                  <a:cubicBezTo>
                    <a:pt x="1206" y="912"/>
                    <a:pt x="1206" y="911"/>
                    <a:pt x="1206" y="910"/>
                  </a:cubicBezTo>
                  <a:cubicBezTo>
                    <a:pt x="1203" y="911"/>
                    <a:pt x="1202" y="910"/>
                    <a:pt x="1201" y="908"/>
                  </a:cubicBezTo>
                  <a:cubicBezTo>
                    <a:pt x="1202" y="907"/>
                    <a:pt x="1204" y="907"/>
                    <a:pt x="1206" y="907"/>
                  </a:cubicBezTo>
                  <a:cubicBezTo>
                    <a:pt x="1207" y="902"/>
                    <a:pt x="1198" y="903"/>
                    <a:pt x="1195" y="904"/>
                  </a:cubicBezTo>
                  <a:close/>
                  <a:moveTo>
                    <a:pt x="767" y="910"/>
                  </a:moveTo>
                  <a:cubicBezTo>
                    <a:pt x="767" y="909"/>
                    <a:pt x="768" y="909"/>
                    <a:pt x="769" y="908"/>
                  </a:cubicBezTo>
                  <a:cubicBezTo>
                    <a:pt x="769" y="903"/>
                    <a:pt x="763" y="908"/>
                    <a:pt x="767" y="910"/>
                  </a:cubicBezTo>
                  <a:close/>
                  <a:moveTo>
                    <a:pt x="740" y="910"/>
                  </a:moveTo>
                  <a:cubicBezTo>
                    <a:pt x="743" y="911"/>
                    <a:pt x="743" y="909"/>
                    <a:pt x="743" y="907"/>
                  </a:cubicBezTo>
                  <a:cubicBezTo>
                    <a:pt x="742" y="907"/>
                    <a:pt x="741" y="907"/>
                    <a:pt x="741" y="907"/>
                  </a:cubicBezTo>
                  <a:cubicBezTo>
                    <a:pt x="741" y="909"/>
                    <a:pt x="740" y="909"/>
                    <a:pt x="740" y="910"/>
                  </a:cubicBezTo>
                  <a:close/>
                  <a:moveTo>
                    <a:pt x="884" y="917"/>
                  </a:moveTo>
                  <a:cubicBezTo>
                    <a:pt x="884" y="910"/>
                    <a:pt x="870" y="910"/>
                    <a:pt x="860" y="912"/>
                  </a:cubicBezTo>
                  <a:cubicBezTo>
                    <a:pt x="866" y="917"/>
                    <a:pt x="871" y="924"/>
                    <a:pt x="878" y="928"/>
                  </a:cubicBezTo>
                  <a:cubicBezTo>
                    <a:pt x="880" y="923"/>
                    <a:pt x="885" y="922"/>
                    <a:pt x="884" y="917"/>
                  </a:cubicBezTo>
                  <a:close/>
                  <a:moveTo>
                    <a:pt x="741" y="932"/>
                  </a:moveTo>
                  <a:cubicBezTo>
                    <a:pt x="736" y="935"/>
                    <a:pt x="736" y="941"/>
                    <a:pt x="734" y="945"/>
                  </a:cubicBezTo>
                  <a:cubicBezTo>
                    <a:pt x="743" y="937"/>
                    <a:pt x="751" y="928"/>
                    <a:pt x="761" y="920"/>
                  </a:cubicBezTo>
                  <a:cubicBezTo>
                    <a:pt x="761" y="917"/>
                    <a:pt x="761" y="915"/>
                    <a:pt x="760" y="913"/>
                  </a:cubicBezTo>
                  <a:cubicBezTo>
                    <a:pt x="758" y="913"/>
                    <a:pt x="753" y="913"/>
                    <a:pt x="748" y="913"/>
                  </a:cubicBezTo>
                  <a:cubicBezTo>
                    <a:pt x="745" y="919"/>
                    <a:pt x="741" y="924"/>
                    <a:pt x="741" y="932"/>
                  </a:cubicBezTo>
                  <a:close/>
                  <a:moveTo>
                    <a:pt x="737" y="926"/>
                  </a:moveTo>
                  <a:cubicBezTo>
                    <a:pt x="740" y="924"/>
                    <a:pt x="740" y="917"/>
                    <a:pt x="742" y="914"/>
                  </a:cubicBezTo>
                  <a:cubicBezTo>
                    <a:pt x="741" y="914"/>
                    <a:pt x="741" y="914"/>
                    <a:pt x="740" y="913"/>
                  </a:cubicBezTo>
                  <a:cubicBezTo>
                    <a:pt x="737" y="916"/>
                    <a:pt x="736" y="920"/>
                    <a:pt x="737" y="926"/>
                  </a:cubicBezTo>
                  <a:close/>
                  <a:moveTo>
                    <a:pt x="902" y="916"/>
                  </a:moveTo>
                  <a:cubicBezTo>
                    <a:pt x="901" y="922"/>
                    <a:pt x="900" y="933"/>
                    <a:pt x="908" y="932"/>
                  </a:cubicBezTo>
                  <a:cubicBezTo>
                    <a:pt x="911" y="938"/>
                    <a:pt x="918" y="945"/>
                    <a:pt x="923" y="947"/>
                  </a:cubicBezTo>
                  <a:cubicBezTo>
                    <a:pt x="918" y="937"/>
                    <a:pt x="916" y="925"/>
                    <a:pt x="912" y="915"/>
                  </a:cubicBezTo>
                  <a:cubicBezTo>
                    <a:pt x="908" y="916"/>
                    <a:pt x="906" y="915"/>
                    <a:pt x="902" y="916"/>
                  </a:cubicBezTo>
                  <a:close/>
                  <a:moveTo>
                    <a:pt x="1267" y="921"/>
                  </a:moveTo>
                  <a:cubicBezTo>
                    <a:pt x="1268" y="922"/>
                    <a:pt x="1270" y="921"/>
                    <a:pt x="1270" y="922"/>
                  </a:cubicBezTo>
                  <a:cubicBezTo>
                    <a:pt x="1270" y="924"/>
                    <a:pt x="1269" y="924"/>
                    <a:pt x="1268" y="923"/>
                  </a:cubicBezTo>
                  <a:cubicBezTo>
                    <a:pt x="1268" y="924"/>
                    <a:pt x="1267" y="927"/>
                    <a:pt x="1268" y="927"/>
                  </a:cubicBezTo>
                  <a:cubicBezTo>
                    <a:pt x="1268" y="925"/>
                    <a:pt x="1271" y="927"/>
                    <a:pt x="1272" y="926"/>
                  </a:cubicBezTo>
                  <a:cubicBezTo>
                    <a:pt x="1270" y="922"/>
                    <a:pt x="1273" y="919"/>
                    <a:pt x="1270" y="917"/>
                  </a:cubicBezTo>
                  <a:cubicBezTo>
                    <a:pt x="1270" y="918"/>
                    <a:pt x="1270" y="918"/>
                    <a:pt x="1268" y="918"/>
                  </a:cubicBezTo>
                  <a:cubicBezTo>
                    <a:pt x="1269" y="917"/>
                    <a:pt x="1269" y="915"/>
                    <a:pt x="1268" y="915"/>
                  </a:cubicBezTo>
                  <a:cubicBezTo>
                    <a:pt x="1267" y="917"/>
                    <a:pt x="1268" y="918"/>
                    <a:pt x="1267" y="921"/>
                  </a:cubicBezTo>
                  <a:close/>
                  <a:moveTo>
                    <a:pt x="1205" y="917"/>
                  </a:moveTo>
                  <a:cubicBezTo>
                    <a:pt x="1205" y="919"/>
                    <a:pt x="1206" y="921"/>
                    <a:pt x="1208" y="921"/>
                  </a:cubicBezTo>
                  <a:cubicBezTo>
                    <a:pt x="1210" y="919"/>
                    <a:pt x="1207" y="915"/>
                    <a:pt x="1205" y="917"/>
                  </a:cubicBezTo>
                  <a:close/>
                  <a:moveTo>
                    <a:pt x="775" y="918"/>
                  </a:moveTo>
                  <a:cubicBezTo>
                    <a:pt x="776" y="924"/>
                    <a:pt x="783" y="927"/>
                    <a:pt x="782" y="932"/>
                  </a:cubicBezTo>
                  <a:cubicBezTo>
                    <a:pt x="777" y="930"/>
                    <a:pt x="778" y="923"/>
                    <a:pt x="773" y="920"/>
                  </a:cubicBezTo>
                  <a:cubicBezTo>
                    <a:pt x="772" y="925"/>
                    <a:pt x="771" y="933"/>
                    <a:pt x="773" y="936"/>
                  </a:cubicBezTo>
                  <a:cubicBezTo>
                    <a:pt x="769" y="938"/>
                    <a:pt x="770" y="947"/>
                    <a:pt x="770" y="950"/>
                  </a:cubicBezTo>
                  <a:cubicBezTo>
                    <a:pt x="775" y="945"/>
                    <a:pt x="783" y="940"/>
                    <a:pt x="783" y="932"/>
                  </a:cubicBezTo>
                  <a:cubicBezTo>
                    <a:pt x="784" y="933"/>
                    <a:pt x="786" y="933"/>
                    <a:pt x="787" y="933"/>
                  </a:cubicBezTo>
                  <a:cubicBezTo>
                    <a:pt x="791" y="927"/>
                    <a:pt x="797" y="923"/>
                    <a:pt x="801" y="918"/>
                  </a:cubicBezTo>
                  <a:cubicBezTo>
                    <a:pt x="792" y="917"/>
                    <a:pt x="787" y="918"/>
                    <a:pt x="775" y="918"/>
                  </a:cubicBezTo>
                  <a:close/>
                  <a:moveTo>
                    <a:pt x="767" y="926"/>
                  </a:moveTo>
                  <a:cubicBezTo>
                    <a:pt x="768" y="924"/>
                    <a:pt x="767" y="920"/>
                    <a:pt x="768" y="918"/>
                  </a:cubicBezTo>
                  <a:cubicBezTo>
                    <a:pt x="767" y="918"/>
                    <a:pt x="766" y="918"/>
                    <a:pt x="765" y="918"/>
                  </a:cubicBezTo>
                  <a:cubicBezTo>
                    <a:pt x="765" y="921"/>
                    <a:pt x="764" y="924"/>
                    <a:pt x="767" y="926"/>
                  </a:cubicBezTo>
                  <a:close/>
                  <a:moveTo>
                    <a:pt x="880" y="930"/>
                  </a:moveTo>
                  <a:cubicBezTo>
                    <a:pt x="884" y="929"/>
                    <a:pt x="888" y="929"/>
                    <a:pt x="892" y="929"/>
                  </a:cubicBezTo>
                  <a:cubicBezTo>
                    <a:pt x="893" y="923"/>
                    <a:pt x="890" y="920"/>
                    <a:pt x="885" y="919"/>
                  </a:cubicBezTo>
                  <a:cubicBezTo>
                    <a:pt x="885" y="924"/>
                    <a:pt x="880" y="926"/>
                    <a:pt x="880" y="930"/>
                  </a:cubicBezTo>
                  <a:close/>
                  <a:moveTo>
                    <a:pt x="1306" y="926"/>
                  </a:moveTo>
                  <a:cubicBezTo>
                    <a:pt x="1307" y="924"/>
                    <a:pt x="1303" y="922"/>
                    <a:pt x="1302" y="924"/>
                  </a:cubicBezTo>
                  <a:cubicBezTo>
                    <a:pt x="1304" y="925"/>
                    <a:pt x="1304" y="926"/>
                    <a:pt x="1306" y="926"/>
                  </a:cubicBezTo>
                  <a:close/>
                  <a:moveTo>
                    <a:pt x="733" y="951"/>
                  </a:moveTo>
                  <a:cubicBezTo>
                    <a:pt x="740" y="951"/>
                    <a:pt x="754" y="952"/>
                    <a:pt x="764" y="951"/>
                  </a:cubicBezTo>
                  <a:cubicBezTo>
                    <a:pt x="763" y="942"/>
                    <a:pt x="763" y="932"/>
                    <a:pt x="761" y="924"/>
                  </a:cubicBezTo>
                  <a:cubicBezTo>
                    <a:pt x="752" y="933"/>
                    <a:pt x="742" y="942"/>
                    <a:pt x="733" y="951"/>
                  </a:cubicBezTo>
                  <a:close/>
                  <a:moveTo>
                    <a:pt x="1266" y="933"/>
                  </a:moveTo>
                  <a:cubicBezTo>
                    <a:pt x="1270" y="933"/>
                    <a:pt x="1273" y="933"/>
                    <a:pt x="1272" y="930"/>
                  </a:cubicBezTo>
                  <a:cubicBezTo>
                    <a:pt x="1270" y="928"/>
                    <a:pt x="1265" y="929"/>
                    <a:pt x="1266" y="933"/>
                  </a:cubicBezTo>
                  <a:close/>
                  <a:moveTo>
                    <a:pt x="1302" y="934"/>
                  </a:moveTo>
                  <a:cubicBezTo>
                    <a:pt x="1304" y="934"/>
                    <a:pt x="1305" y="935"/>
                    <a:pt x="1305" y="935"/>
                  </a:cubicBezTo>
                  <a:cubicBezTo>
                    <a:pt x="1306" y="934"/>
                    <a:pt x="1307" y="933"/>
                    <a:pt x="1307" y="931"/>
                  </a:cubicBezTo>
                  <a:cubicBezTo>
                    <a:pt x="1306" y="930"/>
                    <a:pt x="1305" y="930"/>
                    <a:pt x="1303" y="930"/>
                  </a:cubicBezTo>
                  <a:cubicBezTo>
                    <a:pt x="1302" y="931"/>
                    <a:pt x="1302" y="933"/>
                    <a:pt x="1302" y="934"/>
                  </a:cubicBezTo>
                  <a:close/>
                  <a:moveTo>
                    <a:pt x="895" y="945"/>
                  </a:moveTo>
                  <a:cubicBezTo>
                    <a:pt x="895" y="940"/>
                    <a:pt x="895" y="935"/>
                    <a:pt x="893" y="931"/>
                  </a:cubicBezTo>
                  <a:cubicBezTo>
                    <a:pt x="889" y="931"/>
                    <a:pt x="885" y="931"/>
                    <a:pt x="882" y="931"/>
                  </a:cubicBezTo>
                  <a:cubicBezTo>
                    <a:pt x="885" y="937"/>
                    <a:pt x="890" y="941"/>
                    <a:pt x="895" y="945"/>
                  </a:cubicBezTo>
                  <a:close/>
                  <a:moveTo>
                    <a:pt x="1194" y="934"/>
                  </a:moveTo>
                  <a:cubicBezTo>
                    <a:pt x="1187" y="932"/>
                    <a:pt x="1178" y="928"/>
                    <a:pt x="1173" y="934"/>
                  </a:cubicBezTo>
                  <a:cubicBezTo>
                    <a:pt x="1173" y="937"/>
                    <a:pt x="1177" y="935"/>
                    <a:pt x="1177" y="938"/>
                  </a:cubicBezTo>
                  <a:cubicBezTo>
                    <a:pt x="1177" y="941"/>
                    <a:pt x="1174" y="937"/>
                    <a:pt x="1172" y="939"/>
                  </a:cubicBezTo>
                  <a:cubicBezTo>
                    <a:pt x="1172" y="940"/>
                    <a:pt x="1172" y="941"/>
                    <a:pt x="1172" y="943"/>
                  </a:cubicBezTo>
                  <a:cubicBezTo>
                    <a:pt x="1176" y="943"/>
                    <a:pt x="1179" y="941"/>
                    <a:pt x="1181" y="943"/>
                  </a:cubicBezTo>
                  <a:cubicBezTo>
                    <a:pt x="1181" y="947"/>
                    <a:pt x="1176" y="947"/>
                    <a:pt x="1173" y="946"/>
                  </a:cubicBezTo>
                  <a:cubicBezTo>
                    <a:pt x="1172" y="949"/>
                    <a:pt x="1172" y="954"/>
                    <a:pt x="1170" y="956"/>
                  </a:cubicBezTo>
                  <a:cubicBezTo>
                    <a:pt x="1182" y="958"/>
                    <a:pt x="1201" y="957"/>
                    <a:pt x="1214" y="955"/>
                  </a:cubicBezTo>
                  <a:cubicBezTo>
                    <a:pt x="1206" y="949"/>
                    <a:pt x="1199" y="943"/>
                    <a:pt x="1194" y="934"/>
                  </a:cubicBezTo>
                  <a:close/>
                  <a:moveTo>
                    <a:pt x="1201" y="937"/>
                  </a:moveTo>
                  <a:cubicBezTo>
                    <a:pt x="1204" y="939"/>
                    <a:pt x="1206" y="945"/>
                    <a:pt x="1212" y="942"/>
                  </a:cubicBezTo>
                  <a:cubicBezTo>
                    <a:pt x="1213" y="937"/>
                    <a:pt x="1206" y="940"/>
                    <a:pt x="1205" y="937"/>
                  </a:cubicBezTo>
                  <a:cubicBezTo>
                    <a:pt x="1205" y="935"/>
                    <a:pt x="1209" y="936"/>
                    <a:pt x="1210" y="936"/>
                  </a:cubicBezTo>
                  <a:cubicBezTo>
                    <a:pt x="1211" y="935"/>
                    <a:pt x="1211" y="934"/>
                    <a:pt x="1210" y="932"/>
                  </a:cubicBezTo>
                  <a:cubicBezTo>
                    <a:pt x="1207" y="930"/>
                    <a:pt x="1201" y="931"/>
                    <a:pt x="1196" y="931"/>
                  </a:cubicBezTo>
                  <a:cubicBezTo>
                    <a:pt x="1194" y="935"/>
                    <a:pt x="1199" y="935"/>
                    <a:pt x="1201" y="937"/>
                  </a:cubicBezTo>
                  <a:close/>
                  <a:moveTo>
                    <a:pt x="901" y="949"/>
                  </a:moveTo>
                  <a:cubicBezTo>
                    <a:pt x="909" y="950"/>
                    <a:pt x="915" y="952"/>
                    <a:pt x="923" y="952"/>
                  </a:cubicBezTo>
                  <a:cubicBezTo>
                    <a:pt x="916" y="946"/>
                    <a:pt x="909" y="939"/>
                    <a:pt x="901" y="933"/>
                  </a:cubicBezTo>
                  <a:cubicBezTo>
                    <a:pt x="901" y="936"/>
                    <a:pt x="901" y="946"/>
                    <a:pt x="901" y="949"/>
                  </a:cubicBezTo>
                  <a:close/>
                  <a:moveTo>
                    <a:pt x="1267" y="939"/>
                  </a:moveTo>
                  <a:cubicBezTo>
                    <a:pt x="1269" y="938"/>
                    <a:pt x="1272" y="939"/>
                    <a:pt x="1273" y="937"/>
                  </a:cubicBezTo>
                  <a:cubicBezTo>
                    <a:pt x="1272" y="935"/>
                    <a:pt x="1267" y="935"/>
                    <a:pt x="1267" y="939"/>
                  </a:cubicBezTo>
                  <a:close/>
                  <a:moveTo>
                    <a:pt x="1277" y="941"/>
                  </a:moveTo>
                  <a:cubicBezTo>
                    <a:pt x="1280" y="958"/>
                    <a:pt x="1281" y="980"/>
                    <a:pt x="1287" y="996"/>
                  </a:cubicBezTo>
                  <a:cubicBezTo>
                    <a:pt x="1289" y="996"/>
                    <a:pt x="1290" y="996"/>
                    <a:pt x="1292" y="996"/>
                  </a:cubicBezTo>
                  <a:cubicBezTo>
                    <a:pt x="1296" y="976"/>
                    <a:pt x="1297" y="957"/>
                    <a:pt x="1299" y="941"/>
                  </a:cubicBezTo>
                  <a:cubicBezTo>
                    <a:pt x="1293" y="941"/>
                    <a:pt x="1285" y="940"/>
                    <a:pt x="1277" y="941"/>
                  </a:cubicBezTo>
                  <a:close/>
                  <a:moveTo>
                    <a:pt x="1266" y="941"/>
                  </a:moveTo>
                  <a:cubicBezTo>
                    <a:pt x="1270" y="945"/>
                    <a:pt x="1261" y="951"/>
                    <a:pt x="1268" y="953"/>
                  </a:cubicBezTo>
                  <a:cubicBezTo>
                    <a:pt x="1268" y="952"/>
                    <a:pt x="1267" y="949"/>
                    <a:pt x="1268" y="949"/>
                  </a:cubicBezTo>
                  <a:cubicBezTo>
                    <a:pt x="1275" y="948"/>
                    <a:pt x="1271" y="952"/>
                    <a:pt x="1275" y="954"/>
                  </a:cubicBezTo>
                  <a:cubicBezTo>
                    <a:pt x="1275" y="948"/>
                    <a:pt x="1271" y="946"/>
                    <a:pt x="1274" y="941"/>
                  </a:cubicBezTo>
                  <a:cubicBezTo>
                    <a:pt x="1272" y="942"/>
                    <a:pt x="1268" y="941"/>
                    <a:pt x="1266" y="941"/>
                  </a:cubicBezTo>
                  <a:close/>
                  <a:moveTo>
                    <a:pt x="1310" y="943"/>
                  </a:moveTo>
                  <a:cubicBezTo>
                    <a:pt x="1313" y="953"/>
                    <a:pt x="1312" y="959"/>
                    <a:pt x="1314" y="970"/>
                  </a:cubicBezTo>
                  <a:cubicBezTo>
                    <a:pt x="1317" y="967"/>
                    <a:pt x="1318" y="957"/>
                    <a:pt x="1314" y="954"/>
                  </a:cubicBezTo>
                  <a:cubicBezTo>
                    <a:pt x="1318" y="953"/>
                    <a:pt x="1320" y="943"/>
                    <a:pt x="1317" y="941"/>
                  </a:cubicBezTo>
                  <a:cubicBezTo>
                    <a:pt x="1313" y="940"/>
                    <a:pt x="1312" y="941"/>
                    <a:pt x="1310" y="943"/>
                  </a:cubicBezTo>
                  <a:close/>
                  <a:moveTo>
                    <a:pt x="1301" y="969"/>
                  </a:moveTo>
                  <a:cubicBezTo>
                    <a:pt x="1304" y="967"/>
                    <a:pt x="1306" y="965"/>
                    <a:pt x="1310" y="964"/>
                  </a:cubicBezTo>
                  <a:cubicBezTo>
                    <a:pt x="1309" y="960"/>
                    <a:pt x="1304" y="959"/>
                    <a:pt x="1305" y="955"/>
                  </a:cubicBezTo>
                  <a:cubicBezTo>
                    <a:pt x="1307" y="955"/>
                    <a:pt x="1307" y="957"/>
                    <a:pt x="1309" y="957"/>
                  </a:cubicBezTo>
                  <a:cubicBezTo>
                    <a:pt x="1310" y="953"/>
                    <a:pt x="1307" y="950"/>
                    <a:pt x="1304" y="948"/>
                  </a:cubicBezTo>
                  <a:cubicBezTo>
                    <a:pt x="1305" y="948"/>
                    <a:pt x="1305" y="947"/>
                    <a:pt x="1304" y="946"/>
                  </a:cubicBezTo>
                  <a:cubicBezTo>
                    <a:pt x="1306" y="946"/>
                    <a:pt x="1306" y="947"/>
                    <a:pt x="1307" y="946"/>
                  </a:cubicBezTo>
                  <a:cubicBezTo>
                    <a:pt x="1307" y="945"/>
                    <a:pt x="1307" y="944"/>
                    <a:pt x="1307" y="943"/>
                  </a:cubicBezTo>
                  <a:cubicBezTo>
                    <a:pt x="1305" y="943"/>
                    <a:pt x="1304" y="942"/>
                    <a:pt x="1302" y="942"/>
                  </a:cubicBezTo>
                  <a:cubicBezTo>
                    <a:pt x="1304" y="949"/>
                    <a:pt x="1299" y="959"/>
                    <a:pt x="1301" y="969"/>
                  </a:cubicBezTo>
                  <a:close/>
                  <a:moveTo>
                    <a:pt x="1212" y="949"/>
                  </a:moveTo>
                  <a:cubicBezTo>
                    <a:pt x="1213" y="947"/>
                    <a:pt x="1212" y="945"/>
                    <a:pt x="1209" y="945"/>
                  </a:cubicBezTo>
                  <a:cubicBezTo>
                    <a:pt x="1208" y="948"/>
                    <a:pt x="1210" y="949"/>
                    <a:pt x="1212" y="949"/>
                  </a:cubicBezTo>
                  <a:close/>
                  <a:moveTo>
                    <a:pt x="1321" y="962"/>
                  </a:moveTo>
                  <a:cubicBezTo>
                    <a:pt x="1325" y="960"/>
                    <a:pt x="1321" y="952"/>
                    <a:pt x="1320" y="949"/>
                  </a:cubicBezTo>
                  <a:cubicBezTo>
                    <a:pt x="1320" y="955"/>
                    <a:pt x="1320" y="958"/>
                    <a:pt x="1321" y="962"/>
                  </a:cubicBezTo>
                  <a:close/>
                  <a:moveTo>
                    <a:pt x="1274" y="956"/>
                  </a:moveTo>
                  <a:cubicBezTo>
                    <a:pt x="1272" y="955"/>
                    <a:pt x="1268" y="952"/>
                    <a:pt x="1265" y="956"/>
                  </a:cubicBezTo>
                  <a:cubicBezTo>
                    <a:pt x="1266" y="960"/>
                    <a:pt x="1261" y="964"/>
                    <a:pt x="1264" y="967"/>
                  </a:cubicBezTo>
                  <a:cubicBezTo>
                    <a:pt x="1264" y="966"/>
                    <a:pt x="1268" y="966"/>
                    <a:pt x="1267" y="968"/>
                  </a:cubicBezTo>
                  <a:cubicBezTo>
                    <a:pt x="1266" y="970"/>
                    <a:pt x="1264" y="967"/>
                    <a:pt x="1263" y="969"/>
                  </a:cubicBezTo>
                  <a:cubicBezTo>
                    <a:pt x="1263" y="975"/>
                    <a:pt x="1263" y="981"/>
                    <a:pt x="1261" y="985"/>
                  </a:cubicBezTo>
                  <a:cubicBezTo>
                    <a:pt x="1263" y="985"/>
                    <a:pt x="1265" y="982"/>
                    <a:pt x="1266" y="985"/>
                  </a:cubicBezTo>
                  <a:cubicBezTo>
                    <a:pt x="1265" y="987"/>
                    <a:pt x="1264" y="988"/>
                    <a:pt x="1261" y="987"/>
                  </a:cubicBezTo>
                  <a:cubicBezTo>
                    <a:pt x="1262" y="990"/>
                    <a:pt x="1261" y="992"/>
                    <a:pt x="1261" y="995"/>
                  </a:cubicBezTo>
                  <a:cubicBezTo>
                    <a:pt x="1269" y="993"/>
                    <a:pt x="1274" y="995"/>
                    <a:pt x="1281" y="994"/>
                  </a:cubicBezTo>
                  <a:cubicBezTo>
                    <a:pt x="1279" y="991"/>
                    <a:pt x="1279" y="989"/>
                    <a:pt x="1279" y="986"/>
                  </a:cubicBezTo>
                  <a:cubicBezTo>
                    <a:pt x="1277" y="989"/>
                    <a:pt x="1273" y="983"/>
                    <a:pt x="1272" y="980"/>
                  </a:cubicBezTo>
                  <a:cubicBezTo>
                    <a:pt x="1269" y="980"/>
                    <a:pt x="1267" y="980"/>
                    <a:pt x="1268" y="977"/>
                  </a:cubicBezTo>
                  <a:cubicBezTo>
                    <a:pt x="1270" y="976"/>
                    <a:pt x="1273" y="976"/>
                    <a:pt x="1276" y="977"/>
                  </a:cubicBezTo>
                  <a:cubicBezTo>
                    <a:pt x="1275" y="979"/>
                    <a:pt x="1272" y="978"/>
                    <a:pt x="1272" y="980"/>
                  </a:cubicBezTo>
                  <a:cubicBezTo>
                    <a:pt x="1275" y="981"/>
                    <a:pt x="1276" y="984"/>
                    <a:pt x="1279" y="984"/>
                  </a:cubicBezTo>
                  <a:cubicBezTo>
                    <a:pt x="1280" y="982"/>
                    <a:pt x="1277" y="984"/>
                    <a:pt x="1277" y="982"/>
                  </a:cubicBezTo>
                  <a:cubicBezTo>
                    <a:pt x="1281" y="977"/>
                    <a:pt x="1275" y="972"/>
                    <a:pt x="1273" y="968"/>
                  </a:cubicBezTo>
                  <a:cubicBezTo>
                    <a:pt x="1273" y="967"/>
                    <a:pt x="1274" y="966"/>
                    <a:pt x="1274" y="966"/>
                  </a:cubicBezTo>
                  <a:cubicBezTo>
                    <a:pt x="1276" y="966"/>
                    <a:pt x="1276" y="967"/>
                    <a:pt x="1277" y="967"/>
                  </a:cubicBezTo>
                  <a:cubicBezTo>
                    <a:pt x="1275" y="964"/>
                    <a:pt x="1276" y="957"/>
                    <a:pt x="1274" y="956"/>
                  </a:cubicBezTo>
                  <a:close/>
                  <a:moveTo>
                    <a:pt x="731" y="957"/>
                  </a:moveTo>
                  <a:cubicBezTo>
                    <a:pt x="730" y="964"/>
                    <a:pt x="732" y="968"/>
                    <a:pt x="733" y="972"/>
                  </a:cubicBezTo>
                  <a:cubicBezTo>
                    <a:pt x="737" y="972"/>
                    <a:pt x="736" y="972"/>
                    <a:pt x="739" y="972"/>
                  </a:cubicBezTo>
                  <a:cubicBezTo>
                    <a:pt x="740" y="970"/>
                    <a:pt x="742" y="969"/>
                    <a:pt x="741" y="965"/>
                  </a:cubicBezTo>
                  <a:cubicBezTo>
                    <a:pt x="739" y="962"/>
                    <a:pt x="733" y="960"/>
                    <a:pt x="733" y="957"/>
                  </a:cubicBezTo>
                  <a:cubicBezTo>
                    <a:pt x="739" y="957"/>
                    <a:pt x="738" y="962"/>
                    <a:pt x="743" y="962"/>
                  </a:cubicBezTo>
                  <a:cubicBezTo>
                    <a:pt x="744" y="960"/>
                    <a:pt x="745" y="959"/>
                    <a:pt x="745" y="956"/>
                  </a:cubicBezTo>
                  <a:cubicBezTo>
                    <a:pt x="741" y="955"/>
                    <a:pt x="732" y="954"/>
                    <a:pt x="731" y="957"/>
                  </a:cubicBezTo>
                  <a:close/>
                  <a:moveTo>
                    <a:pt x="903" y="956"/>
                  </a:moveTo>
                  <a:cubicBezTo>
                    <a:pt x="903" y="962"/>
                    <a:pt x="908" y="963"/>
                    <a:pt x="907" y="969"/>
                  </a:cubicBezTo>
                  <a:cubicBezTo>
                    <a:pt x="914" y="969"/>
                    <a:pt x="913" y="959"/>
                    <a:pt x="911" y="956"/>
                  </a:cubicBezTo>
                  <a:cubicBezTo>
                    <a:pt x="907" y="956"/>
                    <a:pt x="905" y="956"/>
                    <a:pt x="903" y="956"/>
                  </a:cubicBezTo>
                  <a:close/>
                  <a:moveTo>
                    <a:pt x="920" y="960"/>
                  </a:moveTo>
                  <a:cubicBezTo>
                    <a:pt x="920" y="958"/>
                    <a:pt x="923" y="959"/>
                    <a:pt x="923" y="956"/>
                  </a:cubicBezTo>
                  <a:cubicBezTo>
                    <a:pt x="921" y="956"/>
                    <a:pt x="919" y="956"/>
                    <a:pt x="917" y="956"/>
                  </a:cubicBezTo>
                  <a:cubicBezTo>
                    <a:pt x="917" y="958"/>
                    <a:pt x="917" y="960"/>
                    <a:pt x="920" y="960"/>
                  </a:cubicBezTo>
                  <a:close/>
                  <a:moveTo>
                    <a:pt x="757" y="974"/>
                  </a:moveTo>
                  <a:cubicBezTo>
                    <a:pt x="759" y="969"/>
                    <a:pt x="760" y="962"/>
                    <a:pt x="764" y="958"/>
                  </a:cubicBezTo>
                  <a:cubicBezTo>
                    <a:pt x="761" y="956"/>
                    <a:pt x="755" y="957"/>
                    <a:pt x="751" y="956"/>
                  </a:cubicBezTo>
                  <a:cubicBezTo>
                    <a:pt x="751" y="962"/>
                    <a:pt x="750" y="973"/>
                    <a:pt x="757" y="974"/>
                  </a:cubicBezTo>
                  <a:close/>
                  <a:moveTo>
                    <a:pt x="832" y="971"/>
                  </a:moveTo>
                  <a:cubicBezTo>
                    <a:pt x="835" y="966"/>
                    <a:pt x="840" y="961"/>
                    <a:pt x="842" y="957"/>
                  </a:cubicBezTo>
                  <a:cubicBezTo>
                    <a:pt x="835" y="957"/>
                    <a:pt x="826" y="958"/>
                    <a:pt x="820" y="956"/>
                  </a:cubicBezTo>
                  <a:cubicBezTo>
                    <a:pt x="823" y="962"/>
                    <a:pt x="827" y="967"/>
                    <a:pt x="832" y="971"/>
                  </a:cubicBezTo>
                  <a:close/>
                  <a:moveTo>
                    <a:pt x="851" y="957"/>
                  </a:moveTo>
                  <a:cubicBezTo>
                    <a:pt x="856" y="963"/>
                    <a:pt x="861" y="969"/>
                    <a:pt x="867" y="975"/>
                  </a:cubicBezTo>
                  <a:cubicBezTo>
                    <a:pt x="875" y="969"/>
                    <a:pt x="882" y="963"/>
                    <a:pt x="889" y="957"/>
                  </a:cubicBezTo>
                  <a:cubicBezTo>
                    <a:pt x="878" y="956"/>
                    <a:pt x="863" y="957"/>
                    <a:pt x="851" y="957"/>
                  </a:cubicBezTo>
                  <a:close/>
                  <a:moveTo>
                    <a:pt x="878" y="971"/>
                  </a:moveTo>
                  <a:cubicBezTo>
                    <a:pt x="885" y="971"/>
                    <a:pt x="892" y="971"/>
                    <a:pt x="899" y="971"/>
                  </a:cubicBezTo>
                  <a:cubicBezTo>
                    <a:pt x="898" y="966"/>
                    <a:pt x="898" y="960"/>
                    <a:pt x="897" y="956"/>
                  </a:cubicBezTo>
                  <a:cubicBezTo>
                    <a:pt x="889" y="959"/>
                    <a:pt x="884" y="965"/>
                    <a:pt x="878" y="971"/>
                  </a:cubicBezTo>
                  <a:close/>
                  <a:moveTo>
                    <a:pt x="770" y="958"/>
                  </a:moveTo>
                  <a:cubicBezTo>
                    <a:pt x="779" y="962"/>
                    <a:pt x="783" y="970"/>
                    <a:pt x="793" y="973"/>
                  </a:cubicBezTo>
                  <a:cubicBezTo>
                    <a:pt x="797" y="968"/>
                    <a:pt x="802" y="963"/>
                    <a:pt x="806" y="957"/>
                  </a:cubicBezTo>
                  <a:cubicBezTo>
                    <a:pt x="795" y="958"/>
                    <a:pt x="780" y="955"/>
                    <a:pt x="770" y="958"/>
                  </a:cubicBezTo>
                  <a:close/>
                  <a:moveTo>
                    <a:pt x="810" y="957"/>
                  </a:moveTo>
                  <a:cubicBezTo>
                    <a:pt x="805" y="962"/>
                    <a:pt x="799" y="971"/>
                    <a:pt x="795" y="977"/>
                  </a:cubicBezTo>
                  <a:cubicBezTo>
                    <a:pt x="802" y="982"/>
                    <a:pt x="808" y="987"/>
                    <a:pt x="815" y="992"/>
                  </a:cubicBezTo>
                  <a:cubicBezTo>
                    <a:pt x="820" y="985"/>
                    <a:pt x="826" y="981"/>
                    <a:pt x="829" y="973"/>
                  </a:cubicBezTo>
                  <a:cubicBezTo>
                    <a:pt x="825" y="968"/>
                    <a:pt x="820" y="963"/>
                    <a:pt x="816" y="957"/>
                  </a:cubicBezTo>
                  <a:cubicBezTo>
                    <a:pt x="814" y="957"/>
                    <a:pt x="811" y="957"/>
                    <a:pt x="810" y="957"/>
                  </a:cubicBezTo>
                  <a:close/>
                  <a:moveTo>
                    <a:pt x="846" y="958"/>
                  </a:moveTo>
                  <a:cubicBezTo>
                    <a:pt x="843" y="963"/>
                    <a:pt x="833" y="968"/>
                    <a:pt x="834" y="974"/>
                  </a:cubicBezTo>
                  <a:cubicBezTo>
                    <a:pt x="834" y="981"/>
                    <a:pt x="844" y="985"/>
                    <a:pt x="847" y="990"/>
                  </a:cubicBezTo>
                  <a:cubicBezTo>
                    <a:pt x="853" y="986"/>
                    <a:pt x="859" y="982"/>
                    <a:pt x="864" y="977"/>
                  </a:cubicBezTo>
                  <a:cubicBezTo>
                    <a:pt x="858" y="971"/>
                    <a:pt x="853" y="963"/>
                    <a:pt x="846" y="958"/>
                  </a:cubicBezTo>
                  <a:close/>
                  <a:moveTo>
                    <a:pt x="920" y="962"/>
                  </a:moveTo>
                  <a:cubicBezTo>
                    <a:pt x="920" y="966"/>
                    <a:pt x="920" y="970"/>
                    <a:pt x="922" y="973"/>
                  </a:cubicBezTo>
                  <a:cubicBezTo>
                    <a:pt x="924" y="973"/>
                    <a:pt x="925" y="972"/>
                    <a:pt x="927" y="972"/>
                  </a:cubicBezTo>
                  <a:cubicBezTo>
                    <a:pt x="925" y="968"/>
                    <a:pt x="928" y="959"/>
                    <a:pt x="924" y="958"/>
                  </a:cubicBezTo>
                  <a:cubicBezTo>
                    <a:pt x="925" y="961"/>
                    <a:pt x="921" y="960"/>
                    <a:pt x="920" y="962"/>
                  </a:cubicBezTo>
                  <a:close/>
                  <a:moveTo>
                    <a:pt x="767" y="973"/>
                  </a:moveTo>
                  <a:cubicBezTo>
                    <a:pt x="772" y="974"/>
                    <a:pt x="783" y="975"/>
                    <a:pt x="786" y="973"/>
                  </a:cubicBezTo>
                  <a:cubicBezTo>
                    <a:pt x="781" y="968"/>
                    <a:pt x="775" y="964"/>
                    <a:pt x="769" y="960"/>
                  </a:cubicBezTo>
                  <a:cubicBezTo>
                    <a:pt x="768" y="964"/>
                    <a:pt x="768" y="969"/>
                    <a:pt x="767" y="973"/>
                  </a:cubicBezTo>
                  <a:close/>
                  <a:moveTo>
                    <a:pt x="1194" y="962"/>
                  </a:moveTo>
                  <a:cubicBezTo>
                    <a:pt x="1188" y="961"/>
                    <a:pt x="1177" y="959"/>
                    <a:pt x="1169" y="962"/>
                  </a:cubicBezTo>
                  <a:cubicBezTo>
                    <a:pt x="1168" y="965"/>
                    <a:pt x="1171" y="964"/>
                    <a:pt x="1171" y="967"/>
                  </a:cubicBezTo>
                  <a:cubicBezTo>
                    <a:pt x="1168" y="967"/>
                    <a:pt x="1167" y="969"/>
                    <a:pt x="1169" y="971"/>
                  </a:cubicBezTo>
                  <a:cubicBezTo>
                    <a:pt x="1172" y="973"/>
                    <a:pt x="1180" y="968"/>
                    <a:pt x="1180" y="973"/>
                  </a:cubicBezTo>
                  <a:cubicBezTo>
                    <a:pt x="1176" y="975"/>
                    <a:pt x="1173" y="976"/>
                    <a:pt x="1169" y="975"/>
                  </a:cubicBezTo>
                  <a:cubicBezTo>
                    <a:pt x="1168" y="978"/>
                    <a:pt x="1168" y="983"/>
                    <a:pt x="1168" y="985"/>
                  </a:cubicBezTo>
                  <a:cubicBezTo>
                    <a:pt x="1177" y="986"/>
                    <a:pt x="1188" y="985"/>
                    <a:pt x="1199" y="985"/>
                  </a:cubicBezTo>
                  <a:cubicBezTo>
                    <a:pt x="1206" y="985"/>
                    <a:pt x="1214" y="987"/>
                    <a:pt x="1218" y="983"/>
                  </a:cubicBezTo>
                  <a:cubicBezTo>
                    <a:pt x="1215" y="981"/>
                    <a:pt x="1210" y="981"/>
                    <a:pt x="1210" y="975"/>
                  </a:cubicBezTo>
                  <a:cubicBezTo>
                    <a:pt x="1203" y="974"/>
                    <a:pt x="1200" y="966"/>
                    <a:pt x="1197" y="963"/>
                  </a:cubicBezTo>
                  <a:cubicBezTo>
                    <a:pt x="1202" y="965"/>
                    <a:pt x="1209" y="975"/>
                    <a:pt x="1216" y="969"/>
                  </a:cubicBezTo>
                  <a:cubicBezTo>
                    <a:pt x="1215" y="966"/>
                    <a:pt x="1211" y="969"/>
                    <a:pt x="1211" y="965"/>
                  </a:cubicBezTo>
                  <a:cubicBezTo>
                    <a:pt x="1211" y="962"/>
                    <a:pt x="1216" y="966"/>
                    <a:pt x="1216" y="962"/>
                  </a:cubicBezTo>
                  <a:cubicBezTo>
                    <a:pt x="1211" y="959"/>
                    <a:pt x="1199" y="959"/>
                    <a:pt x="1194" y="962"/>
                  </a:cubicBezTo>
                  <a:close/>
                  <a:moveTo>
                    <a:pt x="1320" y="968"/>
                  </a:moveTo>
                  <a:cubicBezTo>
                    <a:pt x="1321" y="969"/>
                    <a:pt x="1323" y="970"/>
                    <a:pt x="1325" y="971"/>
                  </a:cubicBezTo>
                  <a:cubicBezTo>
                    <a:pt x="1326" y="967"/>
                    <a:pt x="1324" y="964"/>
                    <a:pt x="1320" y="964"/>
                  </a:cubicBezTo>
                  <a:cubicBezTo>
                    <a:pt x="1320" y="965"/>
                    <a:pt x="1319" y="966"/>
                    <a:pt x="1320" y="968"/>
                  </a:cubicBezTo>
                  <a:close/>
                  <a:moveTo>
                    <a:pt x="762" y="975"/>
                  </a:moveTo>
                  <a:cubicBezTo>
                    <a:pt x="764" y="973"/>
                    <a:pt x="766" y="966"/>
                    <a:pt x="763" y="964"/>
                  </a:cubicBezTo>
                  <a:cubicBezTo>
                    <a:pt x="763" y="968"/>
                    <a:pt x="758" y="972"/>
                    <a:pt x="762" y="975"/>
                  </a:cubicBezTo>
                  <a:close/>
                  <a:moveTo>
                    <a:pt x="904" y="971"/>
                  </a:moveTo>
                  <a:cubicBezTo>
                    <a:pt x="905" y="970"/>
                    <a:pt x="905" y="966"/>
                    <a:pt x="903" y="966"/>
                  </a:cubicBezTo>
                  <a:cubicBezTo>
                    <a:pt x="903" y="968"/>
                    <a:pt x="903" y="971"/>
                    <a:pt x="904" y="971"/>
                  </a:cubicBezTo>
                  <a:close/>
                  <a:moveTo>
                    <a:pt x="1313" y="977"/>
                  </a:moveTo>
                  <a:cubicBezTo>
                    <a:pt x="1308" y="978"/>
                    <a:pt x="1308" y="972"/>
                    <a:pt x="1309" y="969"/>
                  </a:cubicBezTo>
                  <a:cubicBezTo>
                    <a:pt x="1307" y="970"/>
                    <a:pt x="1307" y="968"/>
                    <a:pt x="1304" y="969"/>
                  </a:cubicBezTo>
                  <a:cubicBezTo>
                    <a:pt x="1304" y="972"/>
                    <a:pt x="1302" y="973"/>
                    <a:pt x="1299" y="973"/>
                  </a:cubicBezTo>
                  <a:cubicBezTo>
                    <a:pt x="1299" y="982"/>
                    <a:pt x="1296" y="988"/>
                    <a:pt x="1298" y="996"/>
                  </a:cubicBezTo>
                  <a:cubicBezTo>
                    <a:pt x="1303" y="996"/>
                    <a:pt x="1307" y="995"/>
                    <a:pt x="1311" y="996"/>
                  </a:cubicBezTo>
                  <a:cubicBezTo>
                    <a:pt x="1314" y="990"/>
                    <a:pt x="1312" y="984"/>
                    <a:pt x="1313" y="977"/>
                  </a:cubicBezTo>
                  <a:close/>
                  <a:moveTo>
                    <a:pt x="909" y="971"/>
                  </a:moveTo>
                  <a:cubicBezTo>
                    <a:pt x="910" y="973"/>
                    <a:pt x="909" y="977"/>
                    <a:pt x="912" y="977"/>
                  </a:cubicBezTo>
                  <a:cubicBezTo>
                    <a:pt x="911" y="974"/>
                    <a:pt x="914" y="971"/>
                    <a:pt x="911" y="969"/>
                  </a:cubicBezTo>
                  <a:cubicBezTo>
                    <a:pt x="911" y="970"/>
                    <a:pt x="910" y="971"/>
                    <a:pt x="909" y="971"/>
                  </a:cubicBezTo>
                  <a:close/>
                  <a:moveTo>
                    <a:pt x="1421" y="971"/>
                  </a:moveTo>
                  <a:cubicBezTo>
                    <a:pt x="1421" y="973"/>
                    <a:pt x="1423" y="973"/>
                    <a:pt x="1423" y="975"/>
                  </a:cubicBezTo>
                  <a:cubicBezTo>
                    <a:pt x="1419" y="978"/>
                    <a:pt x="1419" y="986"/>
                    <a:pt x="1420" y="991"/>
                  </a:cubicBezTo>
                  <a:cubicBezTo>
                    <a:pt x="1422" y="991"/>
                    <a:pt x="1422" y="992"/>
                    <a:pt x="1423" y="992"/>
                  </a:cubicBezTo>
                  <a:cubicBezTo>
                    <a:pt x="1424" y="989"/>
                    <a:pt x="1425" y="987"/>
                    <a:pt x="1429" y="988"/>
                  </a:cubicBezTo>
                  <a:cubicBezTo>
                    <a:pt x="1425" y="983"/>
                    <a:pt x="1427" y="977"/>
                    <a:pt x="1427" y="969"/>
                  </a:cubicBezTo>
                  <a:cubicBezTo>
                    <a:pt x="1424" y="969"/>
                    <a:pt x="1422" y="970"/>
                    <a:pt x="1421" y="971"/>
                  </a:cubicBezTo>
                  <a:close/>
                  <a:moveTo>
                    <a:pt x="1320" y="988"/>
                  </a:moveTo>
                  <a:cubicBezTo>
                    <a:pt x="1323" y="985"/>
                    <a:pt x="1324" y="982"/>
                    <a:pt x="1321" y="978"/>
                  </a:cubicBezTo>
                  <a:cubicBezTo>
                    <a:pt x="1323" y="978"/>
                    <a:pt x="1324" y="977"/>
                    <a:pt x="1325" y="979"/>
                  </a:cubicBezTo>
                  <a:cubicBezTo>
                    <a:pt x="1326" y="973"/>
                    <a:pt x="1322" y="972"/>
                    <a:pt x="1319" y="971"/>
                  </a:cubicBezTo>
                  <a:cubicBezTo>
                    <a:pt x="1318" y="978"/>
                    <a:pt x="1316" y="984"/>
                    <a:pt x="1320" y="988"/>
                  </a:cubicBezTo>
                  <a:close/>
                  <a:moveTo>
                    <a:pt x="879" y="973"/>
                  </a:moveTo>
                  <a:cubicBezTo>
                    <a:pt x="882" y="977"/>
                    <a:pt x="887" y="980"/>
                    <a:pt x="892" y="982"/>
                  </a:cubicBezTo>
                  <a:cubicBezTo>
                    <a:pt x="895" y="982"/>
                    <a:pt x="896" y="977"/>
                    <a:pt x="899" y="979"/>
                  </a:cubicBezTo>
                  <a:cubicBezTo>
                    <a:pt x="902" y="967"/>
                    <a:pt x="887" y="975"/>
                    <a:pt x="879" y="973"/>
                  </a:cubicBezTo>
                  <a:close/>
                  <a:moveTo>
                    <a:pt x="726" y="988"/>
                  </a:moveTo>
                  <a:cubicBezTo>
                    <a:pt x="730" y="988"/>
                    <a:pt x="729" y="984"/>
                    <a:pt x="732" y="986"/>
                  </a:cubicBezTo>
                  <a:cubicBezTo>
                    <a:pt x="732" y="984"/>
                    <a:pt x="732" y="982"/>
                    <a:pt x="733" y="982"/>
                  </a:cubicBezTo>
                  <a:cubicBezTo>
                    <a:pt x="735" y="982"/>
                    <a:pt x="734" y="984"/>
                    <a:pt x="735" y="984"/>
                  </a:cubicBezTo>
                  <a:cubicBezTo>
                    <a:pt x="736" y="981"/>
                    <a:pt x="739" y="979"/>
                    <a:pt x="739" y="975"/>
                  </a:cubicBezTo>
                  <a:cubicBezTo>
                    <a:pt x="737" y="975"/>
                    <a:pt x="736" y="974"/>
                    <a:pt x="734" y="974"/>
                  </a:cubicBezTo>
                  <a:cubicBezTo>
                    <a:pt x="734" y="981"/>
                    <a:pt x="728" y="982"/>
                    <a:pt x="726" y="988"/>
                  </a:cubicBezTo>
                  <a:close/>
                  <a:moveTo>
                    <a:pt x="744" y="978"/>
                  </a:moveTo>
                  <a:cubicBezTo>
                    <a:pt x="744" y="977"/>
                    <a:pt x="747" y="977"/>
                    <a:pt x="746" y="975"/>
                  </a:cubicBezTo>
                  <a:cubicBezTo>
                    <a:pt x="744" y="972"/>
                    <a:pt x="741" y="977"/>
                    <a:pt x="744" y="978"/>
                  </a:cubicBezTo>
                  <a:close/>
                  <a:moveTo>
                    <a:pt x="920" y="982"/>
                  </a:moveTo>
                  <a:cubicBezTo>
                    <a:pt x="919" y="979"/>
                    <a:pt x="919" y="975"/>
                    <a:pt x="917" y="974"/>
                  </a:cubicBezTo>
                  <a:cubicBezTo>
                    <a:pt x="915" y="977"/>
                    <a:pt x="916" y="982"/>
                    <a:pt x="920" y="982"/>
                  </a:cubicBezTo>
                  <a:close/>
                  <a:moveTo>
                    <a:pt x="927" y="984"/>
                  </a:moveTo>
                  <a:cubicBezTo>
                    <a:pt x="926" y="981"/>
                    <a:pt x="926" y="977"/>
                    <a:pt x="925" y="975"/>
                  </a:cubicBezTo>
                  <a:cubicBezTo>
                    <a:pt x="924" y="975"/>
                    <a:pt x="924" y="974"/>
                    <a:pt x="923" y="974"/>
                  </a:cubicBezTo>
                  <a:cubicBezTo>
                    <a:pt x="924" y="978"/>
                    <a:pt x="923" y="983"/>
                    <a:pt x="927" y="984"/>
                  </a:cubicBezTo>
                  <a:close/>
                  <a:moveTo>
                    <a:pt x="729" y="980"/>
                  </a:moveTo>
                  <a:cubicBezTo>
                    <a:pt x="728" y="977"/>
                    <a:pt x="730" y="977"/>
                    <a:pt x="729" y="975"/>
                  </a:cubicBezTo>
                  <a:cubicBezTo>
                    <a:pt x="729" y="975"/>
                    <a:pt x="728" y="975"/>
                    <a:pt x="727" y="975"/>
                  </a:cubicBezTo>
                  <a:cubicBezTo>
                    <a:pt x="727" y="977"/>
                    <a:pt x="725" y="979"/>
                    <a:pt x="729" y="980"/>
                  </a:cubicBezTo>
                  <a:close/>
                  <a:moveTo>
                    <a:pt x="877" y="975"/>
                  </a:moveTo>
                  <a:cubicBezTo>
                    <a:pt x="873" y="975"/>
                    <a:pt x="871" y="975"/>
                    <a:pt x="869" y="977"/>
                  </a:cubicBezTo>
                  <a:cubicBezTo>
                    <a:pt x="872" y="982"/>
                    <a:pt x="876" y="987"/>
                    <a:pt x="882" y="991"/>
                  </a:cubicBezTo>
                  <a:cubicBezTo>
                    <a:pt x="884" y="989"/>
                    <a:pt x="887" y="987"/>
                    <a:pt x="889" y="985"/>
                  </a:cubicBezTo>
                  <a:cubicBezTo>
                    <a:pt x="887" y="979"/>
                    <a:pt x="879" y="980"/>
                    <a:pt x="877" y="975"/>
                  </a:cubicBezTo>
                  <a:close/>
                  <a:moveTo>
                    <a:pt x="1211" y="976"/>
                  </a:moveTo>
                  <a:cubicBezTo>
                    <a:pt x="1213" y="977"/>
                    <a:pt x="1215" y="977"/>
                    <a:pt x="1218" y="978"/>
                  </a:cubicBezTo>
                  <a:cubicBezTo>
                    <a:pt x="1219" y="973"/>
                    <a:pt x="1212" y="974"/>
                    <a:pt x="1211" y="976"/>
                  </a:cubicBezTo>
                  <a:close/>
                  <a:moveTo>
                    <a:pt x="752" y="992"/>
                  </a:moveTo>
                  <a:cubicBezTo>
                    <a:pt x="757" y="992"/>
                    <a:pt x="755" y="986"/>
                    <a:pt x="758" y="984"/>
                  </a:cubicBezTo>
                  <a:cubicBezTo>
                    <a:pt x="758" y="987"/>
                    <a:pt x="755" y="992"/>
                    <a:pt x="760" y="992"/>
                  </a:cubicBezTo>
                  <a:cubicBezTo>
                    <a:pt x="760" y="990"/>
                    <a:pt x="761" y="987"/>
                    <a:pt x="761" y="982"/>
                  </a:cubicBezTo>
                  <a:cubicBezTo>
                    <a:pt x="758" y="983"/>
                    <a:pt x="759" y="981"/>
                    <a:pt x="757" y="980"/>
                  </a:cubicBezTo>
                  <a:cubicBezTo>
                    <a:pt x="756" y="981"/>
                    <a:pt x="757" y="983"/>
                    <a:pt x="754" y="983"/>
                  </a:cubicBezTo>
                  <a:cubicBezTo>
                    <a:pt x="752" y="981"/>
                    <a:pt x="755" y="979"/>
                    <a:pt x="755" y="976"/>
                  </a:cubicBezTo>
                  <a:cubicBezTo>
                    <a:pt x="754" y="976"/>
                    <a:pt x="754" y="975"/>
                    <a:pt x="753" y="975"/>
                  </a:cubicBezTo>
                  <a:cubicBezTo>
                    <a:pt x="751" y="981"/>
                    <a:pt x="755" y="986"/>
                    <a:pt x="752" y="992"/>
                  </a:cubicBezTo>
                  <a:close/>
                  <a:moveTo>
                    <a:pt x="761" y="979"/>
                  </a:moveTo>
                  <a:cubicBezTo>
                    <a:pt x="763" y="979"/>
                    <a:pt x="763" y="976"/>
                    <a:pt x="761" y="976"/>
                  </a:cubicBezTo>
                  <a:cubicBezTo>
                    <a:pt x="761" y="977"/>
                    <a:pt x="761" y="978"/>
                    <a:pt x="761" y="979"/>
                  </a:cubicBezTo>
                  <a:close/>
                  <a:moveTo>
                    <a:pt x="767" y="986"/>
                  </a:moveTo>
                  <a:cubicBezTo>
                    <a:pt x="766" y="986"/>
                    <a:pt x="765" y="987"/>
                    <a:pt x="765" y="989"/>
                  </a:cubicBezTo>
                  <a:cubicBezTo>
                    <a:pt x="766" y="991"/>
                    <a:pt x="772" y="993"/>
                    <a:pt x="772" y="990"/>
                  </a:cubicBezTo>
                  <a:cubicBezTo>
                    <a:pt x="770" y="989"/>
                    <a:pt x="769" y="991"/>
                    <a:pt x="768" y="990"/>
                  </a:cubicBezTo>
                  <a:cubicBezTo>
                    <a:pt x="769" y="988"/>
                    <a:pt x="767" y="985"/>
                    <a:pt x="769" y="985"/>
                  </a:cubicBezTo>
                  <a:cubicBezTo>
                    <a:pt x="775" y="989"/>
                    <a:pt x="779" y="977"/>
                    <a:pt x="785" y="979"/>
                  </a:cubicBezTo>
                  <a:cubicBezTo>
                    <a:pt x="782" y="982"/>
                    <a:pt x="778" y="985"/>
                    <a:pt x="774" y="987"/>
                  </a:cubicBezTo>
                  <a:cubicBezTo>
                    <a:pt x="774" y="989"/>
                    <a:pt x="775" y="991"/>
                    <a:pt x="778" y="991"/>
                  </a:cubicBezTo>
                  <a:cubicBezTo>
                    <a:pt x="781" y="987"/>
                    <a:pt x="786" y="983"/>
                    <a:pt x="789" y="977"/>
                  </a:cubicBezTo>
                  <a:cubicBezTo>
                    <a:pt x="783" y="976"/>
                    <a:pt x="775" y="976"/>
                    <a:pt x="767" y="976"/>
                  </a:cubicBezTo>
                  <a:cubicBezTo>
                    <a:pt x="766" y="979"/>
                    <a:pt x="766" y="982"/>
                    <a:pt x="767" y="986"/>
                  </a:cubicBezTo>
                  <a:close/>
                  <a:moveTo>
                    <a:pt x="782" y="992"/>
                  </a:moveTo>
                  <a:cubicBezTo>
                    <a:pt x="791" y="991"/>
                    <a:pt x="803" y="994"/>
                    <a:pt x="810" y="990"/>
                  </a:cubicBezTo>
                  <a:cubicBezTo>
                    <a:pt x="803" y="987"/>
                    <a:pt x="799" y="982"/>
                    <a:pt x="793" y="978"/>
                  </a:cubicBezTo>
                  <a:cubicBezTo>
                    <a:pt x="790" y="984"/>
                    <a:pt x="784" y="986"/>
                    <a:pt x="782" y="992"/>
                  </a:cubicBezTo>
                  <a:close/>
                  <a:moveTo>
                    <a:pt x="738" y="991"/>
                  </a:moveTo>
                  <a:cubicBezTo>
                    <a:pt x="740" y="992"/>
                    <a:pt x="744" y="992"/>
                    <a:pt x="747" y="992"/>
                  </a:cubicBezTo>
                  <a:cubicBezTo>
                    <a:pt x="748" y="989"/>
                    <a:pt x="746" y="985"/>
                    <a:pt x="746" y="979"/>
                  </a:cubicBezTo>
                  <a:cubicBezTo>
                    <a:pt x="740" y="980"/>
                    <a:pt x="740" y="987"/>
                    <a:pt x="738" y="991"/>
                  </a:cubicBezTo>
                  <a:close/>
                  <a:moveTo>
                    <a:pt x="907" y="990"/>
                  </a:moveTo>
                  <a:cubicBezTo>
                    <a:pt x="909" y="990"/>
                    <a:pt x="911" y="991"/>
                    <a:pt x="912" y="990"/>
                  </a:cubicBezTo>
                  <a:cubicBezTo>
                    <a:pt x="912" y="985"/>
                    <a:pt x="908" y="982"/>
                    <a:pt x="907" y="979"/>
                  </a:cubicBezTo>
                  <a:cubicBezTo>
                    <a:pt x="905" y="982"/>
                    <a:pt x="907" y="988"/>
                    <a:pt x="907" y="990"/>
                  </a:cubicBezTo>
                  <a:close/>
                  <a:moveTo>
                    <a:pt x="865" y="980"/>
                  </a:moveTo>
                  <a:cubicBezTo>
                    <a:pt x="862" y="983"/>
                    <a:pt x="856" y="985"/>
                    <a:pt x="854" y="990"/>
                  </a:cubicBezTo>
                  <a:cubicBezTo>
                    <a:pt x="860" y="990"/>
                    <a:pt x="868" y="991"/>
                    <a:pt x="873" y="990"/>
                  </a:cubicBezTo>
                  <a:cubicBezTo>
                    <a:pt x="872" y="984"/>
                    <a:pt x="868" y="983"/>
                    <a:pt x="865" y="980"/>
                  </a:cubicBezTo>
                  <a:close/>
                  <a:moveTo>
                    <a:pt x="895" y="984"/>
                  </a:moveTo>
                  <a:cubicBezTo>
                    <a:pt x="897" y="985"/>
                    <a:pt x="898" y="988"/>
                    <a:pt x="901" y="988"/>
                  </a:cubicBezTo>
                  <a:cubicBezTo>
                    <a:pt x="902" y="980"/>
                    <a:pt x="897" y="978"/>
                    <a:pt x="895" y="984"/>
                  </a:cubicBezTo>
                  <a:close/>
                  <a:moveTo>
                    <a:pt x="1350" y="984"/>
                  </a:moveTo>
                  <a:cubicBezTo>
                    <a:pt x="1349" y="982"/>
                    <a:pt x="1350" y="980"/>
                    <a:pt x="1348" y="980"/>
                  </a:cubicBezTo>
                  <a:cubicBezTo>
                    <a:pt x="1349" y="983"/>
                    <a:pt x="1347" y="984"/>
                    <a:pt x="1350" y="984"/>
                  </a:cubicBezTo>
                  <a:close/>
                  <a:moveTo>
                    <a:pt x="1162" y="986"/>
                  </a:moveTo>
                  <a:cubicBezTo>
                    <a:pt x="1163" y="985"/>
                    <a:pt x="1164" y="980"/>
                    <a:pt x="1162" y="981"/>
                  </a:cubicBezTo>
                  <a:cubicBezTo>
                    <a:pt x="1162" y="982"/>
                    <a:pt x="1161" y="985"/>
                    <a:pt x="1162" y="986"/>
                  </a:cubicBezTo>
                  <a:close/>
                  <a:moveTo>
                    <a:pt x="918" y="992"/>
                  </a:moveTo>
                  <a:cubicBezTo>
                    <a:pt x="919" y="990"/>
                    <a:pt x="922" y="992"/>
                    <a:pt x="923" y="990"/>
                  </a:cubicBezTo>
                  <a:cubicBezTo>
                    <a:pt x="923" y="986"/>
                    <a:pt x="920" y="985"/>
                    <a:pt x="917" y="984"/>
                  </a:cubicBezTo>
                  <a:cubicBezTo>
                    <a:pt x="916" y="986"/>
                    <a:pt x="916" y="991"/>
                    <a:pt x="918" y="992"/>
                  </a:cubicBezTo>
                  <a:close/>
                  <a:moveTo>
                    <a:pt x="886" y="988"/>
                  </a:moveTo>
                  <a:cubicBezTo>
                    <a:pt x="887" y="994"/>
                    <a:pt x="895" y="989"/>
                    <a:pt x="899" y="991"/>
                  </a:cubicBezTo>
                  <a:cubicBezTo>
                    <a:pt x="897" y="985"/>
                    <a:pt x="891" y="986"/>
                    <a:pt x="886" y="988"/>
                  </a:cubicBezTo>
                  <a:close/>
                  <a:moveTo>
                    <a:pt x="729" y="991"/>
                  </a:moveTo>
                  <a:cubicBezTo>
                    <a:pt x="730" y="992"/>
                    <a:pt x="731" y="992"/>
                    <a:pt x="733" y="992"/>
                  </a:cubicBezTo>
                  <a:cubicBezTo>
                    <a:pt x="733" y="991"/>
                    <a:pt x="733" y="990"/>
                    <a:pt x="733" y="989"/>
                  </a:cubicBezTo>
                  <a:cubicBezTo>
                    <a:pt x="732" y="989"/>
                    <a:pt x="732" y="988"/>
                    <a:pt x="731" y="988"/>
                  </a:cubicBezTo>
                  <a:cubicBezTo>
                    <a:pt x="730" y="989"/>
                    <a:pt x="730" y="990"/>
                    <a:pt x="729" y="991"/>
                  </a:cubicBezTo>
                  <a:close/>
                  <a:moveTo>
                    <a:pt x="1194" y="990"/>
                  </a:moveTo>
                  <a:cubicBezTo>
                    <a:pt x="1187" y="990"/>
                    <a:pt x="1171" y="984"/>
                    <a:pt x="1166" y="992"/>
                  </a:cubicBezTo>
                  <a:cubicBezTo>
                    <a:pt x="1170" y="988"/>
                    <a:pt x="1173" y="994"/>
                    <a:pt x="1175" y="996"/>
                  </a:cubicBezTo>
                  <a:cubicBezTo>
                    <a:pt x="1178" y="994"/>
                    <a:pt x="1184" y="992"/>
                    <a:pt x="1186" y="995"/>
                  </a:cubicBezTo>
                  <a:cubicBezTo>
                    <a:pt x="1187" y="993"/>
                    <a:pt x="1185" y="991"/>
                    <a:pt x="1186" y="991"/>
                  </a:cubicBezTo>
                  <a:cubicBezTo>
                    <a:pt x="1190" y="991"/>
                    <a:pt x="1190" y="995"/>
                    <a:pt x="1193" y="995"/>
                  </a:cubicBezTo>
                  <a:cubicBezTo>
                    <a:pt x="1197" y="993"/>
                    <a:pt x="1200" y="993"/>
                    <a:pt x="1204" y="994"/>
                  </a:cubicBezTo>
                  <a:cubicBezTo>
                    <a:pt x="1206" y="994"/>
                    <a:pt x="1205" y="991"/>
                    <a:pt x="1207" y="991"/>
                  </a:cubicBezTo>
                  <a:cubicBezTo>
                    <a:pt x="1211" y="994"/>
                    <a:pt x="1216" y="992"/>
                    <a:pt x="1220" y="990"/>
                  </a:cubicBezTo>
                  <a:cubicBezTo>
                    <a:pt x="1212" y="986"/>
                    <a:pt x="1203" y="990"/>
                    <a:pt x="1194" y="990"/>
                  </a:cubicBezTo>
                  <a:close/>
                  <a:moveTo>
                    <a:pt x="1321" y="995"/>
                  </a:moveTo>
                  <a:cubicBezTo>
                    <a:pt x="1323" y="995"/>
                    <a:pt x="1322" y="993"/>
                    <a:pt x="1324" y="995"/>
                  </a:cubicBezTo>
                  <a:cubicBezTo>
                    <a:pt x="1324" y="993"/>
                    <a:pt x="1322" y="990"/>
                    <a:pt x="1320" y="992"/>
                  </a:cubicBezTo>
                  <a:cubicBezTo>
                    <a:pt x="1322" y="992"/>
                    <a:pt x="1321" y="994"/>
                    <a:pt x="1321" y="995"/>
                  </a:cubicBezTo>
                  <a:close/>
                  <a:moveTo>
                    <a:pt x="1133" y="998"/>
                  </a:moveTo>
                  <a:cubicBezTo>
                    <a:pt x="1136" y="998"/>
                    <a:pt x="1135" y="1000"/>
                    <a:pt x="1134" y="1001"/>
                  </a:cubicBezTo>
                  <a:cubicBezTo>
                    <a:pt x="1136" y="1001"/>
                    <a:pt x="1139" y="1004"/>
                    <a:pt x="1141" y="1001"/>
                  </a:cubicBezTo>
                  <a:cubicBezTo>
                    <a:pt x="1141" y="1002"/>
                    <a:pt x="1142" y="1003"/>
                    <a:pt x="1142" y="1003"/>
                  </a:cubicBezTo>
                  <a:cubicBezTo>
                    <a:pt x="1144" y="1002"/>
                    <a:pt x="1148" y="1003"/>
                    <a:pt x="1149" y="1001"/>
                  </a:cubicBezTo>
                  <a:cubicBezTo>
                    <a:pt x="1146" y="999"/>
                    <a:pt x="1140" y="1000"/>
                    <a:pt x="1138" y="997"/>
                  </a:cubicBezTo>
                  <a:cubicBezTo>
                    <a:pt x="1136" y="997"/>
                    <a:pt x="1133" y="996"/>
                    <a:pt x="1133" y="998"/>
                  </a:cubicBezTo>
                  <a:close/>
                  <a:moveTo>
                    <a:pt x="1102" y="1003"/>
                  </a:moveTo>
                  <a:cubicBezTo>
                    <a:pt x="1104" y="1005"/>
                    <a:pt x="1107" y="1003"/>
                    <a:pt x="1109" y="1004"/>
                  </a:cubicBezTo>
                  <a:cubicBezTo>
                    <a:pt x="1108" y="1002"/>
                    <a:pt x="1109" y="999"/>
                    <a:pt x="1106" y="999"/>
                  </a:cubicBezTo>
                  <a:cubicBezTo>
                    <a:pt x="1106" y="1002"/>
                    <a:pt x="1102" y="1000"/>
                    <a:pt x="1102" y="1003"/>
                  </a:cubicBezTo>
                  <a:close/>
                  <a:moveTo>
                    <a:pt x="1125" y="1004"/>
                  </a:moveTo>
                  <a:cubicBezTo>
                    <a:pt x="1125" y="1001"/>
                    <a:pt x="1124" y="999"/>
                    <a:pt x="1121" y="999"/>
                  </a:cubicBezTo>
                  <a:cubicBezTo>
                    <a:pt x="1122" y="1001"/>
                    <a:pt x="1122" y="1005"/>
                    <a:pt x="1125" y="1004"/>
                  </a:cubicBezTo>
                  <a:close/>
                  <a:moveTo>
                    <a:pt x="1095" y="1003"/>
                  </a:moveTo>
                  <a:cubicBezTo>
                    <a:pt x="1096" y="1003"/>
                    <a:pt x="1097" y="1004"/>
                    <a:pt x="1098" y="1003"/>
                  </a:cubicBezTo>
                  <a:cubicBezTo>
                    <a:pt x="1099" y="1002"/>
                    <a:pt x="1098" y="1002"/>
                    <a:pt x="1099" y="1000"/>
                  </a:cubicBezTo>
                  <a:cubicBezTo>
                    <a:pt x="1096" y="999"/>
                    <a:pt x="1096" y="1001"/>
                    <a:pt x="1095" y="1003"/>
                  </a:cubicBezTo>
                  <a:close/>
                  <a:moveTo>
                    <a:pt x="1177" y="1003"/>
                  </a:moveTo>
                  <a:cubicBezTo>
                    <a:pt x="1178" y="1003"/>
                    <a:pt x="1179" y="1003"/>
                    <a:pt x="1179" y="1003"/>
                  </a:cubicBezTo>
                  <a:cubicBezTo>
                    <a:pt x="1180" y="1002"/>
                    <a:pt x="1179" y="1001"/>
                    <a:pt x="1178" y="1001"/>
                  </a:cubicBezTo>
                  <a:cubicBezTo>
                    <a:pt x="1178" y="1002"/>
                    <a:pt x="1176" y="1002"/>
                    <a:pt x="1177" y="1003"/>
                  </a:cubicBezTo>
                  <a:close/>
                  <a:moveTo>
                    <a:pt x="1128" y="1002"/>
                  </a:moveTo>
                  <a:cubicBezTo>
                    <a:pt x="1128" y="1005"/>
                    <a:pt x="1133" y="1004"/>
                    <a:pt x="1133" y="1001"/>
                  </a:cubicBezTo>
                  <a:cubicBezTo>
                    <a:pt x="1131" y="1001"/>
                    <a:pt x="1130" y="1002"/>
                    <a:pt x="1128" y="1002"/>
                  </a:cubicBezTo>
                  <a:close/>
                  <a:moveTo>
                    <a:pt x="1208" y="1006"/>
                  </a:moveTo>
                  <a:cubicBezTo>
                    <a:pt x="1207" y="1004"/>
                    <a:pt x="1211" y="1005"/>
                    <a:pt x="1210" y="1003"/>
                  </a:cubicBezTo>
                  <a:cubicBezTo>
                    <a:pt x="1209" y="1003"/>
                    <a:pt x="1205" y="1002"/>
                    <a:pt x="1205" y="1003"/>
                  </a:cubicBezTo>
                  <a:cubicBezTo>
                    <a:pt x="1206" y="1004"/>
                    <a:pt x="1207" y="1006"/>
                    <a:pt x="1208" y="1006"/>
                  </a:cubicBezTo>
                  <a:close/>
                  <a:moveTo>
                    <a:pt x="889" y="1008"/>
                  </a:moveTo>
                  <a:cubicBezTo>
                    <a:pt x="889" y="1011"/>
                    <a:pt x="891" y="1010"/>
                    <a:pt x="893" y="1010"/>
                  </a:cubicBezTo>
                  <a:cubicBezTo>
                    <a:pt x="893" y="1008"/>
                    <a:pt x="890" y="1007"/>
                    <a:pt x="889" y="1008"/>
                  </a:cubicBezTo>
                  <a:close/>
                  <a:moveTo>
                    <a:pt x="994" y="1015"/>
                  </a:moveTo>
                  <a:cubicBezTo>
                    <a:pt x="997" y="1011"/>
                    <a:pt x="989" y="1007"/>
                    <a:pt x="988" y="1009"/>
                  </a:cubicBezTo>
                  <a:cubicBezTo>
                    <a:pt x="991" y="1010"/>
                    <a:pt x="992" y="1013"/>
                    <a:pt x="994" y="1015"/>
                  </a:cubicBezTo>
                  <a:close/>
                  <a:moveTo>
                    <a:pt x="1054" y="1010"/>
                  </a:moveTo>
                  <a:cubicBezTo>
                    <a:pt x="1054" y="1007"/>
                    <a:pt x="1052" y="1007"/>
                    <a:pt x="1050" y="1008"/>
                  </a:cubicBezTo>
                  <a:cubicBezTo>
                    <a:pt x="1050" y="1009"/>
                    <a:pt x="1052" y="1009"/>
                    <a:pt x="1054" y="1010"/>
                  </a:cubicBezTo>
                  <a:close/>
                  <a:moveTo>
                    <a:pt x="842" y="1015"/>
                  </a:moveTo>
                  <a:cubicBezTo>
                    <a:pt x="845" y="1018"/>
                    <a:pt x="847" y="1013"/>
                    <a:pt x="851" y="1014"/>
                  </a:cubicBezTo>
                  <a:cubicBezTo>
                    <a:pt x="849" y="1007"/>
                    <a:pt x="844" y="1011"/>
                    <a:pt x="842" y="1015"/>
                  </a:cubicBezTo>
                  <a:close/>
                  <a:moveTo>
                    <a:pt x="1002" y="1011"/>
                  </a:moveTo>
                  <a:cubicBezTo>
                    <a:pt x="1004" y="1011"/>
                    <a:pt x="1006" y="1012"/>
                    <a:pt x="1007" y="1010"/>
                  </a:cubicBezTo>
                  <a:cubicBezTo>
                    <a:pt x="1005" y="1010"/>
                    <a:pt x="1002" y="1008"/>
                    <a:pt x="1002" y="1011"/>
                  </a:cubicBezTo>
                  <a:close/>
                  <a:moveTo>
                    <a:pt x="1104" y="1012"/>
                  </a:moveTo>
                  <a:cubicBezTo>
                    <a:pt x="1105" y="1010"/>
                    <a:pt x="1103" y="1009"/>
                    <a:pt x="1102" y="1010"/>
                  </a:cubicBezTo>
                  <a:cubicBezTo>
                    <a:pt x="1101" y="1012"/>
                    <a:pt x="1103" y="1013"/>
                    <a:pt x="1104" y="1012"/>
                  </a:cubicBezTo>
                  <a:close/>
                  <a:moveTo>
                    <a:pt x="901" y="1013"/>
                  </a:moveTo>
                  <a:cubicBezTo>
                    <a:pt x="901" y="1014"/>
                    <a:pt x="904" y="1015"/>
                    <a:pt x="905" y="1014"/>
                  </a:cubicBezTo>
                  <a:cubicBezTo>
                    <a:pt x="905" y="1012"/>
                    <a:pt x="905" y="1011"/>
                    <a:pt x="903" y="1010"/>
                  </a:cubicBezTo>
                  <a:cubicBezTo>
                    <a:pt x="903" y="1012"/>
                    <a:pt x="900" y="1010"/>
                    <a:pt x="901" y="1013"/>
                  </a:cubicBezTo>
                  <a:close/>
                  <a:moveTo>
                    <a:pt x="927" y="1014"/>
                  </a:moveTo>
                  <a:cubicBezTo>
                    <a:pt x="930" y="1015"/>
                    <a:pt x="930" y="1009"/>
                    <a:pt x="927" y="1010"/>
                  </a:cubicBezTo>
                  <a:cubicBezTo>
                    <a:pt x="926" y="1011"/>
                    <a:pt x="928" y="1012"/>
                    <a:pt x="927" y="1014"/>
                  </a:cubicBezTo>
                  <a:close/>
                  <a:moveTo>
                    <a:pt x="869" y="1016"/>
                  </a:moveTo>
                  <a:cubicBezTo>
                    <a:pt x="873" y="1018"/>
                    <a:pt x="875" y="1018"/>
                    <a:pt x="880" y="1016"/>
                  </a:cubicBezTo>
                  <a:cubicBezTo>
                    <a:pt x="880" y="1018"/>
                    <a:pt x="879" y="1018"/>
                    <a:pt x="880" y="1020"/>
                  </a:cubicBezTo>
                  <a:cubicBezTo>
                    <a:pt x="881" y="1020"/>
                    <a:pt x="884" y="1022"/>
                    <a:pt x="886" y="1021"/>
                  </a:cubicBezTo>
                  <a:cubicBezTo>
                    <a:pt x="884" y="1020"/>
                    <a:pt x="883" y="1020"/>
                    <a:pt x="882" y="1019"/>
                  </a:cubicBezTo>
                  <a:cubicBezTo>
                    <a:pt x="885" y="1017"/>
                    <a:pt x="888" y="1015"/>
                    <a:pt x="892" y="1014"/>
                  </a:cubicBezTo>
                  <a:cubicBezTo>
                    <a:pt x="895" y="1016"/>
                    <a:pt x="895" y="1016"/>
                    <a:pt x="894" y="1019"/>
                  </a:cubicBezTo>
                  <a:cubicBezTo>
                    <a:pt x="900" y="1020"/>
                    <a:pt x="901" y="1019"/>
                    <a:pt x="903" y="1021"/>
                  </a:cubicBezTo>
                  <a:cubicBezTo>
                    <a:pt x="908" y="1015"/>
                    <a:pt x="894" y="1016"/>
                    <a:pt x="892" y="1012"/>
                  </a:cubicBezTo>
                  <a:cubicBezTo>
                    <a:pt x="886" y="1014"/>
                    <a:pt x="881" y="1014"/>
                    <a:pt x="875" y="1016"/>
                  </a:cubicBezTo>
                  <a:cubicBezTo>
                    <a:pt x="875" y="1015"/>
                    <a:pt x="875" y="1015"/>
                    <a:pt x="875" y="1014"/>
                  </a:cubicBezTo>
                  <a:cubicBezTo>
                    <a:pt x="877" y="1015"/>
                    <a:pt x="876" y="1013"/>
                    <a:pt x="876" y="1012"/>
                  </a:cubicBezTo>
                  <a:cubicBezTo>
                    <a:pt x="874" y="1012"/>
                    <a:pt x="873" y="1011"/>
                    <a:pt x="871" y="1011"/>
                  </a:cubicBezTo>
                  <a:cubicBezTo>
                    <a:pt x="873" y="1015"/>
                    <a:pt x="868" y="1013"/>
                    <a:pt x="869" y="1016"/>
                  </a:cubicBezTo>
                  <a:close/>
                  <a:moveTo>
                    <a:pt x="949" y="1012"/>
                  </a:moveTo>
                  <a:cubicBezTo>
                    <a:pt x="948" y="1015"/>
                    <a:pt x="951" y="1014"/>
                    <a:pt x="951" y="1016"/>
                  </a:cubicBezTo>
                  <a:cubicBezTo>
                    <a:pt x="953" y="1016"/>
                    <a:pt x="953" y="1014"/>
                    <a:pt x="955" y="1014"/>
                  </a:cubicBezTo>
                  <a:cubicBezTo>
                    <a:pt x="957" y="1015"/>
                    <a:pt x="958" y="1017"/>
                    <a:pt x="959" y="1018"/>
                  </a:cubicBezTo>
                  <a:cubicBezTo>
                    <a:pt x="960" y="1014"/>
                    <a:pt x="964" y="1018"/>
                    <a:pt x="965" y="1014"/>
                  </a:cubicBezTo>
                  <a:cubicBezTo>
                    <a:pt x="958" y="1013"/>
                    <a:pt x="955" y="1011"/>
                    <a:pt x="949" y="1012"/>
                  </a:cubicBezTo>
                  <a:close/>
                  <a:moveTo>
                    <a:pt x="918" y="1013"/>
                  </a:moveTo>
                  <a:cubicBezTo>
                    <a:pt x="918" y="1012"/>
                    <a:pt x="916" y="1012"/>
                    <a:pt x="914" y="1012"/>
                  </a:cubicBezTo>
                  <a:cubicBezTo>
                    <a:pt x="913" y="1014"/>
                    <a:pt x="918" y="1014"/>
                    <a:pt x="918" y="1013"/>
                  </a:cubicBezTo>
                  <a:close/>
                  <a:moveTo>
                    <a:pt x="1020" y="1018"/>
                  </a:moveTo>
                  <a:cubicBezTo>
                    <a:pt x="1018" y="1017"/>
                    <a:pt x="1017" y="1015"/>
                    <a:pt x="1015" y="1014"/>
                  </a:cubicBezTo>
                  <a:cubicBezTo>
                    <a:pt x="1014" y="1015"/>
                    <a:pt x="1018" y="1019"/>
                    <a:pt x="1020" y="1018"/>
                  </a:cubicBezTo>
                  <a:close/>
                  <a:moveTo>
                    <a:pt x="942" y="1019"/>
                  </a:moveTo>
                  <a:cubicBezTo>
                    <a:pt x="944" y="1019"/>
                    <a:pt x="946" y="1019"/>
                    <a:pt x="948" y="1019"/>
                  </a:cubicBezTo>
                  <a:cubicBezTo>
                    <a:pt x="946" y="1017"/>
                    <a:pt x="945" y="1015"/>
                    <a:pt x="942" y="1015"/>
                  </a:cubicBezTo>
                  <a:cubicBezTo>
                    <a:pt x="940" y="1018"/>
                    <a:pt x="943" y="1016"/>
                    <a:pt x="942" y="1019"/>
                  </a:cubicBezTo>
                  <a:close/>
                  <a:moveTo>
                    <a:pt x="866" y="1018"/>
                  </a:moveTo>
                  <a:cubicBezTo>
                    <a:pt x="865" y="1016"/>
                    <a:pt x="861" y="1015"/>
                    <a:pt x="859" y="1017"/>
                  </a:cubicBezTo>
                  <a:cubicBezTo>
                    <a:pt x="860" y="1019"/>
                    <a:pt x="865" y="1023"/>
                    <a:pt x="866" y="1018"/>
                  </a:cubicBezTo>
                  <a:close/>
                  <a:moveTo>
                    <a:pt x="1009" y="1018"/>
                  </a:moveTo>
                  <a:cubicBezTo>
                    <a:pt x="1009" y="1017"/>
                    <a:pt x="1005" y="1018"/>
                    <a:pt x="1004" y="1018"/>
                  </a:cubicBezTo>
                  <a:cubicBezTo>
                    <a:pt x="1004" y="1019"/>
                    <a:pt x="1009" y="1021"/>
                    <a:pt x="1009" y="1018"/>
                  </a:cubicBezTo>
                  <a:close/>
                  <a:moveTo>
                    <a:pt x="1035" y="1022"/>
                  </a:moveTo>
                  <a:cubicBezTo>
                    <a:pt x="1036" y="1020"/>
                    <a:pt x="1035" y="1019"/>
                    <a:pt x="1033" y="1018"/>
                  </a:cubicBezTo>
                  <a:cubicBezTo>
                    <a:pt x="1033" y="1020"/>
                    <a:pt x="1033" y="1022"/>
                    <a:pt x="1035" y="1022"/>
                  </a:cubicBezTo>
                  <a:close/>
                  <a:moveTo>
                    <a:pt x="1052" y="1020"/>
                  </a:moveTo>
                  <a:cubicBezTo>
                    <a:pt x="1050" y="1020"/>
                    <a:pt x="1050" y="1018"/>
                    <a:pt x="1048" y="1018"/>
                  </a:cubicBezTo>
                  <a:cubicBezTo>
                    <a:pt x="1048" y="1020"/>
                    <a:pt x="1051" y="1021"/>
                    <a:pt x="1052" y="1020"/>
                  </a:cubicBezTo>
                  <a:close/>
                  <a:moveTo>
                    <a:pt x="836" y="1022"/>
                  </a:moveTo>
                  <a:cubicBezTo>
                    <a:pt x="839" y="1021"/>
                    <a:pt x="840" y="1022"/>
                    <a:pt x="841" y="1023"/>
                  </a:cubicBezTo>
                  <a:cubicBezTo>
                    <a:pt x="841" y="1020"/>
                    <a:pt x="839" y="1020"/>
                    <a:pt x="836" y="1019"/>
                  </a:cubicBezTo>
                  <a:cubicBezTo>
                    <a:pt x="836" y="1020"/>
                    <a:pt x="836" y="1021"/>
                    <a:pt x="836" y="1022"/>
                  </a:cubicBezTo>
                  <a:close/>
                  <a:moveTo>
                    <a:pt x="961" y="1025"/>
                  </a:moveTo>
                  <a:cubicBezTo>
                    <a:pt x="961" y="1024"/>
                    <a:pt x="961" y="1023"/>
                    <a:pt x="961" y="1022"/>
                  </a:cubicBezTo>
                  <a:cubicBezTo>
                    <a:pt x="958" y="1021"/>
                    <a:pt x="959" y="1024"/>
                    <a:pt x="956" y="1023"/>
                  </a:cubicBezTo>
                  <a:cubicBezTo>
                    <a:pt x="957" y="1020"/>
                    <a:pt x="953" y="1021"/>
                    <a:pt x="953" y="1020"/>
                  </a:cubicBezTo>
                  <a:cubicBezTo>
                    <a:pt x="951" y="1025"/>
                    <a:pt x="956" y="1025"/>
                    <a:pt x="961" y="1025"/>
                  </a:cubicBezTo>
                  <a:close/>
                  <a:moveTo>
                    <a:pt x="855" y="1025"/>
                  </a:moveTo>
                  <a:cubicBezTo>
                    <a:pt x="855" y="1024"/>
                    <a:pt x="856" y="1023"/>
                    <a:pt x="856" y="1022"/>
                  </a:cubicBezTo>
                  <a:cubicBezTo>
                    <a:pt x="853" y="1023"/>
                    <a:pt x="854" y="1020"/>
                    <a:pt x="851" y="1021"/>
                  </a:cubicBezTo>
                  <a:cubicBezTo>
                    <a:pt x="851" y="1024"/>
                    <a:pt x="854" y="1023"/>
                    <a:pt x="855" y="1025"/>
                  </a:cubicBezTo>
                  <a:close/>
                  <a:moveTo>
                    <a:pt x="866" y="1024"/>
                  </a:moveTo>
                  <a:cubicBezTo>
                    <a:pt x="866" y="1023"/>
                    <a:pt x="866" y="1022"/>
                    <a:pt x="866" y="1021"/>
                  </a:cubicBezTo>
                  <a:cubicBezTo>
                    <a:pt x="865" y="1021"/>
                    <a:pt x="864" y="1021"/>
                    <a:pt x="862" y="1021"/>
                  </a:cubicBezTo>
                  <a:cubicBezTo>
                    <a:pt x="862" y="1024"/>
                    <a:pt x="864" y="1024"/>
                    <a:pt x="866" y="1024"/>
                  </a:cubicBezTo>
                  <a:close/>
                  <a:moveTo>
                    <a:pt x="1071" y="1025"/>
                  </a:moveTo>
                  <a:cubicBezTo>
                    <a:pt x="1072" y="1025"/>
                    <a:pt x="1074" y="1025"/>
                    <a:pt x="1075" y="1025"/>
                  </a:cubicBezTo>
                  <a:cubicBezTo>
                    <a:pt x="1075" y="1023"/>
                    <a:pt x="1074" y="1022"/>
                    <a:pt x="1073" y="1021"/>
                  </a:cubicBezTo>
                  <a:cubicBezTo>
                    <a:pt x="1072" y="1023"/>
                    <a:pt x="1071" y="1023"/>
                    <a:pt x="1071" y="1025"/>
                  </a:cubicBezTo>
                  <a:close/>
                  <a:moveTo>
                    <a:pt x="911" y="1024"/>
                  </a:moveTo>
                  <a:cubicBezTo>
                    <a:pt x="913" y="1025"/>
                    <a:pt x="917" y="1025"/>
                    <a:pt x="917" y="1023"/>
                  </a:cubicBezTo>
                  <a:cubicBezTo>
                    <a:pt x="917" y="1023"/>
                    <a:pt x="916" y="1023"/>
                    <a:pt x="916" y="1022"/>
                  </a:cubicBezTo>
                  <a:cubicBezTo>
                    <a:pt x="914" y="1023"/>
                    <a:pt x="912" y="1021"/>
                    <a:pt x="911" y="1024"/>
                  </a:cubicBezTo>
                  <a:close/>
                  <a:moveTo>
                    <a:pt x="678" y="1026"/>
                  </a:moveTo>
                  <a:cubicBezTo>
                    <a:pt x="680" y="1027"/>
                    <a:pt x="680" y="1029"/>
                    <a:pt x="683" y="1029"/>
                  </a:cubicBezTo>
                  <a:cubicBezTo>
                    <a:pt x="682" y="1027"/>
                    <a:pt x="685" y="1028"/>
                    <a:pt x="685" y="1027"/>
                  </a:cubicBezTo>
                  <a:cubicBezTo>
                    <a:pt x="684" y="1026"/>
                    <a:pt x="684" y="1025"/>
                    <a:pt x="683" y="1024"/>
                  </a:cubicBezTo>
                  <a:cubicBezTo>
                    <a:pt x="681" y="1024"/>
                    <a:pt x="679" y="1024"/>
                    <a:pt x="678" y="1026"/>
                  </a:cubicBezTo>
                  <a:close/>
                  <a:moveTo>
                    <a:pt x="892" y="1025"/>
                  </a:moveTo>
                  <a:cubicBezTo>
                    <a:pt x="892" y="1028"/>
                    <a:pt x="894" y="1025"/>
                    <a:pt x="897" y="1027"/>
                  </a:cubicBezTo>
                  <a:cubicBezTo>
                    <a:pt x="897" y="1023"/>
                    <a:pt x="894" y="1024"/>
                    <a:pt x="892" y="1025"/>
                  </a:cubicBezTo>
                  <a:close/>
                  <a:moveTo>
                    <a:pt x="1339" y="1033"/>
                  </a:moveTo>
                  <a:cubicBezTo>
                    <a:pt x="1336" y="1033"/>
                    <a:pt x="1332" y="1032"/>
                    <a:pt x="1330" y="1033"/>
                  </a:cubicBezTo>
                  <a:cubicBezTo>
                    <a:pt x="1333" y="1033"/>
                    <a:pt x="1337" y="1034"/>
                    <a:pt x="1339" y="1033"/>
                  </a:cubicBezTo>
                  <a:close/>
                  <a:moveTo>
                    <a:pt x="1159" y="1036"/>
                  </a:moveTo>
                  <a:cubicBezTo>
                    <a:pt x="1163" y="1036"/>
                    <a:pt x="1167" y="1036"/>
                    <a:pt x="1169" y="1036"/>
                  </a:cubicBezTo>
                  <a:cubicBezTo>
                    <a:pt x="1167" y="1034"/>
                    <a:pt x="1161" y="1034"/>
                    <a:pt x="1159" y="1036"/>
                  </a:cubicBezTo>
                  <a:close/>
                  <a:moveTo>
                    <a:pt x="1199" y="1041"/>
                  </a:moveTo>
                  <a:cubicBezTo>
                    <a:pt x="1198" y="1038"/>
                    <a:pt x="1193" y="1039"/>
                    <a:pt x="1194" y="1035"/>
                  </a:cubicBezTo>
                  <a:cubicBezTo>
                    <a:pt x="1192" y="1035"/>
                    <a:pt x="1188" y="1034"/>
                    <a:pt x="1187" y="1036"/>
                  </a:cubicBezTo>
                  <a:cubicBezTo>
                    <a:pt x="1190" y="1036"/>
                    <a:pt x="1191" y="1039"/>
                    <a:pt x="1194" y="1037"/>
                  </a:cubicBezTo>
                  <a:cubicBezTo>
                    <a:pt x="1194" y="1039"/>
                    <a:pt x="1195" y="1043"/>
                    <a:pt x="1199" y="1041"/>
                  </a:cubicBezTo>
                  <a:close/>
                  <a:moveTo>
                    <a:pt x="1210" y="1041"/>
                  </a:moveTo>
                  <a:cubicBezTo>
                    <a:pt x="1210" y="1039"/>
                    <a:pt x="1208" y="1038"/>
                    <a:pt x="1207" y="1036"/>
                  </a:cubicBezTo>
                  <a:cubicBezTo>
                    <a:pt x="1207" y="1036"/>
                    <a:pt x="1206" y="1036"/>
                    <a:pt x="1205" y="1036"/>
                  </a:cubicBezTo>
                  <a:cubicBezTo>
                    <a:pt x="1206" y="1038"/>
                    <a:pt x="1207" y="1041"/>
                    <a:pt x="1210" y="1041"/>
                  </a:cubicBezTo>
                  <a:close/>
                  <a:moveTo>
                    <a:pt x="1211" y="1038"/>
                  </a:moveTo>
                  <a:cubicBezTo>
                    <a:pt x="1213" y="1039"/>
                    <a:pt x="1213" y="1038"/>
                    <a:pt x="1216" y="1038"/>
                  </a:cubicBezTo>
                  <a:cubicBezTo>
                    <a:pt x="1216" y="1036"/>
                    <a:pt x="1214" y="1036"/>
                    <a:pt x="1212" y="1036"/>
                  </a:cubicBezTo>
                  <a:cubicBezTo>
                    <a:pt x="1212" y="1037"/>
                    <a:pt x="1211" y="1038"/>
                    <a:pt x="1211" y="1038"/>
                  </a:cubicBezTo>
                  <a:close/>
                  <a:moveTo>
                    <a:pt x="1233" y="1038"/>
                  </a:moveTo>
                  <a:cubicBezTo>
                    <a:pt x="1234" y="1038"/>
                    <a:pt x="1238" y="1039"/>
                    <a:pt x="1239" y="1038"/>
                  </a:cubicBezTo>
                  <a:cubicBezTo>
                    <a:pt x="1237" y="1037"/>
                    <a:pt x="1233" y="1035"/>
                    <a:pt x="1233" y="1038"/>
                  </a:cubicBezTo>
                  <a:close/>
                  <a:moveTo>
                    <a:pt x="1220" y="1038"/>
                  </a:moveTo>
                  <a:cubicBezTo>
                    <a:pt x="1221" y="1039"/>
                    <a:pt x="1221" y="1040"/>
                    <a:pt x="1221" y="1042"/>
                  </a:cubicBezTo>
                  <a:cubicBezTo>
                    <a:pt x="1222" y="1042"/>
                    <a:pt x="1223" y="1041"/>
                    <a:pt x="1224" y="1040"/>
                  </a:cubicBezTo>
                  <a:cubicBezTo>
                    <a:pt x="1222" y="1040"/>
                    <a:pt x="1224" y="1038"/>
                    <a:pt x="1223" y="1037"/>
                  </a:cubicBezTo>
                  <a:cubicBezTo>
                    <a:pt x="1221" y="1037"/>
                    <a:pt x="1220" y="1037"/>
                    <a:pt x="1220" y="1038"/>
                  </a:cubicBezTo>
                  <a:close/>
                  <a:moveTo>
                    <a:pt x="1240" y="1038"/>
                  </a:moveTo>
                  <a:cubicBezTo>
                    <a:pt x="1242" y="1038"/>
                    <a:pt x="1243" y="1038"/>
                    <a:pt x="1245" y="1038"/>
                  </a:cubicBezTo>
                  <a:cubicBezTo>
                    <a:pt x="1245" y="1038"/>
                    <a:pt x="1245" y="1037"/>
                    <a:pt x="1245" y="1037"/>
                  </a:cubicBezTo>
                  <a:cubicBezTo>
                    <a:pt x="1243" y="1037"/>
                    <a:pt x="1242" y="1037"/>
                    <a:pt x="1240" y="1037"/>
                  </a:cubicBezTo>
                  <a:cubicBezTo>
                    <a:pt x="1240" y="1037"/>
                    <a:pt x="1240" y="1038"/>
                    <a:pt x="1240" y="1038"/>
                  </a:cubicBezTo>
                  <a:close/>
                  <a:moveTo>
                    <a:pt x="1252" y="1041"/>
                  </a:moveTo>
                  <a:cubicBezTo>
                    <a:pt x="1252" y="1039"/>
                    <a:pt x="1250" y="1038"/>
                    <a:pt x="1248" y="1037"/>
                  </a:cubicBezTo>
                  <a:cubicBezTo>
                    <a:pt x="1248" y="1040"/>
                    <a:pt x="1249" y="1041"/>
                    <a:pt x="1252" y="1041"/>
                  </a:cubicBezTo>
                  <a:close/>
                  <a:moveTo>
                    <a:pt x="1285" y="1038"/>
                  </a:moveTo>
                  <a:cubicBezTo>
                    <a:pt x="1282" y="1039"/>
                    <a:pt x="1281" y="1035"/>
                    <a:pt x="1279" y="1038"/>
                  </a:cubicBezTo>
                  <a:cubicBezTo>
                    <a:pt x="1280" y="1038"/>
                    <a:pt x="1284" y="1040"/>
                    <a:pt x="1285" y="1038"/>
                  </a:cubicBezTo>
                  <a:close/>
                  <a:moveTo>
                    <a:pt x="1166" y="1042"/>
                  </a:moveTo>
                  <a:cubicBezTo>
                    <a:pt x="1163" y="1043"/>
                    <a:pt x="1160" y="1041"/>
                    <a:pt x="1159" y="1042"/>
                  </a:cubicBezTo>
                  <a:cubicBezTo>
                    <a:pt x="1159" y="1044"/>
                    <a:pt x="1166" y="1045"/>
                    <a:pt x="1166" y="1042"/>
                  </a:cubicBezTo>
                  <a:close/>
                  <a:moveTo>
                    <a:pt x="1110" y="1054"/>
                  </a:moveTo>
                  <a:cubicBezTo>
                    <a:pt x="1112" y="1055"/>
                    <a:pt x="1114" y="1048"/>
                    <a:pt x="1112" y="1049"/>
                  </a:cubicBezTo>
                  <a:cubicBezTo>
                    <a:pt x="1112" y="1052"/>
                    <a:pt x="1109" y="1051"/>
                    <a:pt x="1110" y="1054"/>
                  </a:cubicBezTo>
                  <a:close/>
                </a:path>
              </a:pathLst>
            </a:custGeom>
            <a:solidFill>
              <a:srgbClr val="DAEDEF"/>
            </a:solidFill>
            <a:ln w="9525">
              <a:noFill/>
              <a:round/>
              <a:headEnd/>
              <a:tailEnd/>
            </a:ln>
          </p:spPr>
          <p:txBody>
            <a:bodyPr/>
            <a:lstStyle/>
            <a:p>
              <a:pPr defTabSz="913463">
                <a:defRPr/>
              </a:pPr>
              <a:endParaRPr lang="en-GB" sz="1800" b="0" dirty="0">
                <a:solidFill>
                  <a:prstClr val="black"/>
                </a:solidFill>
                <a:latin typeface="Calibri"/>
                <a:cs typeface="+mn-cs"/>
              </a:endParaRPr>
            </a:p>
          </p:txBody>
        </p:sp>
        <p:sp>
          <p:nvSpPr>
            <p:cNvPr id="6" name="Freeform 6"/>
            <p:cNvSpPr>
              <a:spLocks noEditPoints="1"/>
            </p:cNvSpPr>
            <p:nvPr userDrawn="1"/>
          </p:nvSpPr>
          <p:spPr bwMode="auto">
            <a:xfrm>
              <a:off x="-2916238" y="180975"/>
              <a:ext cx="9628846" cy="7134383"/>
            </a:xfrm>
            <a:custGeom>
              <a:avLst/>
              <a:gdLst/>
              <a:ahLst/>
              <a:cxnLst>
                <a:cxn ang="0">
                  <a:pos x="715" y="279"/>
                </a:cxn>
                <a:cxn ang="0">
                  <a:pos x="907" y="349"/>
                </a:cxn>
                <a:cxn ang="0">
                  <a:pos x="1000" y="689"/>
                </a:cxn>
                <a:cxn ang="0">
                  <a:pos x="1012" y="1004"/>
                </a:cxn>
                <a:cxn ang="0">
                  <a:pos x="1142" y="801"/>
                </a:cxn>
                <a:cxn ang="0">
                  <a:pos x="1250" y="911"/>
                </a:cxn>
                <a:cxn ang="0">
                  <a:pos x="1329" y="948"/>
                </a:cxn>
                <a:cxn ang="0">
                  <a:pos x="1135" y="1044"/>
                </a:cxn>
                <a:cxn ang="0">
                  <a:pos x="710" y="1042"/>
                </a:cxn>
                <a:cxn ang="0">
                  <a:pos x="673" y="1009"/>
                </a:cxn>
                <a:cxn ang="0">
                  <a:pos x="783" y="1008"/>
                </a:cxn>
                <a:cxn ang="0">
                  <a:pos x="814" y="1003"/>
                </a:cxn>
                <a:cxn ang="0">
                  <a:pos x="768" y="519"/>
                </a:cxn>
                <a:cxn ang="0">
                  <a:pos x="505" y="346"/>
                </a:cxn>
                <a:cxn ang="0">
                  <a:pos x="825" y="236"/>
                </a:cxn>
                <a:cxn ang="0">
                  <a:pos x="862" y="282"/>
                </a:cxn>
                <a:cxn ang="0">
                  <a:pos x="804" y="333"/>
                </a:cxn>
                <a:cxn ang="0">
                  <a:pos x="831" y="333"/>
                </a:cxn>
                <a:cxn ang="0">
                  <a:pos x="825" y="379"/>
                </a:cxn>
                <a:cxn ang="0">
                  <a:pos x="812" y="407"/>
                </a:cxn>
                <a:cxn ang="0">
                  <a:pos x="921" y="417"/>
                </a:cxn>
                <a:cxn ang="0">
                  <a:pos x="825" y="422"/>
                </a:cxn>
                <a:cxn ang="0">
                  <a:pos x="820" y="457"/>
                </a:cxn>
                <a:cxn ang="0">
                  <a:pos x="816" y="480"/>
                </a:cxn>
                <a:cxn ang="0">
                  <a:pos x="835" y="521"/>
                </a:cxn>
                <a:cxn ang="0">
                  <a:pos x="809" y="527"/>
                </a:cxn>
                <a:cxn ang="0">
                  <a:pos x="851" y="538"/>
                </a:cxn>
                <a:cxn ang="0">
                  <a:pos x="842" y="558"/>
                </a:cxn>
                <a:cxn ang="0">
                  <a:pos x="817" y="584"/>
                </a:cxn>
                <a:cxn ang="0">
                  <a:pos x="799" y="602"/>
                </a:cxn>
                <a:cxn ang="0">
                  <a:pos x="853" y="619"/>
                </a:cxn>
                <a:cxn ang="0">
                  <a:pos x="818" y="645"/>
                </a:cxn>
                <a:cxn ang="0">
                  <a:pos x="802" y="672"/>
                </a:cxn>
                <a:cxn ang="0">
                  <a:pos x="780" y="687"/>
                </a:cxn>
                <a:cxn ang="0">
                  <a:pos x="870" y="702"/>
                </a:cxn>
                <a:cxn ang="0">
                  <a:pos x="811" y="722"/>
                </a:cxn>
                <a:cxn ang="0">
                  <a:pos x="870" y="764"/>
                </a:cxn>
                <a:cxn ang="0">
                  <a:pos x="1178" y="747"/>
                </a:cxn>
                <a:cxn ang="0">
                  <a:pos x="779" y="764"/>
                </a:cxn>
                <a:cxn ang="0">
                  <a:pos x="1167" y="795"/>
                </a:cxn>
                <a:cxn ang="0">
                  <a:pos x="880" y="806"/>
                </a:cxn>
                <a:cxn ang="0">
                  <a:pos x="898" y="815"/>
                </a:cxn>
                <a:cxn ang="0">
                  <a:pos x="761" y="829"/>
                </a:cxn>
                <a:cxn ang="0">
                  <a:pos x="1194" y="836"/>
                </a:cxn>
                <a:cxn ang="0">
                  <a:pos x="900" y="845"/>
                </a:cxn>
                <a:cxn ang="0">
                  <a:pos x="1193" y="857"/>
                </a:cxn>
                <a:cxn ang="0">
                  <a:pos x="886" y="877"/>
                </a:cxn>
                <a:cxn ang="0">
                  <a:pos x="1200" y="890"/>
                </a:cxn>
                <a:cxn ang="0">
                  <a:pos x="913" y="901"/>
                </a:cxn>
                <a:cxn ang="0">
                  <a:pos x="878" y="928"/>
                </a:cxn>
                <a:cxn ang="0">
                  <a:pos x="881" y="930"/>
                </a:cxn>
                <a:cxn ang="0">
                  <a:pos x="902" y="933"/>
                </a:cxn>
                <a:cxn ang="0">
                  <a:pos x="1262" y="985"/>
                </a:cxn>
                <a:cxn ang="0">
                  <a:pos x="889" y="957"/>
                </a:cxn>
                <a:cxn ang="0">
                  <a:pos x="1211" y="965"/>
                </a:cxn>
                <a:cxn ang="0">
                  <a:pos x="734" y="982"/>
                </a:cxn>
                <a:cxn ang="0">
                  <a:pos x="768" y="990"/>
                </a:cxn>
                <a:cxn ang="0">
                  <a:pos x="734" y="989"/>
                </a:cxn>
                <a:cxn ang="0">
                  <a:pos x="1208" y="1006"/>
                </a:cxn>
                <a:cxn ang="0">
                  <a:pos x="869" y="1016"/>
                </a:cxn>
                <a:cxn ang="0">
                  <a:pos x="866" y="1024"/>
                </a:cxn>
                <a:cxn ang="0">
                  <a:pos x="1220" y="1039"/>
                </a:cxn>
              </a:cxnLst>
              <a:rect l="0" t="0" r="r" b="b"/>
              <a:pathLst>
                <a:path w="1435" h="1062">
                  <a:moveTo>
                    <a:pt x="0" y="0"/>
                  </a:moveTo>
                  <a:cubicBezTo>
                    <a:pt x="2" y="0"/>
                    <a:pt x="4" y="0"/>
                    <a:pt x="6" y="0"/>
                  </a:cubicBezTo>
                  <a:cubicBezTo>
                    <a:pt x="20" y="12"/>
                    <a:pt x="39" y="25"/>
                    <a:pt x="56" y="37"/>
                  </a:cubicBezTo>
                  <a:cubicBezTo>
                    <a:pt x="61" y="41"/>
                    <a:pt x="66" y="46"/>
                    <a:pt x="72" y="46"/>
                  </a:cubicBezTo>
                  <a:cubicBezTo>
                    <a:pt x="53" y="30"/>
                    <a:pt x="30" y="17"/>
                    <a:pt x="11" y="0"/>
                  </a:cubicBezTo>
                  <a:cubicBezTo>
                    <a:pt x="13" y="0"/>
                    <a:pt x="14" y="0"/>
                    <a:pt x="16" y="0"/>
                  </a:cubicBezTo>
                  <a:cubicBezTo>
                    <a:pt x="22" y="6"/>
                    <a:pt x="31" y="12"/>
                    <a:pt x="41" y="19"/>
                  </a:cubicBezTo>
                  <a:cubicBezTo>
                    <a:pt x="52" y="27"/>
                    <a:pt x="62" y="39"/>
                    <a:pt x="76" y="33"/>
                  </a:cubicBezTo>
                  <a:cubicBezTo>
                    <a:pt x="70" y="28"/>
                    <a:pt x="64" y="23"/>
                    <a:pt x="56" y="18"/>
                  </a:cubicBezTo>
                  <a:cubicBezTo>
                    <a:pt x="49" y="12"/>
                    <a:pt x="39" y="8"/>
                    <a:pt x="34" y="0"/>
                  </a:cubicBezTo>
                  <a:cubicBezTo>
                    <a:pt x="36" y="0"/>
                    <a:pt x="37" y="0"/>
                    <a:pt x="39" y="0"/>
                  </a:cubicBezTo>
                  <a:cubicBezTo>
                    <a:pt x="52" y="11"/>
                    <a:pt x="66" y="22"/>
                    <a:pt x="81" y="31"/>
                  </a:cubicBezTo>
                  <a:cubicBezTo>
                    <a:pt x="116" y="59"/>
                    <a:pt x="155" y="84"/>
                    <a:pt x="190" y="112"/>
                  </a:cubicBezTo>
                  <a:cubicBezTo>
                    <a:pt x="290" y="183"/>
                    <a:pt x="389" y="254"/>
                    <a:pt x="489" y="324"/>
                  </a:cubicBezTo>
                  <a:cubicBezTo>
                    <a:pt x="514" y="338"/>
                    <a:pt x="535" y="356"/>
                    <a:pt x="559" y="370"/>
                  </a:cubicBezTo>
                  <a:cubicBezTo>
                    <a:pt x="567" y="379"/>
                    <a:pt x="580" y="383"/>
                    <a:pt x="587" y="392"/>
                  </a:cubicBezTo>
                  <a:cubicBezTo>
                    <a:pt x="624" y="413"/>
                    <a:pt x="657" y="437"/>
                    <a:pt x="692" y="459"/>
                  </a:cubicBezTo>
                  <a:cubicBezTo>
                    <a:pt x="695" y="452"/>
                    <a:pt x="693" y="440"/>
                    <a:pt x="691" y="435"/>
                  </a:cubicBezTo>
                  <a:cubicBezTo>
                    <a:pt x="718" y="428"/>
                    <a:pt x="741" y="416"/>
                    <a:pt x="766" y="407"/>
                  </a:cubicBezTo>
                  <a:cubicBezTo>
                    <a:pt x="758" y="392"/>
                    <a:pt x="746" y="381"/>
                    <a:pt x="738" y="367"/>
                  </a:cubicBezTo>
                  <a:cubicBezTo>
                    <a:pt x="736" y="367"/>
                    <a:pt x="735" y="366"/>
                    <a:pt x="733" y="366"/>
                  </a:cubicBezTo>
                  <a:cubicBezTo>
                    <a:pt x="732" y="364"/>
                    <a:pt x="734" y="363"/>
                    <a:pt x="734" y="362"/>
                  </a:cubicBezTo>
                  <a:cubicBezTo>
                    <a:pt x="733" y="363"/>
                    <a:pt x="727" y="361"/>
                    <a:pt x="729" y="358"/>
                  </a:cubicBezTo>
                  <a:cubicBezTo>
                    <a:pt x="731" y="356"/>
                    <a:pt x="733" y="359"/>
                    <a:pt x="734" y="361"/>
                  </a:cubicBezTo>
                  <a:cubicBezTo>
                    <a:pt x="739" y="359"/>
                    <a:pt x="731" y="355"/>
                    <a:pt x="733" y="354"/>
                  </a:cubicBezTo>
                  <a:cubicBezTo>
                    <a:pt x="733" y="350"/>
                    <a:pt x="736" y="356"/>
                    <a:pt x="737" y="353"/>
                  </a:cubicBezTo>
                  <a:cubicBezTo>
                    <a:pt x="736" y="340"/>
                    <a:pt x="737" y="322"/>
                    <a:pt x="736" y="303"/>
                  </a:cubicBezTo>
                  <a:cubicBezTo>
                    <a:pt x="734" y="299"/>
                    <a:pt x="729" y="297"/>
                    <a:pt x="727" y="293"/>
                  </a:cubicBezTo>
                  <a:cubicBezTo>
                    <a:pt x="731" y="291"/>
                    <a:pt x="730" y="297"/>
                    <a:pt x="734" y="296"/>
                  </a:cubicBezTo>
                  <a:cubicBezTo>
                    <a:pt x="723" y="284"/>
                    <a:pt x="708" y="275"/>
                    <a:pt x="699" y="261"/>
                  </a:cubicBezTo>
                  <a:cubicBezTo>
                    <a:pt x="713" y="272"/>
                    <a:pt x="725" y="286"/>
                    <a:pt x="740" y="297"/>
                  </a:cubicBezTo>
                  <a:cubicBezTo>
                    <a:pt x="741" y="297"/>
                    <a:pt x="742" y="296"/>
                    <a:pt x="743" y="295"/>
                  </a:cubicBezTo>
                  <a:cubicBezTo>
                    <a:pt x="713" y="268"/>
                    <a:pt x="678" y="233"/>
                    <a:pt x="649" y="205"/>
                  </a:cubicBezTo>
                  <a:cubicBezTo>
                    <a:pt x="645" y="201"/>
                    <a:pt x="644" y="199"/>
                    <a:pt x="639" y="202"/>
                  </a:cubicBezTo>
                  <a:cubicBezTo>
                    <a:pt x="658" y="223"/>
                    <a:pt x="680" y="241"/>
                    <a:pt x="699" y="261"/>
                  </a:cubicBezTo>
                  <a:cubicBezTo>
                    <a:pt x="692" y="259"/>
                    <a:pt x="691" y="252"/>
                    <a:pt x="684" y="250"/>
                  </a:cubicBezTo>
                  <a:cubicBezTo>
                    <a:pt x="684" y="249"/>
                    <a:pt x="683" y="248"/>
                    <a:pt x="683" y="247"/>
                  </a:cubicBezTo>
                  <a:cubicBezTo>
                    <a:pt x="668" y="234"/>
                    <a:pt x="653" y="220"/>
                    <a:pt x="639" y="206"/>
                  </a:cubicBezTo>
                  <a:cubicBezTo>
                    <a:pt x="640" y="211"/>
                    <a:pt x="647" y="216"/>
                    <a:pt x="652" y="219"/>
                  </a:cubicBezTo>
                  <a:cubicBezTo>
                    <a:pt x="655" y="225"/>
                    <a:pt x="660" y="230"/>
                    <a:pt x="666" y="233"/>
                  </a:cubicBezTo>
                  <a:cubicBezTo>
                    <a:pt x="679" y="250"/>
                    <a:pt x="698" y="262"/>
                    <a:pt x="712" y="279"/>
                  </a:cubicBezTo>
                  <a:cubicBezTo>
                    <a:pt x="713" y="279"/>
                    <a:pt x="714" y="279"/>
                    <a:pt x="715" y="279"/>
                  </a:cubicBezTo>
                  <a:cubicBezTo>
                    <a:pt x="717" y="286"/>
                    <a:pt x="726" y="286"/>
                    <a:pt x="727" y="293"/>
                  </a:cubicBezTo>
                  <a:cubicBezTo>
                    <a:pt x="623" y="199"/>
                    <a:pt x="522" y="100"/>
                    <a:pt x="422" y="0"/>
                  </a:cubicBezTo>
                  <a:cubicBezTo>
                    <a:pt x="424" y="0"/>
                    <a:pt x="425" y="0"/>
                    <a:pt x="427" y="0"/>
                  </a:cubicBezTo>
                  <a:cubicBezTo>
                    <a:pt x="443" y="19"/>
                    <a:pt x="464" y="38"/>
                    <a:pt x="482" y="56"/>
                  </a:cubicBezTo>
                  <a:cubicBezTo>
                    <a:pt x="531" y="104"/>
                    <a:pt x="581" y="154"/>
                    <a:pt x="630" y="200"/>
                  </a:cubicBezTo>
                  <a:cubicBezTo>
                    <a:pt x="627" y="194"/>
                    <a:pt x="622" y="190"/>
                    <a:pt x="618" y="186"/>
                  </a:cubicBezTo>
                  <a:cubicBezTo>
                    <a:pt x="588" y="159"/>
                    <a:pt x="559" y="128"/>
                    <a:pt x="529" y="100"/>
                  </a:cubicBezTo>
                  <a:cubicBezTo>
                    <a:pt x="495" y="67"/>
                    <a:pt x="462" y="34"/>
                    <a:pt x="429" y="0"/>
                  </a:cubicBezTo>
                  <a:cubicBezTo>
                    <a:pt x="430" y="0"/>
                    <a:pt x="432" y="0"/>
                    <a:pt x="433" y="0"/>
                  </a:cubicBezTo>
                  <a:cubicBezTo>
                    <a:pt x="433" y="1"/>
                    <a:pt x="433" y="2"/>
                    <a:pt x="434" y="2"/>
                  </a:cubicBezTo>
                  <a:cubicBezTo>
                    <a:pt x="497" y="64"/>
                    <a:pt x="558" y="128"/>
                    <a:pt x="624" y="189"/>
                  </a:cubicBezTo>
                  <a:cubicBezTo>
                    <a:pt x="628" y="193"/>
                    <a:pt x="633" y="199"/>
                    <a:pt x="639" y="197"/>
                  </a:cubicBezTo>
                  <a:cubicBezTo>
                    <a:pt x="632" y="188"/>
                    <a:pt x="623" y="180"/>
                    <a:pt x="615" y="172"/>
                  </a:cubicBezTo>
                  <a:cubicBezTo>
                    <a:pt x="590" y="148"/>
                    <a:pt x="564" y="124"/>
                    <a:pt x="540" y="99"/>
                  </a:cubicBezTo>
                  <a:cubicBezTo>
                    <a:pt x="508" y="66"/>
                    <a:pt x="474" y="34"/>
                    <a:pt x="443" y="0"/>
                  </a:cubicBezTo>
                  <a:cubicBezTo>
                    <a:pt x="444" y="0"/>
                    <a:pt x="445" y="0"/>
                    <a:pt x="447" y="0"/>
                  </a:cubicBezTo>
                  <a:cubicBezTo>
                    <a:pt x="543" y="101"/>
                    <a:pt x="644" y="198"/>
                    <a:pt x="745" y="295"/>
                  </a:cubicBezTo>
                  <a:cubicBezTo>
                    <a:pt x="767" y="287"/>
                    <a:pt x="789" y="278"/>
                    <a:pt x="810" y="270"/>
                  </a:cubicBezTo>
                  <a:cubicBezTo>
                    <a:pt x="809" y="267"/>
                    <a:pt x="811" y="262"/>
                    <a:pt x="810" y="259"/>
                  </a:cubicBezTo>
                  <a:cubicBezTo>
                    <a:pt x="809" y="254"/>
                    <a:pt x="798" y="247"/>
                    <a:pt x="794" y="243"/>
                  </a:cubicBezTo>
                  <a:cubicBezTo>
                    <a:pt x="779" y="227"/>
                    <a:pt x="763" y="210"/>
                    <a:pt x="747" y="193"/>
                  </a:cubicBezTo>
                  <a:cubicBezTo>
                    <a:pt x="730" y="176"/>
                    <a:pt x="714" y="156"/>
                    <a:pt x="697" y="138"/>
                  </a:cubicBezTo>
                  <a:cubicBezTo>
                    <a:pt x="655" y="94"/>
                    <a:pt x="612" y="47"/>
                    <a:pt x="572" y="0"/>
                  </a:cubicBezTo>
                  <a:cubicBezTo>
                    <a:pt x="574" y="0"/>
                    <a:pt x="576" y="0"/>
                    <a:pt x="577" y="0"/>
                  </a:cubicBezTo>
                  <a:cubicBezTo>
                    <a:pt x="614" y="44"/>
                    <a:pt x="653" y="86"/>
                    <a:pt x="692" y="128"/>
                  </a:cubicBezTo>
                  <a:cubicBezTo>
                    <a:pt x="710" y="147"/>
                    <a:pt x="727" y="167"/>
                    <a:pt x="745" y="187"/>
                  </a:cubicBezTo>
                  <a:cubicBezTo>
                    <a:pt x="760" y="202"/>
                    <a:pt x="775" y="217"/>
                    <a:pt x="790" y="232"/>
                  </a:cubicBezTo>
                  <a:cubicBezTo>
                    <a:pt x="793" y="236"/>
                    <a:pt x="797" y="241"/>
                    <a:pt x="802" y="244"/>
                  </a:cubicBezTo>
                  <a:cubicBezTo>
                    <a:pt x="803" y="243"/>
                    <a:pt x="803" y="241"/>
                    <a:pt x="803" y="240"/>
                  </a:cubicBezTo>
                  <a:cubicBezTo>
                    <a:pt x="799" y="237"/>
                    <a:pt x="796" y="233"/>
                    <a:pt x="792" y="230"/>
                  </a:cubicBezTo>
                  <a:cubicBezTo>
                    <a:pt x="798" y="230"/>
                    <a:pt x="801" y="239"/>
                    <a:pt x="807" y="241"/>
                  </a:cubicBezTo>
                  <a:cubicBezTo>
                    <a:pt x="808" y="245"/>
                    <a:pt x="805" y="244"/>
                    <a:pt x="805" y="247"/>
                  </a:cubicBezTo>
                  <a:cubicBezTo>
                    <a:pt x="805" y="251"/>
                    <a:pt x="808" y="252"/>
                    <a:pt x="811" y="254"/>
                  </a:cubicBezTo>
                  <a:cubicBezTo>
                    <a:pt x="812" y="247"/>
                    <a:pt x="814" y="237"/>
                    <a:pt x="816" y="229"/>
                  </a:cubicBezTo>
                  <a:cubicBezTo>
                    <a:pt x="820" y="229"/>
                    <a:pt x="824" y="229"/>
                    <a:pt x="828" y="229"/>
                  </a:cubicBezTo>
                  <a:cubicBezTo>
                    <a:pt x="831" y="241"/>
                    <a:pt x="833" y="256"/>
                    <a:pt x="835" y="270"/>
                  </a:cubicBezTo>
                  <a:cubicBezTo>
                    <a:pt x="862" y="274"/>
                    <a:pt x="888" y="282"/>
                    <a:pt x="913" y="286"/>
                  </a:cubicBezTo>
                  <a:cubicBezTo>
                    <a:pt x="914" y="288"/>
                    <a:pt x="913" y="290"/>
                    <a:pt x="910" y="290"/>
                  </a:cubicBezTo>
                  <a:cubicBezTo>
                    <a:pt x="913" y="305"/>
                    <a:pt x="908" y="327"/>
                    <a:pt x="914" y="341"/>
                  </a:cubicBezTo>
                  <a:cubicBezTo>
                    <a:pt x="915" y="344"/>
                    <a:pt x="911" y="341"/>
                    <a:pt x="911" y="343"/>
                  </a:cubicBezTo>
                  <a:cubicBezTo>
                    <a:pt x="913" y="345"/>
                    <a:pt x="915" y="347"/>
                    <a:pt x="914" y="352"/>
                  </a:cubicBezTo>
                  <a:cubicBezTo>
                    <a:pt x="913" y="350"/>
                    <a:pt x="909" y="348"/>
                    <a:pt x="907" y="349"/>
                  </a:cubicBezTo>
                  <a:cubicBezTo>
                    <a:pt x="907" y="353"/>
                    <a:pt x="910" y="353"/>
                    <a:pt x="911" y="355"/>
                  </a:cubicBezTo>
                  <a:cubicBezTo>
                    <a:pt x="914" y="364"/>
                    <a:pt x="919" y="371"/>
                    <a:pt x="924" y="379"/>
                  </a:cubicBezTo>
                  <a:cubicBezTo>
                    <a:pt x="928" y="391"/>
                    <a:pt x="938" y="401"/>
                    <a:pt x="940" y="413"/>
                  </a:cubicBezTo>
                  <a:cubicBezTo>
                    <a:pt x="928" y="395"/>
                    <a:pt x="919" y="376"/>
                    <a:pt x="909" y="357"/>
                  </a:cubicBezTo>
                  <a:cubicBezTo>
                    <a:pt x="907" y="356"/>
                    <a:pt x="907" y="354"/>
                    <a:pt x="904" y="354"/>
                  </a:cubicBezTo>
                  <a:cubicBezTo>
                    <a:pt x="904" y="353"/>
                    <a:pt x="904" y="352"/>
                    <a:pt x="904" y="351"/>
                  </a:cubicBezTo>
                  <a:cubicBezTo>
                    <a:pt x="885" y="333"/>
                    <a:pt x="866" y="315"/>
                    <a:pt x="848" y="297"/>
                  </a:cubicBezTo>
                  <a:cubicBezTo>
                    <a:pt x="845" y="297"/>
                    <a:pt x="841" y="296"/>
                    <a:pt x="839" y="297"/>
                  </a:cubicBezTo>
                  <a:cubicBezTo>
                    <a:pt x="841" y="328"/>
                    <a:pt x="843" y="366"/>
                    <a:pt x="846" y="392"/>
                  </a:cubicBezTo>
                  <a:cubicBezTo>
                    <a:pt x="885" y="402"/>
                    <a:pt x="924" y="411"/>
                    <a:pt x="963" y="420"/>
                  </a:cubicBezTo>
                  <a:cubicBezTo>
                    <a:pt x="962" y="422"/>
                    <a:pt x="960" y="422"/>
                    <a:pt x="959" y="423"/>
                  </a:cubicBezTo>
                  <a:cubicBezTo>
                    <a:pt x="956" y="451"/>
                    <a:pt x="971" y="462"/>
                    <a:pt x="979" y="480"/>
                  </a:cubicBezTo>
                  <a:cubicBezTo>
                    <a:pt x="981" y="482"/>
                    <a:pt x="981" y="476"/>
                    <a:pt x="984" y="479"/>
                  </a:cubicBezTo>
                  <a:cubicBezTo>
                    <a:pt x="986" y="483"/>
                    <a:pt x="982" y="482"/>
                    <a:pt x="982" y="485"/>
                  </a:cubicBezTo>
                  <a:cubicBezTo>
                    <a:pt x="992" y="503"/>
                    <a:pt x="1002" y="520"/>
                    <a:pt x="1012" y="538"/>
                  </a:cubicBezTo>
                  <a:cubicBezTo>
                    <a:pt x="993" y="511"/>
                    <a:pt x="978" y="480"/>
                    <a:pt x="960" y="452"/>
                  </a:cubicBezTo>
                  <a:cubicBezTo>
                    <a:pt x="960" y="457"/>
                    <a:pt x="958" y="471"/>
                    <a:pt x="963" y="474"/>
                  </a:cubicBezTo>
                  <a:cubicBezTo>
                    <a:pt x="963" y="476"/>
                    <a:pt x="960" y="475"/>
                    <a:pt x="960" y="478"/>
                  </a:cubicBezTo>
                  <a:cubicBezTo>
                    <a:pt x="961" y="480"/>
                    <a:pt x="962" y="478"/>
                    <a:pt x="964" y="478"/>
                  </a:cubicBezTo>
                  <a:cubicBezTo>
                    <a:pt x="962" y="481"/>
                    <a:pt x="964" y="483"/>
                    <a:pt x="963" y="485"/>
                  </a:cubicBezTo>
                  <a:cubicBezTo>
                    <a:pt x="960" y="487"/>
                    <a:pt x="960" y="483"/>
                    <a:pt x="956" y="484"/>
                  </a:cubicBezTo>
                  <a:cubicBezTo>
                    <a:pt x="958" y="489"/>
                    <a:pt x="964" y="496"/>
                    <a:pt x="966" y="503"/>
                  </a:cubicBezTo>
                  <a:cubicBezTo>
                    <a:pt x="959" y="500"/>
                    <a:pt x="958" y="492"/>
                    <a:pt x="954" y="487"/>
                  </a:cubicBezTo>
                  <a:cubicBezTo>
                    <a:pt x="948" y="484"/>
                    <a:pt x="945" y="478"/>
                    <a:pt x="939" y="476"/>
                  </a:cubicBezTo>
                  <a:cubicBezTo>
                    <a:pt x="944" y="471"/>
                    <a:pt x="948" y="484"/>
                    <a:pt x="954" y="481"/>
                  </a:cubicBezTo>
                  <a:cubicBezTo>
                    <a:pt x="954" y="477"/>
                    <a:pt x="951" y="476"/>
                    <a:pt x="952" y="471"/>
                  </a:cubicBezTo>
                  <a:cubicBezTo>
                    <a:pt x="953" y="470"/>
                    <a:pt x="954" y="470"/>
                    <a:pt x="955" y="470"/>
                  </a:cubicBezTo>
                  <a:cubicBezTo>
                    <a:pt x="958" y="450"/>
                    <a:pt x="953" y="433"/>
                    <a:pt x="945" y="424"/>
                  </a:cubicBezTo>
                  <a:cubicBezTo>
                    <a:pt x="928" y="424"/>
                    <a:pt x="913" y="427"/>
                    <a:pt x="897" y="428"/>
                  </a:cubicBezTo>
                  <a:cubicBezTo>
                    <a:pt x="895" y="427"/>
                    <a:pt x="895" y="430"/>
                    <a:pt x="894" y="430"/>
                  </a:cubicBezTo>
                  <a:cubicBezTo>
                    <a:pt x="892" y="430"/>
                    <a:pt x="892" y="429"/>
                    <a:pt x="890" y="428"/>
                  </a:cubicBezTo>
                  <a:cubicBezTo>
                    <a:pt x="878" y="432"/>
                    <a:pt x="859" y="429"/>
                    <a:pt x="848" y="434"/>
                  </a:cubicBezTo>
                  <a:cubicBezTo>
                    <a:pt x="852" y="460"/>
                    <a:pt x="853" y="487"/>
                    <a:pt x="856" y="513"/>
                  </a:cubicBezTo>
                  <a:cubicBezTo>
                    <a:pt x="883" y="522"/>
                    <a:pt x="910" y="530"/>
                    <a:pt x="939" y="536"/>
                  </a:cubicBezTo>
                  <a:cubicBezTo>
                    <a:pt x="940" y="539"/>
                    <a:pt x="937" y="538"/>
                    <a:pt x="937" y="540"/>
                  </a:cubicBezTo>
                  <a:cubicBezTo>
                    <a:pt x="940" y="555"/>
                    <a:pt x="934" y="578"/>
                    <a:pt x="940" y="590"/>
                  </a:cubicBezTo>
                  <a:cubicBezTo>
                    <a:pt x="938" y="595"/>
                    <a:pt x="941" y="598"/>
                    <a:pt x="941" y="603"/>
                  </a:cubicBezTo>
                  <a:cubicBezTo>
                    <a:pt x="938" y="604"/>
                    <a:pt x="939" y="602"/>
                    <a:pt x="937" y="602"/>
                  </a:cubicBezTo>
                  <a:cubicBezTo>
                    <a:pt x="941" y="616"/>
                    <a:pt x="953" y="627"/>
                    <a:pt x="962" y="640"/>
                  </a:cubicBezTo>
                  <a:cubicBezTo>
                    <a:pt x="969" y="649"/>
                    <a:pt x="973" y="660"/>
                    <a:pt x="983" y="667"/>
                  </a:cubicBezTo>
                  <a:cubicBezTo>
                    <a:pt x="985" y="679"/>
                    <a:pt x="996" y="687"/>
                    <a:pt x="1003" y="696"/>
                  </a:cubicBezTo>
                  <a:cubicBezTo>
                    <a:pt x="1006" y="693"/>
                    <a:pt x="1002" y="692"/>
                    <a:pt x="1000" y="689"/>
                  </a:cubicBezTo>
                  <a:cubicBezTo>
                    <a:pt x="996" y="684"/>
                    <a:pt x="990" y="675"/>
                    <a:pt x="984" y="670"/>
                  </a:cubicBezTo>
                  <a:cubicBezTo>
                    <a:pt x="984" y="660"/>
                    <a:pt x="973" y="657"/>
                    <a:pt x="972" y="650"/>
                  </a:cubicBezTo>
                  <a:cubicBezTo>
                    <a:pt x="984" y="661"/>
                    <a:pt x="992" y="676"/>
                    <a:pt x="1003" y="689"/>
                  </a:cubicBezTo>
                  <a:cubicBezTo>
                    <a:pt x="1006" y="689"/>
                    <a:pt x="1007" y="689"/>
                    <a:pt x="1009" y="689"/>
                  </a:cubicBezTo>
                  <a:cubicBezTo>
                    <a:pt x="1009" y="692"/>
                    <a:pt x="1007" y="697"/>
                    <a:pt x="1004" y="698"/>
                  </a:cubicBezTo>
                  <a:cubicBezTo>
                    <a:pt x="1010" y="711"/>
                    <a:pt x="1021" y="718"/>
                    <a:pt x="1027" y="730"/>
                  </a:cubicBezTo>
                  <a:cubicBezTo>
                    <a:pt x="1016" y="723"/>
                    <a:pt x="1011" y="709"/>
                    <a:pt x="1001" y="701"/>
                  </a:cubicBezTo>
                  <a:cubicBezTo>
                    <a:pt x="987" y="679"/>
                    <a:pt x="972" y="659"/>
                    <a:pt x="956" y="640"/>
                  </a:cubicBezTo>
                  <a:cubicBezTo>
                    <a:pt x="956" y="638"/>
                    <a:pt x="956" y="637"/>
                    <a:pt x="955" y="636"/>
                  </a:cubicBezTo>
                  <a:cubicBezTo>
                    <a:pt x="949" y="628"/>
                    <a:pt x="944" y="620"/>
                    <a:pt x="937" y="614"/>
                  </a:cubicBezTo>
                  <a:cubicBezTo>
                    <a:pt x="937" y="610"/>
                    <a:pt x="935" y="607"/>
                    <a:pt x="932" y="609"/>
                  </a:cubicBezTo>
                  <a:cubicBezTo>
                    <a:pt x="934" y="617"/>
                    <a:pt x="942" y="620"/>
                    <a:pt x="945" y="628"/>
                  </a:cubicBezTo>
                  <a:cubicBezTo>
                    <a:pt x="935" y="618"/>
                    <a:pt x="928" y="606"/>
                    <a:pt x="916" y="599"/>
                  </a:cubicBezTo>
                  <a:cubicBezTo>
                    <a:pt x="917" y="594"/>
                    <a:pt x="912" y="592"/>
                    <a:pt x="909" y="590"/>
                  </a:cubicBezTo>
                  <a:cubicBezTo>
                    <a:pt x="911" y="587"/>
                    <a:pt x="904" y="587"/>
                    <a:pt x="904" y="583"/>
                  </a:cubicBezTo>
                  <a:cubicBezTo>
                    <a:pt x="908" y="583"/>
                    <a:pt x="913" y="587"/>
                    <a:pt x="915" y="590"/>
                  </a:cubicBezTo>
                  <a:cubicBezTo>
                    <a:pt x="922" y="588"/>
                    <a:pt x="924" y="598"/>
                    <a:pt x="930" y="599"/>
                  </a:cubicBezTo>
                  <a:cubicBezTo>
                    <a:pt x="932" y="596"/>
                    <a:pt x="932" y="593"/>
                    <a:pt x="934" y="590"/>
                  </a:cubicBezTo>
                  <a:cubicBezTo>
                    <a:pt x="934" y="588"/>
                    <a:pt x="931" y="590"/>
                    <a:pt x="932" y="591"/>
                  </a:cubicBezTo>
                  <a:cubicBezTo>
                    <a:pt x="929" y="589"/>
                    <a:pt x="934" y="587"/>
                    <a:pt x="934" y="585"/>
                  </a:cubicBezTo>
                  <a:cubicBezTo>
                    <a:pt x="934" y="571"/>
                    <a:pt x="931" y="554"/>
                    <a:pt x="934" y="541"/>
                  </a:cubicBezTo>
                  <a:cubicBezTo>
                    <a:pt x="916" y="539"/>
                    <a:pt x="896" y="544"/>
                    <a:pt x="877" y="545"/>
                  </a:cubicBezTo>
                  <a:cubicBezTo>
                    <a:pt x="885" y="558"/>
                    <a:pt x="897" y="568"/>
                    <a:pt x="905" y="581"/>
                  </a:cubicBezTo>
                  <a:cubicBezTo>
                    <a:pt x="894" y="571"/>
                    <a:pt x="885" y="557"/>
                    <a:pt x="874" y="545"/>
                  </a:cubicBezTo>
                  <a:cubicBezTo>
                    <a:pt x="869" y="546"/>
                    <a:pt x="862" y="545"/>
                    <a:pt x="859" y="548"/>
                  </a:cubicBezTo>
                  <a:cubicBezTo>
                    <a:pt x="861" y="552"/>
                    <a:pt x="859" y="561"/>
                    <a:pt x="863" y="562"/>
                  </a:cubicBezTo>
                  <a:cubicBezTo>
                    <a:pt x="863" y="563"/>
                    <a:pt x="861" y="563"/>
                    <a:pt x="861" y="564"/>
                  </a:cubicBezTo>
                  <a:cubicBezTo>
                    <a:pt x="879" y="707"/>
                    <a:pt x="908" y="843"/>
                    <a:pt x="933" y="980"/>
                  </a:cubicBezTo>
                  <a:cubicBezTo>
                    <a:pt x="935" y="982"/>
                    <a:pt x="935" y="976"/>
                    <a:pt x="938" y="978"/>
                  </a:cubicBezTo>
                  <a:cubicBezTo>
                    <a:pt x="939" y="983"/>
                    <a:pt x="940" y="989"/>
                    <a:pt x="938" y="993"/>
                  </a:cubicBezTo>
                  <a:cubicBezTo>
                    <a:pt x="939" y="995"/>
                    <a:pt x="941" y="993"/>
                    <a:pt x="942" y="994"/>
                  </a:cubicBezTo>
                  <a:cubicBezTo>
                    <a:pt x="942" y="1000"/>
                    <a:pt x="932" y="1000"/>
                    <a:pt x="930" y="995"/>
                  </a:cubicBezTo>
                  <a:cubicBezTo>
                    <a:pt x="928" y="995"/>
                    <a:pt x="930" y="998"/>
                    <a:pt x="928" y="999"/>
                  </a:cubicBezTo>
                  <a:cubicBezTo>
                    <a:pt x="930" y="999"/>
                    <a:pt x="931" y="1000"/>
                    <a:pt x="933" y="1000"/>
                  </a:cubicBezTo>
                  <a:cubicBezTo>
                    <a:pt x="931" y="1002"/>
                    <a:pt x="935" y="1004"/>
                    <a:pt x="937" y="1006"/>
                  </a:cubicBezTo>
                  <a:cubicBezTo>
                    <a:pt x="940" y="1003"/>
                    <a:pt x="941" y="1005"/>
                    <a:pt x="945" y="1006"/>
                  </a:cubicBezTo>
                  <a:cubicBezTo>
                    <a:pt x="950" y="1003"/>
                    <a:pt x="960" y="1004"/>
                    <a:pt x="964" y="1007"/>
                  </a:cubicBezTo>
                  <a:cubicBezTo>
                    <a:pt x="971" y="1005"/>
                    <a:pt x="976" y="1004"/>
                    <a:pt x="982" y="1004"/>
                  </a:cubicBezTo>
                  <a:cubicBezTo>
                    <a:pt x="982" y="1001"/>
                    <a:pt x="980" y="1001"/>
                    <a:pt x="982" y="998"/>
                  </a:cubicBezTo>
                  <a:cubicBezTo>
                    <a:pt x="987" y="1001"/>
                    <a:pt x="990" y="1005"/>
                    <a:pt x="997" y="1006"/>
                  </a:cubicBezTo>
                  <a:cubicBezTo>
                    <a:pt x="998" y="1005"/>
                    <a:pt x="996" y="1003"/>
                    <a:pt x="997" y="1001"/>
                  </a:cubicBezTo>
                  <a:cubicBezTo>
                    <a:pt x="999" y="1007"/>
                    <a:pt x="1008" y="1002"/>
                    <a:pt x="1012" y="1004"/>
                  </a:cubicBezTo>
                  <a:cubicBezTo>
                    <a:pt x="1012" y="1010"/>
                    <a:pt x="1005" y="1005"/>
                    <a:pt x="1004" y="1008"/>
                  </a:cubicBezTo>
                  <a:cubicBezTo>
                    <a:pt x="1007" y="1010"/>
                    <a:pt x="1010" y="1008"/>
                    <a:pt x="1014" y="1007"/>
                  </a:cubicBezTo>
                  <a:cubicBezTo>
                    <a:pt x="1015" y="1006"/>
                    <a:pt x="1014" y="1004"/>
                    <a:pt x="1014" y="1002"/>
                  </a:cubicBezTo>
                  <a:cubicBezTo>
                    <a:pt x="1018" y="1002"/>
                    <a:pt x="1019" y="1004"/>
                    <a:pt x="1021" y="1006"/>
                  </a:cubicBezTo>
                  <a:cubicBezTo>
                    <a:pt x="1024" y="1002"/>
                    <a:pt x="1032" y="998"/>
                    <a:pt x="1035" y="1004"/>
                  </a:cubicBezTo>
                  <a:cubicBezTo>
                    <a:pt x="1037" y="1003"/>
                    <a:pt x="1038" y="1003"/>
                    <a:pt x="1040" y="1002"/>
                  </a:cubicBezTo>
                  <a:cubicBezTo>
                    <a:pt x="1039" y="999"/>
                    <a:pt x="1038" y="997"/>
                    <a:pt x="1034" y="997"/>
                  </a:cubicBezTo>
                  <a:cubicBezTo>
                    <a:pt x="1035" y="994"/>
                    <a:pt x="1041" y="996"/>
                    <a:pt x="1043" y="995"/>
                  </a:cubicBezTo>
                  <a:cubicBezTo>
                    <a:pt x="1044" y="998"/>
                    <a:pt x="1045" y="1002"/>
                    <a:pt x="1046" y="1004"/>
                  </a:cubicBezTo>
                  <a:cubicBezTo>
                    <a:pt x="1049" y="1005"/>
                    <a:pt x="1049" y="1002"/>
                    <a:pt x="1052" y="1002"/>
                  </a:cubicBezTo>
                  <a:cubicBezTo>
                    <a:pt x="1053" y="999"/>
                    <a:pt x="1046" y="999"/>
                    <a:pt x="1049" y="996"/>
                  </a:cubicBezTo>
                  <a:cubicBezTo>
                    <a:pt x="1052" y="996"/>
                    <a:pt x="1051" y="998"/>
                    <a:pt x="1052" y="1000"/>
                  </a:cubicBezTo>
                  <a:cubicBezTo>
                    <a:pt x="1053" y="1000"/>
                    <a:pt x="1053" y="998"/>
                    <a:pt x="1055" y="999"/>
                  </a:cubicBezTo>
                  <a:cubicBezTo>
                    <a:pt x="1052" y="1004"/>
                    <a:pt x="1057" y="1004"/>
                    <a:pt x="1060" y="1006"/>
                  </a:cubicBezTo>
                  <a:cubicBezTo>
                    <a:pt x="1061" y="1005"/>
                    <a:pt x="1060" y="1002"/>
                    <a:pt x="1062" y="1002"/>
                  </a:cubicBezTo>
                  <a:cubicBezTo>
                    <a:pt x="1067" y="1004"/>
                    <a:pt x="1074" y="1005"/>
                    <a:pt x="1079" y="1006"/>
                  </a:cubicBezTo>
                  <a:cubicBezTo>
                    <a:pt x="1077" y="1004"/>
                    <a:pt x="1077" y="1000"/>
                    <a:pt x="1074" y="1000"/>
                  </a:cubicBezTo>
                  <a:cubicBezTo>
                    <a:pt x="1072" y="1000"/>
                    <a:pt x="1071" y="1002"/>
                    <a:pt x="1068" y="1002"/>
                  </a:cubicBezTo>
                  <a:cubicBezTo>
                    <a:pt x="1067" y="999"/>
                    <a:pt x="1063" y="1000"/>
                    <a:pt x="1062" y="998"/>
                  </a:cubicBezTo>
                  <a:cubicBezTo>
                    <a:pt x="1067" y="995"/>
                    <a:pt x="1076" y="998"/>
                    <a:pt x="1083" y="996"/>
                  </a:cubicBezTo>
                  <a:cubicBezTo>
                    <a:pt x="1082" y="999"/>
                    <a:pt x="1085" y="998"/>
                    <a:pt x="1086" y="999"/>
                  </a:cubicBezTo>
                  <a:cubicBezTo>
                    <a:pt x="1087" y="1001"/>
                    <a:pt x="1083" y="999"/>
                    <a:pt x="1083" y="1001"/>
                  </a:cubicBezTo>
                  <a:cubicBezTo>
                    <a:pt x="1084" y="1007"/>
                    <a:pt x="1088" y="999"/>
                    <a:pt x="1092" y="1003"/>
                  </a:cubicBezTo>
                  <a:cubicBezTo>
                    <a:pt x="1091" y="999"/>
                    <a:pt x="1085" y="998"/>
                    <a:pt x="1087" y="993"/>
                  </a:cubicBezTo>
                  <a:cubicBezTo>
                    <a:pt x="1090" y="993"/>
                    <a:pt x="1096" y="997"/>
                    <a:pt x="1096" y="1000"/>
                  </a:cubicBezTo>
                  <a:cubicBezTo>
                    <a:pt x="1097" y="1000"/>
                    <a:pt x="1098" y="1000"/>
                    <a:pt x="1099" y="1000"/>
                  </a:cubicBezTo>
                  <a:cubicBezTo>
                    <a:pt x="1101" y="999"/>
                    <a:pt x="1098" y="998"/>
                    <a:pt x="1099" y="996"/>
                  </a:cubicBezTo>
                  <a:cubicBezTo>
                    <a:pt x="1105" y="997"/>
                    <a:pt x="1111" y="999"/>
                    <a:pt x="1114" y="995"/>
                  </a:cubicBezTo>
                  <a:cubicBezTo>
                    <a:pt x="1120" y="999"/>
                    <a:pt x="1128" y="991"/>
                    <a:pt x="1132" y="996"/>
                  </a:cubicBezTo>
                  <a:cubicBezTo>
                    <a:pt x="1132" y="994"/>
                    <a:pt x="1133" y="992"/>
                    <a:pt x="1135" y="990"/>
                  </a:cubicBezTo>
                  <a:cubicBezTo>
                    <a:pt x="1137" y="990"/>
                    <a:pt x="1138" y="992"/>
                    <a:pt x="1139" y="993"/>
                  </a:cubicBezTo>
                  <a:cubicBezTo>
                    <a:pt x="1141" y="993"/>
                    <a:pt x="1140" y="989"/>
                    <a:pt x="1142" y="989"/>
                  </a:cubicBezTo>
                  <a:cubicBezTo>
                    <a:pt x="1144" y="993"/>
                    <a:pt x="1149" y="994"/>
                    <a:pt x="1152" y="996"/>
                  </a:cubicBezTo>
                  <a:cubicBezTo>
                    <a:pt x="1161" y="994"/>
                    <a:pt x="1159" y="988"/>
                    <a:pt x="1160" y="978"/>
                  </a:cubicBezTo>
                  <a:cubicBezTo>
                    <a:pt x="1161" y="969"/>
                    <a:pt x="1164" y="958"/>
                    <a:pt x="1166" y="946"/>
                  </a:cubicBezTo>
                  <a:cubicBezTo>
                    <a:pt x="1168" y="939"/>
                    <a:pt x="1166" y="930"/>
                    <a:pt x="1168" y="924"/>
                  </a:cubicBezTo>
                  <a:cubicBezTo>
                    <a:pt x="1175" y="899"/>
                    <a:pt x="1174" y="869"/>
                    <a:pt x="1178" y="842"/>
                  </a:cubicBezTo>
                  <a:cubicBezTo>
                    <a:pt x="1169" y="840"/>
                    <a:pt x="1154" y="844"/>
                    <a:pt x="1148" y="842"/>
                  </a:cubicBezTo>
                  <a:cubicBezTo>
                    <a:pt x="1151" y="838"/>
                    <a:pt x="1158" y="838"/>
                    <a:pt x="1163" y="836"/>
                  </a:cubicBezTo>
                  <a:cubicBezTo>
                    <a:pt x="1169" y="835"/>
                    <a:pt x="1175" y="832"/>
                    <a:pt x="1179" y="830"/>
                  </a:cubicBezTo>
                  <a:cubicBezTo>
                    <a:pt x="1179" y="820"/>
                    <a:pt x="1179" y="810"/>
                    <a:pt x="1180" y="801"/>
                  </a:cubicBezTo>
                  <a:cubicBezTo>
                    <a:pt x="1171" y="801"/>
                    <a:pt x="1155" y="800"/>
                    <a:pt x="1142" y="801"/>
                  </a:cubicBezTo>
                  <a:cubicBezTo>
                    <a:pt x="1141" y="811"/>
                    <a:pt x="1144" y="818"/>
                    <a:pt x="1142" y="826"/>
                  </a:cubicBezTo>
                  <a:cubicBezTo>
                    <a:pt x="1136" y="823"/>
                    <a:pt x="1142" y="808"/>
                    <a:pt x="1139" y="799"/>
                  </a:cubicBezTo>
                  <a:cubicBezTo>
                    <a:pt x="1154" y="796"/>
                    <a:pt x="1166" y="790"/>
                    <a:pt x="1180" y="786"/>
                  </a:cubicBezTo>
                  <a:cubicBezTo>
                    <a:pt x="1182" y="777"/>
                    <a:pt x="1180" y="761"/>
                    <a:pt x="1182" y="752"/>
                  </a:cubicBezTo>
                  <a:cubicBezTo>
                    <a:pt x="1176" y="750"/>
                    <a:pt x="1167" y="753"/>
                    <a:pt x="1158" y="752"/>
                  </a:cubicBezTo>
                  <a:cubicBezTo>
                    <a:pt x="1157" y="753"/>
                    <a:pt x="1159" y="756"/>
                    <a:pt x="1157" y="758"/>
                  </a:cubicBezTo>
                  <a:cubicBezTo>
                    <a:pt x="1157" y="759"/>
                    <a:pt x="1158" y="765"/>
                    <a:pt x="1157" y="763"/>
                  </a:cubicBezTo>
                  <a:cubicBezTo>
                    <a:pt x="1157" y="759"/>
                    <a:pt x="1155" y="757"/>
                    <a:pt x="1157" y="755"/>
                  </a:cubicBezTo>
                  <a:cubicBezTo>
                    <a:pt x="1156" y="753"/>
                    <a:pt x="1155" y="752"/>
                    <a:pt x="1155" y="750"/>
                  </a:cubicBezTo>
                  <a:cubicBezTo>
                    <a:pt x="1163" y="746"/>
                    <a:pt x="1174" y="745"/>
                    <a:pt x="1183" y="741"/>
                  </a:cubicBezTo>
                  <a:cubicBezTo>
                    <a:pt x="1185" y="734"/>
                    <a:pt x="1182" y="726"/>
                    <a:pt x="1189" y="726"/>
                  </a:cubicBezTo>
                  <a:cubicBezTo>
                    <a:pt x="1190" y="730"/>
                    <a:pt x="1193" y="733"/>
                    <a:pt x="1192" y="739"/>
                  </a:cubicBezTo>
                  <a:cubicBezTo>
                    <a:pt x="1195" y="742"/>
                    <a:pt x="1200" y="743"/>
                    <a:pt x="1204" y="744"/>
                  </a:cubicBezTo>
                  <a:cubicBezTo>
                    <a:pt x="1202" y="749"/>
                    <a:pt x="1196" y="743"/>
                    <a:pt x="1193" y="745"/>
                  </a:cubicBezTo>
                  <a:cubicBezTo>
                    <a:pt x="1193" y="750"/>
                    <a:pt x="1200" y="746"/>
                    <a:pt x="1205" y="747"/>
                  </a:cubicBezTo>
                  <a:cubicBezTo>
                    <a:pt x="1207" y="746"/>
                    <a:pt x="1204" y="745"/>
                    <a:pt x="1206" y="744"/>
                  </a:cubicBezTo>
                  <a:cubicBezTo>
                    <a:pt x="1211" y="745"/>
                    <a:pt x="1216" y="747"/>
                    <a:pt x="1221" y="748"/>
                  </a:cubicBezTo>
                  <a:cubicBezTo>
                    <a:pt x="1220" y="756"/>
                    <a:pt x="1222" y="767"/>
                    <a:pt x="1221" y="775"/>
                  </a:cubicBezTo>
                  <a:cubicBezTo>
                    <a:pt x="1214" y="773"/>
                    <a:pt x="1222" y="758"/>
                    <a:pt x="1219" y="750"/>
                  </a:cubicBezTo>
                  <a:cubicBezTo>
                    <a:pt x="1212" y="749"/>
                    <a:pt x="1203" y="750"/>
                    <a:pt x="1194" y="751"/>
                  </a:cubicBezTo>
                  <a:cubicBezTo>
                    <a:pt x="1195" y="760"/>
                    <a:pt x="1196" y="774"/>
                    <a:pt x="1197" y="786"/>
                  </a:cubicBezTo>
                  <a:cubicBezTo>
                    <a:pt x="1206" y="788"/>
                    <a:pt x="1217" y="792"/>
                    <a:pt x="1226" y="793"/>
                  </a:cubicBezTo>
                  <a:cubicBezTo>
                    <a:pt x="1229" y="796"/>
                    <a:pt x="1237" y="795"/>
                    <a:pt x="1239" y="799"/>
                  </a:cubicBezTo>
                  <a:cubicBezTo>
                    <a:pt x="1227" y="800"/>
                    <a:pt x="1210" y="798"/>
                    <a:pt x="1198" y="801"/>
                  </a:cubicBezTo>
                  <a:cubicBezTo>
                    <a:pt x="1198" y="811"/>
                    <a:pt x="1201" y="820"/>
                    <a:pt x="1200" y="829"/>
                  </a:cubicBezTo>
                  <a:cubicBezTo>
                    <a:pt x="1202" y="834"/>
                    <a:pt x="1217" y="831"/>
                    <a:pt x="1217" y="837"/>
                  </a:cubicBezTo>
                  <a:cubicBezTo>
                    <a:pt x="1223" y="835"/>
                    <a:pt x="1226" y="838"/>
                    <a:pt x="1231" y="838"/>
                  </a:cubicBezTo>
                  <a:cubicBezTo>
                    <a:pt x="1229" y="848"/>
                    <a:pt x="1234" y="860"/>
                    <a:pt x="1230" y="866"/>
                  </a:cubicBezTo>
                  <a:cubicBezTo>
                    <a:pt x="1227" y="861"/>
                    <a:pt x="1230" y="850"/>
                    <a:pt x="1230" y="841"/>
                  </a:cubicBezTo>
                  <a:cubicBezTo>
                    <a:pt x="1222" y="839"/>
                    <a:pt x="1210" y="842"/>
                    <a:pt x="1203" y="840"/>
                  </a:cubicBezTo>
                  <a:cubicBezTo>
                    <a:pt x="1201" y="849"/>
                    <a:pt x="1204" y="866"/>
                    <a:pt x="1208" y="874"/>
                  </a:cubicBezTo>
                  <a:cubicBezTo>
                    <a:pt x="1206" y="885"/>
                    <a:pt x="1212" y="918"/>
                    <a:pt x="1216" y="929"/>
                  </a:cubicBezTo>
                  <a:cubicBezTo>
                    <a:pt x="1219" y="952"/>
                    <a:pt x="1223" y="973"/>
                    <a:pt x="1228" y="995"/>
                  </a:cubicBezTo>
                  <a:cubicBezTo>
                    <a:pt x="1231" y="992"/>
                    <a:pt x="1235" y="997"/>
                    <a:pt x="1236" y="992"/>
                  </a:cubicBezTo>
                  <a:cubicBezTo>
                    <a:pt x="1241" y="997"/>
                    <a:pt x="1249" y="994"/>
                    <a:pt x="1254" y="996"/>
                  </a:cubicBezTo>
                  <a:cubicBezTo>
                    <a:pt x="1261" y="982"/>
                    <a:pt x="1259" y="959"/>
                    <a:pt x="1262" y="942"/>
                  </a:cubicBezTo>
                  <a:cubicBezTo>
                    <a:pt x="1258" y="938"/>
                    <a:pt x="1249" y="943"/>
                    <a:pt x="1245" y="941"/>
                  </a:cubicBezTo>
                  <a:cubicBezTo>
                    <a:pt x="1247" y="937"/>
                    <a:pt x="1256" y="939"/>
                    <a:pt x="1259" y="935"/>
                  </a:cubicBezTo>
                  <a:cubicBezTo>
                    <a:pt x="1260" y="934"/>
                    <a:pt x="1261" y="934"/>
                    <a:pt x="1261" y="936"/>
                  </a:cubicBezTo>
                  <a:cubicBezTo>
                    <a:pt x="1264" y="930"/>
                    <a:pt x="1262" y="924"/>
                    <a:pt x="1264" y="917"/>
                  </a:cubicBezTo>
                  <a:cubicBezTo>
                    <a:pt x="1257" y="913"/>
                    <a:pt x="1247" y="917"/>
                    <a:pt x="1239" y="916"/>
                  </a:cubicBezTo>
                  <a:cubicBezTo>
                    <a:pt x="1241" y="913"/>
                    <a:pt x="1247" y="913"/>
                    <a:pt x="1250" y="911"/>
                  </a:cubicBezTo>
                  <a:cubicBezTo>
                    <a:pt x="1254" y="913"/>
                    <a:pt x="1263" y="916"/>
                    <a:pt x="1265" y="911"/>
                  </a:cubicBezTo>
                  <a:cubicBezTo>
                    <a:pt x="1262" y="906"/>
                    <a:pt x="1258" y="914"/>
                    <a:pt x="1254" y="911"/>
                  </a:cubicBezTo>
                  <a:cubicBezTo>
                    <a:pt x="1257" y="909"/>
                    <a:pt x="1262" y="909"/>
                    <a:pt x="1265" y="906"/>
                  </a:cubicBezTo>
                  <a:cubicBezTo>
                    <a:pt x="1264" y="897"/>
                    <a:pt x="1265" y="893"/>
                    <a:pt x="1265" y="886"/>
                  </a:cubicBezTo>
                  <a:cubicBezTo>
                    <a:pt x="1261" y="887"/>
                    <a:pt x="1253" y="884"/>
                    <a:pt x="1249" y="887"/>
                  </a:cubicBezTo>
                  <a:cubicBezTo>
                    <a:pt x="1252" y="881"/>
                    <a:pt x="1264" y="880"/>
                    <a:pt x="1270" y="879"/>
                  </a:cubicBezTo>
                  <a:cubicBezTo>
                    <a:pt x="1270" y="878"/>
                    <a:pt x="1269" y="877"/>
                    <a:pt x="1269" y="877"/>
                  </a:cubicBezTo>
                  <a:cubicBezTo>
                    <a:pt x="1271" y="875"/>
                    <a:pt x="1272" y="880"/>
                    <a:pt x="1273" y="881"/>
                  </a:cubicBezTo>
                  <a:cubicBezTo>
                    <a:pt x="1278" y="883"/>
                    <a:pt x="1286" y="880"/>
                    <a:pt x="1288" y="885"/>
                  </a:cubicBezTo>
                  <a:cubicBezTo>
                    <a:pt x="1286" y="887"/>
                    <a:pt x="1277" y="884"/>
                    <a:pt x="1273" y="886"/>
                  </a:cubicBezTo>
                  <a:cubicBezTo>
                    <a:pt x="1274" y="894"/>
                    <a:pt x="1274" y="900"/>
                    <a:pt x="1273" y="906"/>
                  </a:cubicBezTo>
                  <a:cubicBezTo>
                    <a:pt x="1275" y="908"/>
                    <a:pt x="1280" y="907"/>
                    <a:pt x="1282" y="910"/>
                  </a:cubicBezTo>
                  <a:cubicBezTo>
                    <a:pt x="1280" y="915"/>
                    <a:pt x="1276" y="906"/>
                    <a:pt x="1274" y="911"/>
                  </a:cubicBezTo>
                  <a:cubicBezTo>
                    <a:pt x="1277" y="915"/>
                    <a:pt x="1291" y="915"/>
                    <a:pt x="1290" y="907"/>
                  </a:cubicBezTo>
                  <a:cubicBezTo>
                    <a:pt x="1293" y="910"/>
                    <a:pt x="1294" y="914"/>
                    <a:pt x="1299" y="914"/>
                  </a:cubicBezTo>
                  <a:cubicBezTo>
                    <a:pt x="1293" y="918"/>
                    <a:pt x="1280" y="912"/>
                    <a:pt x="1275" y="916"/>
                  </a:cubicBezTo>
                  <a:cubicBezTo>
                    <a:pt x="1277" y="920"/>
                    <a:pt x="1275" y="929"/>
                    <a:pt x="1277" y="937"/>
                  </a:cubicBezTo>
                  <a:cubicBezTo>
                    <a:pt x="1278" y="938"/>
                    <a:pt x="1280" y="935"/>
                    <a:pt x="1282" y="935"/>
                  </a:cubicBezTo>
                  <a:cubicBezTo>
                    <a:pt x="1285" y="938"/>
                    <a:pt x="1295" y="937"/>
                    <a:pt x="1298" y="938"/>
                  </a:cubicBezTo>
                  <a:cubicBezTo>
                    <a:pt x="1301" y="936"/>
                    <a:pt x="1300" y="932"/>
                    <a:pt x="1297" y="930"/>
                  </a:cubicBezTo>
                  <a:cubicBezTo>
                    <a:pt x="1298" y="928"/>
                    <a:pt x="1298" y="925"/>
                    <a:pt x="1299" y="924"/>
                  </a:cubicBezTo>
                  <a:cubicBezTo>
                    <a:pt x="1298" y="923"/>
                    <a:pt x="1296" y="922"/>
                    <a:pt x="1295" y="920"/>
                  </a:cubicBezTo>
                  <a:cubicBezTo>
                    <a:pt x="1293" y="920"/>
                    <a:pt x="1294" y="924"/>
                    <a:pt x="1290" y="922"/>
                  </a:cubicBezTo>
                  <a:cubicBezTo>
                    <a:pt x="1290" y="918"/>
                    <a:pt x="1294" y="918"/>
                    <a:pt x="1297" y="918"/>
                  </a:cubicBezTo>
                  <a:cubicBezTo>
                    <a:pt x="1302" y="914"/>
                    <a:pt x="1305" y="905"/>
                    <a:pt x="1300" y="901"/>
                  </a:cubicBezTo>
                  <a:cubicBezTo>
                    <a:pt x="1301" y="899"/>
                    <a:pt x="1303" y="898"/>
                    <a:pt x="1303" y="895"/>
                  </a:cubicBezTo>
                  <a:cubicBezTo>
                    <a:pt x="1306" y="896"/>
                    <a:pt x="1305" y="900"/>
                    <a:pt x="1309" y="899"/>
                  </a:cubicBezTo>
                  <a:cubicBezTo>
                    <a:pt x="1309" y="901"/>
                    <a:pt x="1307" y="900"/>
                    <a:pt x="1307" y="903"/>
                  </a:cubicBezTo>
                  <a:cubicBezTo>
                    <a:pt x="1308" y="917"/>
                    <a:pt x="1310" y="924"/>
                    <a:pt x="1310" y="935"/>
                  </a:cubicBezTo>
                  <a:cubicBezTo>
                    <a:pt x="1313" y="939"/>
                    <a:pt x="1317" y="937"/>
                    <a:pt x="1321" y="936"/>
                  </a:cubicBezTo>
                  <a:cubicBezTo>
                    <a:pt x="1322" y="934"/>
                    <a:pt x="1318" y="936"/>
                    <a:pt x="1319" y="933"/>
                  </a:cubicBezTo>
                  <a:cubicBezTo>
                    <a:pt x="1320" y="934"/>
                    <a:pt x="1321" y="935"/>
                    <a:pt x="1322" y="933"/>
                  </a:cubicBezTo>
                  <a:cubicBezTo>
                    <a:pt x="1324" y="930"/>
                    <a:pt x="1318" y="930"/>
                    <a:pt x="1320" y="929"/>
                  </a:cubicBezTo>
                  <a:cubicBezTo>
                    <a:pt x="1327" y="924"/>
                    <a:pt x="1322" y="940"/>
                    <a:pt x="1327" y="942"/>
                  </a:cubicBezTo>
                  <a:cubicBezTo>
                    <a:pt x="1326" y="943"/>
                    <a:pt x="1325" y="944"/>
                    <a:pt x="1324" y="945"/>
                  </a:cubicBezTo>
                  <a:cubicBezTo>
                    <a:pt x="1326" y="948"/>
                    <a:pt x="1326" y="955"/>
                    <a:pt x="1329" y="957"/>
                  </a:cubicBezTo>
                  <a:cubicBezTo>
                    <a:pt x="1329" y="957"/>
                    <a:pt x="1328" y="957"/>
                    <a:pt x="1327" y="957"/>
                  </a:cubicBezTo>
                  <a:cubicBezTo>
                    <a:pt x="1329" y="963"/>
                    <a:pt x="1328" y="967"/>
                    <a:pt x="1329" y="973"/>
                  </a:cubicBezTo>
                  <a:cubicBezTo>
                    <a:pt x="1332" y="970"/>
                    <a:pt x="1331" y="962"/>
                    <a:pt x="1334" y="959"/>
                  </a:cubicBezTo>
                  <a:cubicBezTo>
                    <a:pt x="1333" y="958"/>
                    <a:pt x="1333" y="957"/>
                    <a:pt x="1331" y="957"/>
                  </a:cubicBezTo>
                  <a:cubicBezTo>
                    <a:pt x="1331" y="955"/>
                    <a:pt x="1333" y="955"/>
                    <a:pt x="1334" y="953"/>
                  </a:cubicBezTo>
                  <a:cubicBezTo>
                    <a:pt x="1334" y="950"/>
                    <a:pt x="1329" y="951"/>
                    <a:pt x="1329" y="948"/>
                  </a:cubicBezTo>
                  <a:cubicBezTo>
                    <a:pt x="1333" y="947"/>
                    <a:pt x="1336" y="947"/>
                    <a:pt x="1340" y="948"/>
                  </a:cubicBezTo>
                  <a:cubicBezTo>
                    <a:pt x="1340" y="951"/>
                    <a:pt x="1338" y="950"/>
                    <a:pt x="1336" y="950"/>
                  </a:cubicBezTo>
                  <a:cubicBezTo>
                    <a:pt x="1339" y="955"/>
                    <a:pt x="1335" y="958"/>
                    <a:pt x="1338" y="963"/>
                  </a:cubicBezTo>
                  <a:cubicBezTo>
                    <a:pt x="1342" y="961"/>
                    <a:pt x="1341" y="955"/>
                    <a:pt x="1344" y="952"/>
                  </a:cubicBezTo>
                  <a:cubicBezTo>
                    <a:pt x="1347" y="954"/>
                    <a:pt x="1345" y="957"/>
                    <a:pt x="1344" y="959"/>
                  </a:cubicBezTo>
                  <a:cubicBezTo>
                    <a:pt x="1347" y="963"/>
                    <a:pt x="1354" y="962"/>
                    <a:pt x="1355" y="966"/>
                  </a:cubicBezTo>
                  <a:cubicBezTo>
                    <a:pt x="1355" y="970"/>
                    <a:pt x="1354" y="965"/>
                    <a:pt x="1351" y="966"/>
                  </a:cubicBezTo>
                  <a:cubicBezTo>
                    <a:pt x="1350" y="971"/>
                    <a:pt x="1352" y="978"/>
                    <a:pt x="1354" y="981"/>
                  </a:cubicBezTo>
                  <a:cubicBezTo>
                    <a:pt x="1354" y="983"/>
                    <a:pt x="1351" y="982"/>
                    <a:pt x="1351" y="983"/>
                  </a:cubicBezTo>
                  <a:cubicBezTo>
                    <a:pt x="1353" y="986"/>
                    <a:pt x="1353" y="989"/>
                    <a:pt x="1354" y="993"/>
                  </a:cubicBezTo>
                  <a:cubicBezTo>
                    <a:pt x="1358" y="995"/>
                    <a:pt x="1363" y="994"/>
                    <a:pt x="1364" y="990"/>
                  </a:cubicBezTo>
                  <a:cubicBezTo>
                    <a:pt x="1367" y="990"/>
                    <a:pt x="1365" y="994"/>
                    <a:pt x="1366" y="995"/>
                  </a:cubicBezTo>
                  <a:cubicBezTo>
                    <a:pt x="1375" y="995"/>
                    <a:pt x="1378" y="989"/>
                    <a:pt x="1382" y="984"/>
                  </a:cubicBezTo>
                  <a:cubicBezTo>
                    <a:pt x="1386" y="984"/>
                    <a:pt x="1384" y="989"/>
                    <a:pt x="1383" y="991"/>
                  </a:cubicBezTo>
                  <a:cubicBezTo>
                    <a:pt x="1385" y="995"/>
                    <a:pt x="1390" y="994"/>
                    <a:pt x="1394" y="993"/>
                  </a:cubicBezTo>
                  <a:cubicBezTo>
                    <a:pt x="1394" y="991"/>
                    <a:pt x="1392" y="989"/>
                    <a:pt x="1394" y="987"/>
                  </a:cubicBezTo>
                  <a:cubicBezTo>
                    <a:pt x="1398" y="987"/>
                    <a:pt x="1397" y="992"/>
                    <a:pt x="1398" y="993"/>
                  </a:cubicBezTo>
                  <a:cubicBezTo>
                    <a:pt x="1402" y="994"/>
                    <a:pt x="1400" y="989"/>
                    <a:pt x="1401" y="987"/>
                  </a:cubicBezTo>
                  <a:cubicBezTo>
                    <a:pt x="1404" y="987"/>
                    <a:pt x="1403" y="992"/>
                    <a:pt x="1405" y="993"/>
                  </a:cubicBezTo>
                  <a:cubicBezTo>
                    <a:pt x="1409" y="993"/>
                    <a:pt x="1412" y="992"/>
                    <a:pt x="1415" y="991"/>
                  </a:cubicBezTo>
                  <a:cubicBezTo>
                    <a:pt x="1414" y="986"/>
                    <a:pt x="1415" y="979"/>
                    <a:pt x="1412" y="976"/>
                  </a:cubicBezTo>
                  <a:cubicBezTo>
                    <a:pt x="1417" y="966"/>
                    <a:pt x="1411" y="947"/>
                    <a:pt x="1418" y="937"/>
                  </a:cubicBezTo>
                  <a:cubicBezTo>
                    <a:pt x="1418" y="942"/>
                    <a:pt x="1423" y="948"/>
                    <a:pt x="1420" y="952"/>
                  </a:cubicBezTo>
                  <a:cubicBezTo>
                    <a:pt x="1421" y="955"/>
                    <a:pt x="1422" y="957"/>
                    <a:pt x="1424" y="959"/>
                  </a:cubicBezTo>
                  <a:cubicBezTo>
                    <a:pt x="1425" y="961"/>
                    <a:pt x="1423" y="962"/>
                    <a:pt x="1422" y="963"/>
                  </a:cubicBezTo>
                  <a:cubicBezTo>
                    <a:pt x="1426" y="966"/>
                    <a:pt x="1430" y="962"/>
                    <a:pt x="1431" y="959"/>
                  </a:cubicBezTo>
                  <a:cubicBezTo>
                    <a:pt x="1434" y="967"/>
                    <a:pt x="1429" y="981"/>
                    <a:pt x="1435" y="989"/>
                  </a:cubicBezTo>
                  <a:cubicBezTo>
                    <a:pt x="1435" y="1012"/>
                    <a:pt x="1435" y="1036"/>
                    <a:pt x="1435" y="1060"/>
                  </a:cubicBezTo>
                  <a:cubicBezTo>
                    <a:pt x="1349" y="1060"/>
                    <a:pt x="1254" y="1060"/>
                    <a:pt x="1165" y="1060"/>
                  </a:cubicBezTo>
                  <a:cubicBezTo>
                    <a:pt x="1155" y="1060"/>
                    <a:pt x="1132" y="1062"/>
                    <a:pt x="1127" y="1059"/>
                  </a:cubicBezTo>
                  <a:cubicBezTo>
                    <a:pt x="1125" y="1057"/>
                    <a:pt x="1130" y="1054"/>
                    <a:pt x="1127" y="1052"/>
                  </a:cubicBezTo>
                  <a:cubicBezTo>
                    <a:pt x="1128" y="1052"/>
                    <a:pt x="1129" y="1055"/>
                    <a:pt x="1129" y="1053"/>
                  </a:cubicBezTo>
                  <a:cubicBezTo>
                    <a:pt x="1130" y="1051"/>
                    <a:pt x="1129" y="1046"/>
                    <a:pt x="1126" y="1047"/>
                  </a:cubicBezTo>
                  <a:cubicBezTo>
                    <a:pt x="1127" y="1049"/>
                    <a:pt x="1123" y="1056"/>
                    <a:pt x="1122" y="1052"/>
                  </a:cubicBezTo>
                  <a:cubicBezTo>
                    <a:pt x="1120" y="1057"/>
                    <a:pt x="1126" y="1054"/>
                    <a:pt x="1126" y="1058"/>
                  </a:cubicBezTo>
                  <a:cubicBezTo>
                    <a:pt x="1125" y="1059"/>
                    <a:pt x="1125" y="1059"/>
                    <a:pt x="1125" y="1060"/>
                  </a:cubicBezTo>
                  <a:cubicBezTo>
                    <a:pt x="1115" y="1059"/>
                    <a:pt x="1103" y="1061"/>
                    <a:pt x="1094" y="1059"/>
                  </a:cubicBezTo>
                  <a:cubicBezTo>
                    <a:pt x="1093" y="1048"/>
                    <a:pt x="1108" y="1052"/>
                    <a:pt x="1112" y="1046"/>
                  </a:cubicBezTo>
                  <a:cubicBezTo>
                    <a:pt x="1112" y="1049"/>
                    <a:pt x="1118" y="1046"/>
                    <a:pt x="1118" y="1049"/>
                  </a:cubicBezTo>
                  <a:cubicBezTo>
                    <a:pt x="1120" y="1047"/>
                    <a:pt x="1123" y="1046"/>
                    <a:pt x="1124" y="1043"/>
                  </a:cubicBezTo>
                  <a:cubicBezTo>
                    <a:pt x="1127" y="1043"/>
                    <a:pt x="1131" y="1045"/>
                    <a:pt x="1134" y="1041"/>
                  </a:cubicBezTo>
                  <a:cubicBezTo>
                    <a:pt x="1135" y="1042"/>
                    <a:pt x="1135" y="1043"/>
                    <a:pt x="1135" y="1044"/>
                  </a:cubicBezTo>
                  <a:cubicBezTo>
                    <a:pt x="1137" y="1043"/>
                    <a:pt x="1140" y="1040"/>
                    <a:pt x="1138" y="1044"/>
                  </a:cubicBezTo>
                  <a:cubicBezTo>
                    <a:pt x="1141" y="1044"/>
                    <a:pt x="1139" y="1039"/>
                    <a:pt x="1142" y="1039"/>
                  </a:cubicBezTo>
                  <a:cubicBezTo>
                    <a:pt x="1143" y="1039"/>
                    <a:pt x="1142" y="1042"/>
                    <a:pt x="1144" y="1042"/>
                  </a:cubicBezTo>
                  <a:cubicBezTo>
                    <a:pt x="1145" y="1041"/>
                    <a:pt x="1146" y="1039"/>
                    <a:pt x="1148" y="1039"/>
                  </a:cubicBezTo>
                  <a:cubicBezTo>
                    <a:pt x="1148" y="1040"/>
                    <a:pt x="1148" y="1042"/>
                    <a:pt x="1150" y="1043"/>
                  </a:cubicBezTo>
                  <a:cubicBezTo>
                    <a:pt x="1152" y="1041"/>
                    <a:pt x="1147" y="1039"/>
                    <a:pt x="1150" y="1039"/>
                  </a:cubicBezTo>
                  <a:cubicBezTo>
                    <a:pt x="1153" y="1038"/>
                    <a:pt x="1150" y="1043"/>
                    <a:pt x="1154" y="1041"/>
                  </a:cubicBezTo>
                  <a:cubicBezTo>
                    <a:pt x="1155" y="1038"/>
                    <a:pt x="1155" y="1038"/>
                    <a:pt x="1157" y="1035"/>
                  </a:cubicBezTo>
                  <a:cubicBezTo>
                    <a:pt x="1154" y="1036"/>
                    <a:pt x="1148" y="1034"/>
                    <a:pt x="1146" y="1038"/>
                  </a:cubicBezTo>
                  <a:cubicBezTo>
                    <a:pt x="1145" y="1037"/>
                    <a:pt x="1145" y="1036"/>
                    <a:pt x="1144" y="1036"/>
                  </a:cubicBezTo>
                  <a:cubicBezTo>
                    <a:pt x="1127" y="1038"/>
                    <a:pt x="1111" y="1039"/>
                    <a:pt x="1090" y="1039"/>
                  </a:cubicBezTo>
                  <a:cubicBezTo>
                    <a:pt x="1091" y="1044"/>
                    <a:pt x="1089" y="1044"/>
                    <a:pt x="1090" y="1048"/>
                  </a:cubicBezTo>
                  <a:cubicBezTo>
                    <a:pt x="1082" y="1050"/>
                    <a:pt x="1074" y="1049"/>
                    <a:pt x="1070" y="1044"/>
                  </a:cubicBezTo>
                  <a:cubicBezTo>
                    <a:pt x="1074" y="1045"/>
                    <a:pt x="1076" y="1042"/>
                    <a:pt x="1078" y="1040"/>
                  </a:cubicBezTo>
                  <a:cubicBezTo>
                    <a:pt x="1065" y="1041"/>
                    <a:pt x="1059" y="1040"/>
                    <a:pt x="1049" y="1043"/>
                  </a:cubicBezTo>
                  <a:cubicBezTo>
                    <a:pt x="1043" y="1039"/>
                    <a:pt x="1029" y="1046"/>
                    <a:pt x="1023" y="1041"/>
                  </a:cubicBezTo>
                  <a:cubicBezTo>
                    <a:pt x="1017" y="1044"/>
                    <a:pt x="1008" y="1037"/>
                    <a:pt x="1000" y="1041"/>
                  </a:cubicBezTo>
                  <a:cubicBezTo>
                    <a:pt x="998" y="1036"/>
                    <a:pt x="993" y="1039"/>
                    <a:pt x="991" y="1037"/>
                  </a:cubicBezTo>
                  <a:cubicBezTo>
                    <a:pt x="984" y="1041"/>
                    <a:pt x="974" y="1037"/>
                    <a:pt x="965" y="1038"/>
                  </a:cubicBezTo>
                  <a:cubicBezTo>
                    <a:pt x="961" y="1038"/>
                    <a:pt x="956" y="1041"/>
                    <a:pt x="952" y="1039"/>
                  </a:cubicBezTo>
                  <a:cubicBezTo>
                    <a:pt x="951" y="1039"/>
                    <a:pt x="950" y="1041"/>
                    <a:pt x="948" y="1041"/>
                  </a:cubicBezTo>
                  <a:cubicBezTo>
                    <a:pt x="936" y="1038"/>
                    <a:pt x="926" y="1044"/>
                    <a:pt x="913" y="1041"/>
                  </a:cubicBezTo>
                  <a:cubicBezTo>
                    <a:pt x="903" y="1041"/>
                    <a:pt x="889" y="1045"/>
                    <a:pt x="877" y="1039"/>
                  </a:cubicBezTo>
                  <a:cubicBezTo>
                    <a:pt x="873" y="1039"/>
                    <a:pt x="866" y="1039"/>
                    <a:pt x="863" y="1036"/>
                  </a:cubicBezTo>
                  <a:cubicBezTo>
                    <a:pt x="861" y="1039"/>
                    <a:pt x="854" y="1036"/>
                    <a:pt x="851" y="1034"/>
                  </a:cubicBezTo>
                  <a:cubicBezTo>
                    <a:pt x="846" y="1037"/>
                    <a:pt x="839" y="1033"/>
                    <a:pt x="834" y="1034"/>
                  </a:cubicBezTo>
                  <a:cubicBezTo>
                    <a:pt x="831" y="1032"/>
                    <a:pt x="826" y="1031"/>
                    <a:pt x="821" y="1031"/>
                  </a:cubicBezTo>
                  <a:cubicBezTo>
                    <a:pt x="820" y="1030"/>
                    <a:pt x="819" y="1028"/>
                    <a:pt x="818" y="1027"/>
                  </a:cubicBezTo>
                  <a:cubicBezTo>
                    <a:pt x="821" y="1025"/>
                    <a:pt x="825" y="1024"/>
                    <a:pt x="827" y="1022"/>
                  </a:cubicBezTo>
                  <a:cubicBezTo>
                    <a:pt x="822" y="1021"/>
                    <a:pt x="815" y="1022"/>
                    <a:pt x="809" y="1021"/>
                  </a:cubicBezTo>
                  <a:cubicBezTo>
                    <a:pt x="808" y="1018"/>
                    <a:pt x="806" y="1014"/>
                    <a:pt x="803" y="1015"/>
                  </a:cubicBezTo>
                  <a:cubicBezTo>
                    <a:pt x="800" y="1017"/>
                    <a:pt x="803" y="1017"/>
                    <a:pt x="803" y="1020"/>
                  </a:cubicBezTo>
                  <a:cubicBezTo>
                    <a:pt x="801" y="1024"/>
                    <a:pt x="799" y="1019"/>
                    <a:pt x="797" y="1022"/>
                  </a:cubicBezTo>
                  <a:cubicBezTo>
                    <a:pt x="799" y="1022"/>
                    <a:pt x="801" y="1026"/>
                    <a:pt x="800" y="1028"/>
                  </a:cubicBezTo>
                  <a:cubicBezTo>
                    <a:pt x="792" y="1023"/>
                    <a:pt x="780" y="1029"/>
                    <a:pt x="773" y="1028"/>
                  </a:cubicBezTo>
                  <a:cubicBezTo>
                    <a:pt x="771" y="1029"/>
                    <a:pt x="774" y="1031"/>
                    <a:pt x="771" y="1032"/>
                  </a:cubicBezTo>
                  <a:cubicBezTo>
                    <a:pt x="753" y="1027"/>
                    <a:pt x="739" y="1033"/>
                    <a:pt x="722" y="1035"/>
                  </a:cubicBezTo>
                  <a:cubicBezTo>
                    <a:pt x="721" y="1039"/>
                    <a:pt x="718" y="1042"/>
                    <a:pt x="718" y="1044"/>
                  </a:cubicBezTo>
                  <a:cubicBezTo>
                    <a:pt x="721" y="1045"/>
                    <a:pt x="719" y="1041"/>
                    <a:pt x="721" y="1042"/>
                  </a:cubicBezTo>
                  <a:cubicBezTo>
                    <a:pt x="726" y="1047"/>
                    <a:pt x="713" y="1048"/>
                    <a:pt x="711" y="1044"/>
                  </a:cubicBezTo>
                  <a:cubicBezTo>
                    <a:pt x="712" y="1042"/>
                    <a:pt x="714" y="1044"/>
                    <a:pt x="714" y="1041"/>
                  </a:cubicBezTo>
                  <a:cubicBezTo>
                    <a:pt x="712" y="1041"/>
                    <a:pt x="712" y="1042"/>
                    <a:pt x="710" y="1042"/>
                  </a:cubicBezTo>
                  <a:cubicBezTo>
                    <a:pt x="709" y="1041"/>
                    <a:pt x="709" y="1038"/>
                    <a:pt x="707" y="1039"/>
                  </a:cubicBezTo>
                  <a:cubicBezTo>
                    <a:pt x="698" y="1041"/>
                    <a:pt x="691" y="1037"/>
                    <a:pt x="686" y="1036"/>
                  </a:cubicBezTo>
                  <a:cubicBezTo>
                    <a:pt x="688" y="1038"/>
                    <a:pt x="685" y="1037"/>
                    <a:pt x="684" y="1038"/>
                  </a:cubicBezTo>
                  <a:cubicBezTo>
                    <a:pt x="673" y="1034"/>
                    <a:pt x="663" y="1034"/>
                    <a:pt x="650" y="1031"/>
                  </a:cubicBezTo>
                  <a:cubicBezTo>
                    <a:pt x="639" y="1024"/>
                    <a:pt x="618" y="1032"/>
                    <a:pt x="609" y="1025"/>
                  </a:cubicBezTo>
                  <a:cubicBezTo>
                    <a:pt x="610" y="1022"/>
                    <a:pt x="613" y="1022"/>
                    <a:pt x="613" y="1018"/>
                  </a:cubicBezTo>
                  <a:cubicBezTo>
                    <a:pt x="610" y="1017"/>
                    <a:pt x="609" y="1020"/>
                    <a:pt x="609" y="1017"/>
                  </a:cubicBezTo>
                  <a:cubicBezTo>
                    <a:pt x="611" y="1015"/>
                    <a:pt x="613" y="1019"/>
                    <a:pt x="615" y="1017"/>
                  </a:cubicBezTo>
                  <a:cubicBezTo>
                    <a:pt x="613" y="1015"/>
                    <a:pt x="613" y="1012"/>
                    <a:pt x="616" y="1011"/>
                  </a:cubicBezTo>
                  <a:cubicBezTo>
                    <a:pt x="614" y="1009"/>
                    <a:pt x="611" y="1010"/>
                    <a:pt x="611" y="1008"/>
                  </a:cubicBezTo>
                  <a:cubicBezTo>
                    <a:pt x="613" y="1003"/>
                    <a:pt x="607" y="1004"/>
                    <a:pt x="606" y="1000"/>
                  </a:cubicBezTo>
                  <a:cubicBezTo>
                    <a:pt x="607" y="999"/>
                    <a:pt x="608" y="998"/>
                    <a:pt x="610" y="998"/>
                  </a:cubicBezTo>
                  <a:cubicBezTo>
                    <a:pt x="612" y="1000"/>
                    <a:pt x="613" y="1003"/>
                    <a:pt x="614" y="1006"/>
                  </a:cubicBezTo>
                  <a:cubicBezTo>
                    <a:pt x="619" y="1006"/>
                    <a:pt x="623" y="1006"/>
                    <a:pt x="624" y="1010"/>
                  </a:cubicBezTo>
                  <a:cubicBezTo>
                    <a:pt x="621" y="1012"/>
                    <a:pt x="619" y="1007"/>
                    <a:pt x="617" y="1011"/>
                  </a:cubicBezTo>
                  <a:cubicBezTo>
                    <a:pt x="619" y="1016"/>
                    <a:pt x="622" y="1017"/>
                    <a:pt x="621" y="1025"/>
                  </a:cubicBezTo>
                  <a:cubicBezTo>
                    <a:pt x="627" y="1019"/>
                    <a:pt x="636" y="1026"/>
                    <a:pt x="642" y="1024"/>
                  </a:cubicBezTo>
                  <a:cubicBezTo>
                    <a:pt x="643" y="1021"/>
                    <a:pt x="640" y="1023"/>
                    <a:pt x="641" y="1021"/>
                  </a:cubicBezTo>
                  <a:cubicBezTo>
                    <a:pt x="642" y="1021"/>
                    <a:pt x="647" y="1018"/>
                    <a:pt x="648" y="1022"/>
                  </a:cubicBezTo>
                  <a:cubicBezTo>
                    <a:pt x="650" y="1023"/>
                    <a:pt x="649" y="1019"/>
                    <a:pt x="652" y="1019"/>
                  </a:cubicBezTo>
                  <a:cubicBezTo>
                    <a:pt x="654" y="1022"/>
                    <a:pt x="655" y="1025"/>
                    <a:pt x="657" y="1028"/>
                  </a:cubicBezTo>
                  <a:cubicBezTo>
                    <a:pt x="657" y="1024"/>
                    <a:pt x="659" y="1023"/>
                    <a:pt x="660" y="1021"/>
                  </a:cubicBezTo>
                  <a:cubicBezTo>
                    <a:pt x="663" y="1020"/>
                    <a:pt x="665" y="1024"/>
                    <a:pt x="667" y="1021"/>
                  </a:cubicBezTo>
                  <a:cubicBezTo>
                    <a:pt x="665" y="1020"/>
                    <a:pt x="662" y="1020"/>
                    <a:pt x="662" y="1018"/>
                  </a:cubicBezTo>
                  <a:cubicBezTo>
                    <a:pt x="662" y="1015"/>
                    <a:pt x="662" y="1011"/>
                    <a:pt x="665" y="1012"/>
                  </a:cubicBezTo>
                  <a:cubicBezTo>
                    <a:pt x="667" y="1012"/>
                    <a:pt x="668" y="1017"/>
                    <a:pt x="666" y="1017"/>
                  </a:cubicBezTo>
                  <a:cubicBezTo>
                    <a:pt x="668" y="1018"/>
                    <a:pt x="669" y="1014"/>
                    <a:pt x="670" y="1017"/>
                  </a:cubicBezTo>
                  <a:cubicBezTo>
                    <a:pt x="670" y="1012"/>
                    <a:pt x="667" y="1011"/>
                    <a:pt x="663" y="1009"/>
                  </a:cubicBezTo>
                  <a:cubicBezTo>
                    <a:pt x="660" y="1011"/>
                    <a:pt x="657" y="1015"/>
                    <a:pt x="653" y="1012"/>
                  </a:cubicBezTo>
                  <a:cubicBezTo>
                    <a:pt x="653" y="1011"/>
                    <a:pt x="654" y="1008"/>
                    <a:pt x="652" y="1009"/>
                  </a:cubicBezTo>
                  <a:cubicBezTo>
                    <a:pt x="652" y="1009"/>
                    <a:pt x="652" y="1010"/>
                    <a:pt x="652" y="1011"/>
                  </a:cubicBezTo>
                  <a:cubicBezTo>
                    <a:pt x="651" y="1009"/>
                    <a:pt x="649" y="1008"/>
                    <a:pt x="648" y="1007"/>
                  </a:cubicBezTo>
                  <a:cubicBezTo>
                    <a:pt x="653" y="1007"/>
                    <a:pt x="657" y="1009"/>
                    <a:pt x="661" y="1005"/>
                  </a:cubicBezTo>
                  <a:cubicBezTo>
                    <a:pt x="663" y="1006"/>
                    <a:pt x="664" y="1008"/>
                    <a:pt x="667" y="1008"/>
                  </a:cubicBezTo>
                  <a:cubicBezTo>
                    <a:pt x="667" y="1005"/>
                    <a:pt x="669" y="1007"/>
                    <a:pt x="671" y="1005"/>
                  </a:cubicBezTo>
                  <a:cubicBezTo>
                    <a:pt x="670" y="1001"/>
                    <a:pt x="665" y="1002"/>
                    <a:pt x="663" y="999"/>
                  </a:cubicBezTo>
                  <a:cubicBezTo>
                    <a:pt x="665" y="999"/>
                    <a:pt x="675" y="997"/>
                    <a:pt x="676" y="1002"/>
                  </a:cubicBezTo>
                  <a:cubicBezTo>
                    <a:pt x="677" y="1004"/>
                    <a:pt x="673" y="1002"/>
                    <a:pt x="673" y="1005"/>
                  </a:cubicBezTo>
                  <a:cubicBezTo>
                    <a:pt x="681" y="1012"/>
                    <a:pt x="693" y="1005"/>
                    <a:pt x="701" y="1012"/>
                  </a:cubicBezTo>
                  <a:cubicBezTo>
                    <a:pt x="695" y="1014"/>
                    <a:pt x="692" y="1011"/>
                    <a:pt x="687" y="1010"/>
                  </a:cubicBezTo>
                  <a:cubicBezTo>
                    <a:pt x="686" y="1011"/>
                    <a:pt x="686" y="1014"/>
                    <a:pt x="685" y="1015"/>
                  </a:cubicBezTo>
                  <a:cubicBezTo>
                    <a:pt x="680" y="1015"/>
                    <a:pt x="679" y="1006"/>
                    <a:pt x="673" y="1009"/>
                  </a:cubicBezTo>
                  <a:cubicBezTo>
                    <a:pt x="680" y="1010"/>
                    <a:pt x="676" y="1019"/>
                    <a:pt x="683" y="1020"/>
                  </a:cubicBezTo>
                  <a:cubicBezTo>
                    <a:pt x="685" y="1019"/>
                    <a:pt x="684" y="1015"/>
                    <a:pt x="687" y="1015"/>
                  </a:cubicBezTo>
                  <a:cubicBezTo>
                    <a:pt x="689" y="1015"/>
                    <a:pt x="689" y="1017"/>
                    <a:pt x="690" y="1017"/>
                  </a:cubicBezTo>
                  <a:cubicBezTo>
                    <a:pt x="690" y="1019"/>
                    <a:pt x="687" y="1018"/>
                    <a:pt x="688" y="1020"/>
                  </a:cubicBezTo>
                  <a:cubicBezTo>
                    <a:pt x="693" y="1016"/>
                    <a:pt x="696" y="1026"/>
                    <a:pt x="698" y="1020"/>
                  </a:cubicBezTo>
                  <a:cubicBezTo>
                    <a:pt x="696" y="1019"/>
                    <a:pt x="692" y="1019"/>
                    <a:pt x="691" y="1017"/>
                  </a:cubicBezTo>
                  <a:cubicBezTo>
                    <a:pt x="693" y="1015"/>
                    <a:pt x="696" y="1016"/>
                    <a:pt x="699" y="1014"/>
                  </a:cubicBezTo>
                  <a:cubicBezTo>
                    <a:pt x="701" y="1016"/>
                    <a:pt x="704" y="1017"/>
                    <a:pt x="705" y="1020"/>
                  </a:cubicBezTo>
                  <a:cubicBezTo>
                    <a:pt x="706" y="1017"/>
                    <a:pt x="703" y="1017"/>
                    <a:pt x="704" y="1015"/>
                  </a:cubicBezTo>
                  <a:cubicBezTo>
                    <a:pt x="710" y="1014"/>
                    <a:pt x="712" y="1020"/>
                    <a:pt x="717" y="1021"/>
                  </a:cubicBezTo>
                  <a:cubicBezTo>
                    <a:pt x="717" y="1015"/>
                    <a:pt x="707" y="1015"/>
                    <a:pt x="704" y="1011"/>
                  </a:cubicBezTo>
                  <a:cubicBezTo>
                    <a:pt x="705" y="1010"/>
                    <a:pt x="709" y="1011"/>
                    <a:pt x="709" y="1009"/>
                  </a:cubicBezTo>
                  <a:cubicBezTo>
                    <a:pt x="707" y="1008"/>
                    <a:pt x="702" y="1010"/>
                    <a:pt x="701" y="1007"/>
                  </a:cubicBezTo>
                  <a:cubicBezTo>
                    <a:pt x="704" y="1005"/>
                    <a:pt x="710" y="1006"/>
                    <a:pt x="712" y="1008"/>
                  </a:cubicBezTo>
                  <a:cubicBezTo>
                    <a:pt x="711" y="1010"/>
                    <a:pt x="711" y="1011"/>
                    <a:pt x="712" y="1013"/>
                  </a:cubicBezTo>
                  <a:cubicBezTo>
                    <a:pt x="714" y="1014"/>
                    <a:pt x="715" y="1011"/>
                    <a:pt x="719" y="1012"/>
                  </a:cubicBezTo>
                  <a:cubicBezTo>
                    <a:pt x="720" y="1015"/>
                    <a:pt x="724" y="1015"/>
                    <a:pt x="724" y="1019"/>
                  </a:cubicBezTo>
                  <a:cubicBezTo>
                    <a:pt x="729" y="1020"/>
                    <a:pt x="732" y="1016"/>
                    <a:pt x="736" y="1014"/>
                  </a:cubicBezTo>
                  <a:cubicBezTo>
                    <a:pt x="733" y="1013"/>
                    <a:pt x="732" y="1011"/>
                    <a:pt x="730" y="1009"/>
                  </a:cubicBezTo>
                  <a:cubicBezTo>
                    <a:pt x="730" y="1012"/>
                    <a:pt x="727" y="1010"/>
                    <a:pt x="726" y="1011"/>
                  </a:cubicBezTo>
                  <a:cubicBezTo>
                    <a:pt x="726" y="1012"/>
                    <a:pt x="727" y="1015"/>
                    <a:pt x="725" y="1015"/>
                  </a:cubicBezTo>
                  <a:cubicBezTo>
                    <a:pt x="722" y="1013"/>
                    <a:pt x="717" y="1012"/>
                    <a:pt x="713" y="1009"/>
                  </a:cubicBezTo>
                  <a:cubicBezTo>
                    <a:pt x="720" y="1003"/>
                    <a:pt x="732" y="1007"/>
                    <a:pt x="740" y="1007"/>
                  </a:cubicBezTo>
                  <a:cubicBezTo>
                    <a:pt x="740" y="1002"/>
                    <a:pt x="734" y="1004"/>
                    <a:pt x="734" y="1000"/>
                  </a:cubicBezTo>
                  <a:cubicBezTo>
                    <a:pt x="735" y="1000"/>
                    <a:pt x="734" y="997"/>
                    <a:pt x="736" y="997"/>
                  </a:cubicBezTo>
                  <a:cubicBezTo>
                    <a:pt x="740" y="996"/>
                    <a:pt x="739" y="1000"/>
                    <a:pt x="741" y="1000"/>
                  </a:cubicBezTo>
                  <a:cubicBezTo>
                    <a:pt x="741" y="1000"/>
                    <a:pt x="740" y="1004"/>
                    <a:pt x="741" y="1006"/>
                  </a:cubicBezTo>
                  <a:cubicBezTo>
                    <a:pt x="746" y="1006"/>
                    <a:pt x="751" y="1008"/>
                    <a:pt x="751" y="1012"/>
                  </a:cubicBezTo>
                  <a:cubicBezTo>
                    <a:pt x="753" y="1008"/>
                    <a:pt x="762" y="1007"/>
                    <a:pt x="764" y="1012"/>
                  </a:cubicBezTo>
                  <a:cubicBezTo>
                    <a:pt x="762" y="1015"/>
                    <a:pt x="756" y="1009"/>
                    <a:pt x="755" y="1013"/>
                  </a:cubicBezTo>
                  <a:cubicBezTo>
                    <a:pt x="759" y="1014"/>
                    <a:pt x="758" y="1016"/>
                    <a:pt x="759" y="1017"/>
                  </a:cubicBezTo>
                  <a:cubicBezTo>
                    <a:pt x="764" y="1017"/>
                    <a:pt x="765" y="1015"/>
                    <a:pt x="770" y="1015"/>
                  </a:cubicBezTo>
                  <a:cubicBezTo>
                    <a:pt x="772" y="1017"/>
                    <a:pt x="771" y="1019"/>
                    <a:pt x="771" y="1021"/>
                  </a:cubicBezTo>
                  <a:cubicBezTo>
                    <a:pt x="773" y="1022"/>
                    <a:pt x="771" y="1019"/>
                    <a:pt x="773" y="1019"/>
                  </a:cubicBezTo>
                  <a:cubicBezTo>
                    <a:pt x="777" y="1023"/>
                    <a:pt x="781" y="1022"/>
                    <a:pt x="785" y="1024"/>
                  </a:cubicBezTo>
                  <a:cubicBezTo>
                    <a:pt x="783" y="1019"/>
                    <a:pt x="781" y="1016"/>
                    <a:pt x="774" y="1017"/>
                  </a:cubicBezTo>
                  <a:cubicBezTo>
                    <a:pt x="773" y="1014"/>
                    <a:pt x="770" y="1012"/>
                    <a:pt x="768" y="1013"/>
                  </a:cubicBezTo>
                  <a:cubicBezTo>
                    <a:pt x="769" y="1010"/>
                    <a:pt x="764" y="1009"/>
                    <a:pt x="766" y="1008"/>
                  </a:cubicBezTo>
                  <a:cubicBezTo>
                    <a:pt x="769" y="1008"/>
                    <a:pt x="770" y="1010"/>
                    <a:pt x="772" y="1013"/>
                  </a:cubicBezTo>
                  <a:cubicBezTo>
                    <a:pt x="779" y="1013"/>
                    <a:pt x="787" y="1016"/>
                    <a:pt x="792" y="1020"/>
                  </a:cubicBezTo>
                  <a:cubicBezTo>
                    <a:pt x="793" y="1018"/>
                    <a:pt x="794" y="1015"/>
                    <a:pt x="793" y="1013"/>
                  </a:cubicBezTo>
                  <a:cubicBezTo>
                    <a:pt x="788" y="1016"/>
                    <a:pt x="784" y="1013"/>
                    <a:pt x="783" y="1008"/>
                  </a:cubicBezTo>
                  <a:cubicBezTo>
                    <a:pt x="786" y="1006"/>
                    <a:pt x="792" y="1008"/>
                    <a:pt x="790" y="1012"/>
                  </a:cubicBezTo>
                  <a:cubicBezTo>
                    <a:pt x="793" y="1008"/>
                    <a:pt x="797" y="1014"/>
                    <a:pt x="799" y="1009"/>
                  </a:cubicBezTo>
                  <a:cubicBezTo>
                    <a:pt x="797" y="1007"/>
                    <a:pt x="792" y="1008"/>
                    <a:pt x="792" y="1004"/>
                  </a:cubicBezTo>
                  <a:cubicBezTo>
                    <a:pt x="797" y="1005"/>
                    <a:pt x="802" y="1003"/>
                    <a:pt x="803" y="1007"/>
                  </a:cubicBezTo>
                  <a:cubicBezTo>
                    <a:pt x="803" y="1009"/>
                    <a:pt x="801" y="1008"/>
                    <a:pt x="802" y="1010"/>
                  </a:cubicBezTo>
                  <a:cubicBezTo>
                    <a:pt x="809" y="1009"/>
                    <a:pt x="812" y="1017"/>
                    <a:pt x="818" y="1019"/>
                  </a:cubicBezTo>
                  <a:cubicBezTo>
                    <a:pt x="818" y="1014"/>
                    <a:pt x="825" y="1017"/>
                    <a:pt x="825" y="1013"/>
                  </a:cubicBezTo>
                  <a:cubicBezTo>
                    <a:pt x="823" y="1013"/>
                    <a:pt x="821" y="1015"/>
                    <a:pt x="820" y="1013"/>
                  </a:cubicBezTo>
                  <a:cubicBezTo>
                    <a:pt x="820" y="1010"/>
                    <a:pt x="824" y="1011"/>
                    <a:pt x="825" y="1009"/>
                  </a:cubicBezTo>
                  <a:cubicBezTo>
                    <a:pt x="821" y="1008"/>
                    <a:pt x="815" y="1009"/>
                    <a:pt x="809" y="1011"/>
                  </a:cubicBezTo>
                  <a:cubicBezTo>
                    <a:pt x="810" y="1009"/>
                    <a:pt x="809" y="1009"/>
                    <a:pt x="809" y="1007"/>
                  </a:cubicBezTo>
                  <a:cubicBezTo>
                    <a:pt x="815" y="1006"/>
                    <a:pt x="824" y="1004"/>
                    <a:pt x="829" y="1008"/>
                  </a:cubicBezTo>
                  <a:cubicBezTo>
                    <a:pt x="829" y="1013"/>
                    <a:pt x="834" y="1012"/>
                    <a:pt x="835" y="1016"/>
                  </a:cubicBezTo>
                  <a:cubicBezTo>
                    <a:pt x="834" y="1017"/>
                    <a:pt x="828" y="1016"/>
                    <a:pt x="831" y="1019"/>
                  </a:cubicBezTo>
                  <a:cubicBezTo>
                    <a:pt x="834" y="1021"/>
                    <a:pt x="834" y="1014"/>
                    <a:pt x="837" y="1018"/>
                  </a:cubicBezTo>
                  <a:cubicBezTo>
                    <a:pt x="838" y="1016"/>
                    <a:pt x="842" y="1016"/>
                    <a:pt x="840" y="1013"/>
                  </a:cubicBezTo>
                  <a:cubicBezTo>
                    <a:pt x="837" y="1013"/>
                    <a:pt x="838" y="1016"/>
                    <a:pt x="835" y="1014"/>
                  </a:cubicBezTo>
                  <a:cubicBezTo>
                    <a:pt x="838" y="1011"/>
                    <a:pt x="836" y="1011"/>
                    <a:pt x="835" y="1006"/>
                  </a:cubicBezTo>
                  <a:cubicBezTo>
                    <a:pt x="840" y="1010"/>
                    <a:pt x="845" y="1005"/>
                    <a:pt x="850" y="1006"/>
                  </a:cubicBezTo>
                  <a:cubicBezTo>
                    <a:pt x="852" y="1009"/>
                    <a:pt x="857" y="1013"/>
                    <a:pt x="862" y="1011"/>
                  </a:cubicBezTo>
                  <a:cubicBezTo>
                    <a:pt x="860" y="1008"/>
                    <a:pt x="855" y="1010"/>
                    <a:pt x="855" y="1006"/>
                  </a:cubicBezTo>
                  <a:cubicBezTo>
                    <a:pt x="862" y="1010"/>
                    <a:pt x="869" y="1007"/>
                    <a:pt x="877" y="1006"/>
                  </a:cubicBezTo>
                  <a:cubicBezTo>
                    <a:pt x="879" y="1006"/>
                    <a:pt x="877" y="1009"/>
                    <a:pt x="879" y="1009"/>
                  </a:cubicBezTo>
                  <a:cubicBezTo>
                    <a:pt x="881" y="1007"/>
                    <a:pt x="882" y="1005"/>
                    <a:pt x="884" y="1004"/>
                  </a:cubicBezTo>
                  <a:cubicBezTo>
                    <a:pt x="892" y="1007"/>
                    <a:pt x="897" y="1004"/>
                    <a:pt x="906" y="1007"/>
                  </a:cubicBezTo>
                  <a:cubicBezTo>
                    <a:pt x="906" y="1003"/>
                    <a:pt x="907" y="1000"/>
                    <a:pt x="910" y="999"/>
                  </a:cubicBezTo>
                  <a:cubicBezTo>
                    <a:pt x="911" y="999"/>
                    <a:pt x="912" y="999"/>
                    <a:pt x="913" y="1000"/>
                  </a:cubicBezTo>
                  <a:cubicBezTo>
                    <a:pt x="912" y="1003"/>
                    <a:pt x="911" y="1004"/>
                    <a:pt x="913" y="1006"/>
                  </a:cubicBezTo>
                  <a:cubicBezTo>
                    <a:pt x="917" y="1005"/>
                    <a:pt x="928" y="1008"/>
                    <a:pt x="930" y="1002"/>
                  </a:cubicBezTo>
                  <a:cubicBezTo>
                    <a:pt x="926" y="999"/>
                    <a:pt x="926" y="994"/>
                    <a:pt x="918" y="995"/>
                  </a:cubicBezTo>
                  <a:cubicBezTo>
                    <a:pt x="916" y="995"/>
                    <a:pt x="918" y="998"/>
                    <a:pt x="915" y="998"/>
                  </a:cubicBezTo>
                  <a:cubicBezTo>
                    <a:pt x="912" y="999"/>
                    <a:pt x="913" y="994"/>
                    <a:pt x="911" y="995"/>
                  </a:cubicBezTo>
                  <a:cubicBezTo>
                    <a:pt x="907" y="998"/>
                    <a:pt x="903" y="998"/>
                    <a:pt x="899" y="996"/>
                  </a:cubicBezTo>
                  <a:cubicBezTo>
                    <a:pt x="898" y="998"/>
                    <a:pt x="896" y="996"/>
                    <a:pt x="892" y="997"/>
                  </a:cubicBezTo>
                  <a:cubicBezTo>
                    <a:pt x="891" y="1000"/>
                    <a:pt x="895" y="1000"/>
                    <a:pt x="893" y="1000"/>
                  </a:cubicBezTo>
                  <a:cubicBezTo>
                    <a:pt x="892" y="1000"/>
                    <a:pt x="891" y="1000"/>
                    <a:pt x="889" y="1000"/>
                  </a:cubicBezTo>
                  <a:cubicBezTo>
                    <a:pt x="890" y="999"/>
                    <a:pt x="889" y="998"/>
                    <a:pt x="889" y="997"/>
                  </a:cubicBezTo>
                  <a:cubicBezTo>
                    <a:pt x="877" y="995"/>
                    <a:pt x="861" y="995"/>
                    <a:pt x="846" y="996"/>
                  </a:cubicBezTo>
                  <a:cubicBezTo>
                    <a:pt x="843" y="988"/>
                    <a:pt x="837" y="982"/>
                    <a:pt x="831" y="977"/>
                  </a:cubicBezTo>
                  <a:cubicBezTo>
                    <a:pt x="826" y="984"/>
                    <a:pt x="820" y="988"/>
                    <a:pt x="817" y="996"/>
                  </a:cubicBezTo>
                  <a:cubicBezTo>
                    <a:pt x="821" y="997"/>
                    <a:pt x="822" y="999"/>
                    <a:pt x="824" y="999"/>
                  </a:cubicBezTo>
                  <a:cubicBezTo>
                    <a:pt x="822" y="1003"/>
                    <a:pt x="815" y="999"/>
                    <a:pt x="814" y="1003"/>
                  </a:cubicBezTo>
                  <a:cubicBezTo>
                    <a:pt x="814" y="1001"/>
                    <a:pt x="812" y="1002"/>
                    <a:pt x="812" y="1000"/>
                  </a:cubicBezTo>
                  <a:cubicBezTo>
                    <a:pt x="813" y="1000"/>
                    <a:pt x="815" y="999"/>
                    <a:pt x="816" y="998"/>
                  </a:cubicBezTo>
                  <a:cubicBezTo>
                    <a:pt x="811" y="995"/>
                    <a:pt x="797" y="995"/>
                    <a:pt x="793" y="998"/>
                  </a:cubicBezTo>
                  <a:cubicBezTo>
                    <a:pt x="794" y="1000"/>
                    <a:pt x="797" y="998"/>
                    <a:pt x="797" y="1000"/>
                  </a:cubicBezTo>
                  <a:cubicBezTo>
                    <a:pt x="795" y="1004"/>
                    <a:pt x="788" y="998"/>
                    <a:pt x="789" y="996"/>
                  </a:cubicBezTo>
                  <a:cubicBezTo>
                    <a:pt x="777" y="998"/>
                    <a:pt x="759" y="994"/>
                    <a:pt x="748" y="996"/>
                  </a:cubicBezTo>
                  <a:cubicBezTo>
                    <a:pt x="751" y="997"/>
                    <a:pt x="754" y="999"/>
                    <a:pt x="757" y="1000"/>
                  </a:cubicBezTo>
                  <a:cubicBezTo>
                    <a:pt x="753" y="1000"/>
                    <a:pt x="750" y="1001"/>
                    <a:pt x="748" y="1003"/>
                  </a:cubicBezTo>
                  <a:cubicBezTo>
                    <a:pt x="748" y="1002"/>
                    <a:pt x="746" y="1003"/>
                    <a:pt x="746" y="1002"/>
                  </a:cubicBezTo>
                  <a:cubicBezTo>
                    <a:pt x="744" y="1000"/>
                    <a:pt x="748" y="1001"/>
                    <a:pt x="747" y="998"/>
                  </a:cubicBezTo>
                  <a:cubicBezTo>
                    <a:pt x="744" y="995"/>
                    <a:pt x="737" y="995"/>
                    <a:pt x="730" y="996"/>
                  </a:cubicBezTo>
                  <a:cubicBezTo>
                    <a:pt x="729" y="1000"/>
                    <a:pt x="733" y="998"/>
                    <a:pt x="733" y="1000"/>
                  </a:cubicBezTo>
                  <a:cubicBezTo>
                    <a:pt x="730" y="1001"/>
                    <a:pt x="730" y="1003"/>
                    <a:pt x="727" y="1002"/>
                  </a:cubicBezTo>
                  <a:cubicBezTo>
                    <a:pt x="726" y="1000"/>
                    <a:pt x="726" y="998"/>
                    <a:pt x="725" y="996"/>
                  </a:cubicBezTo>
                  <a:cubicBezTo>
                    <a:pt x="722" y="995"/>
                    <a:pt x="718" y="996"/>
                    <a:pt x="719" y="991"/>
                  </a:cubicBezTo>
                  <a:cubicBezTo>
                    <a:pt x="720" y="989"/>
                    <a:pt x="722" y="993"/>
                    <a:pt x="722" y="990"/>
                  </a:cubicBezTo>
                  <a:cubicBezTo>
                    <a:pt x="726" y="962"/>
                    <a:pt x="731" y="936"/>
                    <a:pt x="736" y="909"/>
                  </a:cubicBezTo>
                  <a:cubicBezTo>
                    <a:pt x="746" y="854"/>
                    <a:pt x="756" y="797"/>
                    <a:pt x="764" y="742"/>
                  </a:cubicBezTo>
                  <a:cubicBezTo>
                    <a:pt x="768" y="719"/>
                    <a:pt x="775" y="696"/>
                    <a:pt x="775" y="674"/>
                  </a:cubicBezTo>
                  <a:cubicBezTo>
                    <a:pt x="775" y="666"/>
                    <a:pt x="777" y="662"/>
                    <a:pt x="778" y="656"/>
                  </a:cubicBezTo>
                  <a:cubicBezTo>
                    <a:pt x="781" y="636"/>
                    <a:pt x="782" y="618"/>
                    <a:pt x="785" y="599"/>
                  </a:cubicBezTo>
                  <a:cubicBezTo>
                    <a:pt x="770" y="583"/>
                    <a:pt x="755" y="568"/>
                    <a:pt x="740" y="552"/>
                  </a:cubicBezTo>
                  <a:cubicBezTo>
                    <a:pt x="745" y="552"/>
                    <a:pt x="747" y="555"/>
                    <a:pt x="747" y="559"/>
                  </a:cubicBezTo>
                  <a:cubicBezTo>
                    <a:pt x="762" y="570"/>
                    <a:pt x="771" y="585"/>
                    <a:pt x="785" y="596"/>
                  </a:cubicBezTo>
                  <a:cubicBezTo>
                    <a:pt x="788" y="582"/>
                    <a:pt x="789" y="565"/>
                    <a:pt x="792" y="550"/>
                  </a:cubicBezTo>
                  <a:cubicBezTo>
                    <a:pt x="775" y="549"/>
                    <a:pt x="753" y="548"/>
                    <a:pt x="738" y="551"/>
                  </a:cubicBezTo>
                  <a:cubicBezTo>
                    <a:pt x="732" y="548"/>
                    <a:pt x="724" y="550"/>
                    <a:pt x="719" y="551"/>
                  </a:cubicBezTo>
                  <a:cubicBezTo>
                    <a:pt x="724" y="565"/>
                    <a:pt x="717" y="586"/>
                    <a:pt x="723" y="601"/>
                  </a:cubicBezTo>
                  <a:cubicBezTo>
                    <a:pt x="721" y="601"/>
                    <a:pt x="721" y="603"/>
                    <a:pt x="721" y="605"/>
                  </a:cubicBezTo>
                  <a:cubicBezTo>
                    <a:pt x="722" y="606"/>
                    <a:pt x="724" y="607"/>
                    <a:pt x="723" y="611"/>
                  </a:cubicBezTo>
                  <a:cubicBezTo>
                    <a:pt x="722" y="613"/>
                    <a:pt x="720" y="607"/>
                    <a:pt x="719" y="612"/>
                  </a:cubicBezTo>
                  <a:cubicBezTo>
                    <a:pt x="721" y="616"/>
                    <a:pt x="729" y="622"/>
                    <a:pt x="732" y="627"/>
                  </a:cubicBezTo>
                  <a:cubicBezTo>
                    <a:pt x="731" y="627"/>
                    <a:pt x="730" y="626"/>
                    <a:pt x="727" y="627"/>
                  </a:cubicBezTo>
                  <a:cubicBezTo>
                    <a:pt x="724" y="623"/>
                    <a:pt x="721" y="619"/>
                    <a:pt x="717" y="616"/>
                  </a:cubicBezTo>
                  <a:cubicBezTo>
                    <a:pt x="714" y="618"/>
                    <a:pt x="713" y="618"/>
                    <a:pt x="712" y="614"/>
                  </a:cubicBezTo>
                  <a:cubicBezTo>
                    <a:pt x="715" y="613"/>
                    <a:pt x="717" y="617"/>
                    <a:pt x="717" y="614"/>
                  </a:cubicBezTo>
                  <a:cubicBezTo>
                    <a:pt x="717" y="611"/>
                    <a:pt x="713" y="612"/>
                    <a:pt x="714" y="608"/>
                  </a:cubicBezTo>
                  <a:cubicBezTo>
                    <a:pt x="720" y="592"/>
                    <a:pt x="715" y="570"/>
                    <a:pt x="717" y="551"/>
                  </a:cubicBezTo>
                  <a:cubicBezTo>
                    <a:pt x="717" y="549"/>
                    <a:pt x="714" y="551"/>
                    <a:pt x="714" y="548"/>
                  </a:cubicBezTo>
                  <a:cubicBezTo>
                    <a:pt x="719" y="544"/>
                    <a:pt x="728" y="545"/>
                    <a:pt x="730" y="540"/>
                  </a:cubicBezTo>
                  <a:cubicBezTo>
                    <a:pt x="746" y="536"/>
                    <a:pt x="759" y="529"/>
                    <a:pt x="773" y="523"/>
                  </a:cubicBezTo>
                  <a:cubicBezTo>
                    <a:pt x="773" y="521"/>
                    <a:pt x="767" y="520"/>
                    <a:pt x="768" y="519"/>
                  </a:cubicBezTo>
                  <a:cubicBezTo>
                    <a:pt x="773" y="518"/>
                    <a:pt x="774" y="524"/>
                    <a:pt x="778" y="521"/>
                  </a:cubicBezTo>
                  <a:cubicBezTo>
                    <a:pt x="779" y="519"/>
                    <a:pt x="775" y="520"/>
                    <a:pt x="776" y="518"/>
                  </a:cubicBezTo>
                  <a:cubicBezTo>
                    <a:pt x="778" y="519"/>
                    <a:pt x="781" y="521"/>
                    <a:pt x="783" y="519"/>
                  </a:cubicBezTo>
                  <a:cubicBezTo>
                    <a:pt x="785" y="519"/>
                    <a:pt x="781" y="517"/>
                    <a:pt x="783" y="517"/>
                  </a:cubicBezTo>
                  <a:cubicBezTo>
                    <a:pt x="787" y="519"/>
                    <a:pt x="789" y="516"/>
                    <a:pt x="794" y="515"/>
                  </a:cubicBezTo>
                  <a:cubicBezTo>
                    <a:pt x="796" y="504"/>
                    <a:pt x="796" y="489"/>
                    <a:pt x="797" y="475"/>
                  </a:cubicBezTo>
                  <a:cubicBezTo>
                    <a:pt x="798" y="469"/>
                    <a:pt x="800" y="454"/>
                    <a:pt x="799" y="450"/>
                  </a:cubicBezTo>
                  <a:cubicBezTo>
                    <a:pt x="798" y="443"/>
                    <a:pt x="790" y="440"/>
                    <a:pt x="788" y="435"/>
                  </a:cubicBezTo>
                  <a:cubicBezTo>
                    <a:pt x="756" y="436"/>
                    <a:pt x="725" y="437"/>
                    <a:pt x="696" y="439"/>
                  </a:cubicBezTo>
                  <a:cubicBezTo>
                    <a:pt x="700" y="447"/>
                    <a:pt x="694" y="459"/>
                    <a:pt x="699" y="465"/>
                  </a:cubicBezTo>
                  <a:cubicBezTo>
                    <a:pt x="706" y="468"/>
                    <a:pt x="712" y="471"/>
                    <a:pt x="717" y="476"/>
                  </a:cubicBezTo>
                  <a:cubicBezTo>
                    <a:pt x="737" y="487"/>
                    <a:pt x="756" y="499"/>
                    <a:pt x="775" y="512"/>
                  </a:cubicBezTo>
                  <a:cubicBezTo>
                    <a:pt x="777" y="511"/>
                    <a:pt x="780" y="514"/>
                    <a:pt x="779" y="515"/>
                  </a:cubicBezTo>
                  <a:cubicBezTo>
                    <a:pt x="772" y="512"/>
                    <a:pt x="767" y="507"/>
                    <a:pt x="759" y="504"/>
                  </a:cubicBezTo>
                  <a:cubicBezTo>
                    <a:pt x="756" y="499"/>
                    <a:pt x="749" y="499"/>
                    <a:pt x="746" y="494"/>
                  </a:cubicBezTo>
                  <a:cubicBezTo>
                    <a:pt x="733" y="490"/>
                    <a:pt x="726" y="481"/>
                    <a:pt x="714" y="476"/>
                  </a:cubicBezTo>
                  <a:cubicBezTo>
                    <a:pt x="709" y="472"/>
                    <a:pt x="703" y="467"/>
                    <a:pt x="697" y="466"/>
                  </a:cubicBezTo>
                  <a:cubicBezTo>
                    <a:pt x="695" y="472"/>
                    <a:pt x="706" y="472"/>
                    <a:pt x="706" y="476"/>
                  </a:cubicBezTo>
                  <a:cubicBezTo>
                    <a:pt x="702" y="476"/>
                    <a:pt x="701" y="473"/>
                    <a:pt x="698" y="472"/>
                  </a:cubicBezTo>
                  <a:cubicBezTo>
                    <a:pt x="698" y="475"/>
                    <a:pt x="697" y="480"/>
                    <a:pt x="697" y="486"/>
                  </a:cubicBezTo>
                  <a:cubicBezTo>
                    <a:pt x="699" y="488"/>
                    <a:pt x="701" y="488"/>
                    <a:pt x="702" y="491"/>
                  </a:cubicBezTo>
                  <a:cubicBezTo>
                    <a:pt x="700" y="493"/>
                    <a:pt x="698" y="498"/>
                    <a:pt x="701" y="501"/>
                  </a:cubicBezTo>
                  <a:cubicBezTo>
                    <a:pt x="699" y="500"/>
                    <a:pt x="697" y="497"/>
                    <a:pt x="695" y="499"/>
                  </a:cubicBezTo>
                  <a:cubicBezTo>
                    <a:pt x="703" y="513"/>
                    <a:pt x="719" y="525"/>
                    <a:pt x="730" y="540"/>
                  </a:cubicBezTo>
                  <a:cubicBezTo>
                    <a:pt x="719" y="531"/>
                    <a:pt x="711" y="519"/>
                    <a:pt x="699" y="511"/>
                  </a:cubicBezTo>
                  <a:cubicBezTo>
                    <a:pt x="699" y="510"/>
                    <a:pt x="698" y="509"/>
                    <a:pt x="698" y="507"/>
                  </a:cubicBezTo>
                  <a:cubicBezTo>
                    <a:pt x="696" y="503"/>
                    <a:pt x="690" y="506"/>
                    <a:pt x="689" y="502"/>
                  </a:cubicBezTo>
                  <a:cubicBezTo>
                    <a:pt x="691" y="500"/>
                    <a:pt x="693" y="505"/>
                    <a:pt x="693" y="502"/>
                  </a:cubicBezTo>
                  <a:cubicBezTo>
                    <a:pt x="690" y="497"/>
                    <a:pt x="691" y="494"/>
                    <a:pt x="693" y="490"/>
                  </a:cubicBezTo>
                  <a:cubicBezTo>
                    <a:pt x="692" y="482"/>
                    <a:pt x="695" y="471"/>
                    <a:pt x="691" y="467"/>
                  </a:cubicBezTo>
                  <a:cubicBezTo>
                    <a:pt x="692" y="467"/>
                    <a:pt x="694" y="467"/>
                    <a:pt x="693" y="464"/>
                  </a:cubicBezTo>
                  <a:cubicBezTo>
                    <a:pt x="685" y="454"/>
                    <a:pt x="671" y="451"/>
                    <a:pt x="663" y="441"/>
                  </a:cubicBezTo>
                  <a:cubicBezTo>
                    <a:pt x="642" y="431"/>
                    <a:pt x="626" y="416"/>
                    <a:pt x="605" y="406"/>
                  </a:cubicBezTo>
                  <a:cubicBezTo>
                    <a:pt x="605" y="407"/>
                    <a:pt x="604" y="408"/>
                    <a:pt x="603" y="408"/>
                  </a:cubicBezTo>
                  <a:cubicBezTo>
                    <a:pt x="627" y="428"/>
                    <a:pt x="653" y="440"/>
                    <a:pt x="678" y="458"/>
                  </a:cubicBezTo>
                  <a:cubicBezTo>
                    <a:pt x="652" y="445"/>
                    <a:pt x="628" y="426"/>
                    <a:pt x="601" y="411"/>
                  </a:cubicBezTo>
                  <a:cubicBezTo>
                    <a:pt x="610" y="423"/>
                    <a:pt x="626" y="427"/>
                    <a:pt x="637" y="437"/>
                  </a:cubicBezTo>
                  <a:cubicBezTo>
                    <a:pt x="638" y="437"/>
                    <a:pt x="639" y="437"/>
                    <a:pt x="640" y="437"/>
                  </a:cubicBezTo>
                  <a:cubicBezTo>
                    <a:pt x="644" y="444"/>
                    <a:pt x="657" y="447"/>
                    <a:pt x="660" y="452"/>
                  </a:cubicBezTo>
                  <a:cubicBezTo>
                    <a:pt x="637" y="439"/>
                    <a:pt x="614" y="425"/>
                    <a:pt x="594" y="410"/>
                  </a:cubicBezTo>
                  <a:cubicBezTo>
                    <a:pt x="595" y="409"/>
                    <a:pt x="593" y="408"/>
                    <a:pt x="594" y="406"/>
                  </a:cubicBezTo>
                  <a:cubicBezTo>
                    <a:pt x="564" y="385"/>
                    <a:pt x="533" y="367"/>
                    <a:pt x="505" y="346"/>
                  </a:cubicBezTo>
                  <a:cubicBezTo>
                    <a:pt x="476" y="330"/>
                    <a:pt x="452" y="309"/>
                    <a:pt x="423" y="292"/>
                  </a:cubicBezTo>
                  <a:cubicBezTo>
                    <a:pt x="415" y="286"/>
                    <a:pt x="407" y="280"/>
                    <a:pt x="397" y="275"/>
                  </a:cubicBezTo>
                  <a:cubicBezTo>
                    <a:pt x="396" y="271"/>
                    <a:pt x="393" y="270"/>
                    <a:pt x="389" y="269"/>
                  </a:cubicBezTo>
                  <a:cubicBezTo>
                    <a:pt x="315" y="216"/>
                    <a:pt x="240" y="164"/>
                    <a:pt x="166" y="113"/>
                  </a:cubicBezTo>
                  <a:cubicBezTo>
                    <a:pt x="144" y="96"/>
                    <a:pt x="121" y="80"/>
                    <a:pt x="99" y="64"/>
                  </a:cubicBezTo>
                  <a:cubicBezTo>
                    <a:pt x="91" y="59"/>
                    <a:pt x="84" y="52"/>
                    <a:pt x="75" y="49"/>
                  </a:cubicBezTo>
                  <a:cubicBezTo>
                    <a:pt x="128" y="90"/>
                    <a:pt x="184" y="128"/>
                    <a:pt x="240" y="166"/>
                  </a:cubicBezTo>
                  <a:cubicBezTo>
                    <a:pt x="309" y="217"/>
                    <a:pt x="382" y="264"/>
                    <a:pt x="451" y="314"/>
                  </a:cubicBezTo>
                  <a:cubicBezTo>
                    <a:pt x="471" y="325"/>
                    <a:pt x="487" y="339"/>
                    <a:pt x="507" y="350"/>
                  </a:cubicBezTo>
                  <a:cubicBezTo>
                    <a:pt x="513" y="356"/>
                    <a:pt x="520" y="360"/>
                    <a:pt x="528" y="364"/>
                  </a:cubicBezTo>
                  <a:cubicBezTo>
                    <a:pt x="528" y="366"/>
                    <a:pt x="530" y="366"/>
                    <a:pt x="531" y="368"/>
                  </a:cubicBezTo>
                  <a:cubicBezTo>
                    <a:pt x="540" y="373"/>
                    <a:pt x="549" y="379"/>
                    <a:pt x="557" y="385"/>
                  </a:cubicBezTo>
                  <a:cubicBezTo>
                    <a:pt x="569" y="391"/>
                    <a:pt x="579" y="398"/>
                    <a:pt x="588" y="406"/>
                  </a:cubicBezTo>
                  <a:cubicBezTo>
                    <a:pt x="591" y="405"/>
                    <a:pt x="594" y="408"/>
                    <a:pt x="592" y="409"/>
                  </a:cubicBezTo>
                  <a:cubicBezTo>
                    <a:pt x="490" y="344"/>
                    <a:pt x="392" y="275"/>
                    <a:pt x="292" y="208"/>
                  </a:cubicBezTo>
                  <a:cubicBezTo>
                    <a:pt x="220" y="156"/>
                    <a:pt x="146" y="106"/>
                    <a:pt x="75" y="54"/>
                  </a:cubicBezTo>
                  <a:cubicBezTo>
                    <a:pt x="73" y="54"/>
                    <a:pt x="71" y="53"/>
                    <a:pt x="69" y="53"/>
                  </a:cubicBezTo>
                  <a:cubicBezTo>
                    <a:pt x="69" y="51"/>
                    <a:pt x="68" y="51"/>
                    <a:pt x="68" y="49"/>
                  </a:cubicBezTo>
                  <a:cubicBezTo>
                    <a:pt x="60" y="44"/>
                    <a:pt x="52" y="39"/>
                    <a:pt x="45" y="34"/>
                  </a:cubicBezTo>
                  <a:cubicBezTo>
                    <a:pt x="38" y="30"/>
                    <a:pt x="32" y="23"/>
                    <a:pt x="25" y="18"/>
                  </a:cubicBezTo>
                  <a:cubicBezTo>
                    <a:pt x="17" y="13"/>
                    <a:pt x="5" y="7"/>
                    <a:pt x="0" y="0"/>
                  </a:cubicBezTo>
                  <a:close/>
                  <a:moveTo>
                    <a:pt x="918" y="593"/>
                  </a:moveTo>
                  <a:cubicBezTo>
                    <a:pt x="918" y="595"/>
                    <a:pt x="920" y="595"/>
                    <a:pt x="921" y="596"/>
                  </a:cubicBezTo>
                  <a:cubicBezTo>
                    <a:pt x="921" y="595"/>
                    <a:pt x="922" y="595"/>
                    <a:pt x="922" y="593"/>
                  </a:cubicBezTo>
                  <a:cubicBezTo>
                    <a:pt x="920" y="593"/>
                    <a:pt x="919" y="593"/>
                    <a:pt x="918" y="593"/>
                  </a:cubicBezTo>
                  <a:close/>
                  <a:moveTo>
                    <a:pt x="721" y="1021"/>
                  </a:moveTo>
                  <a:cubicBezTo>
                    <a:pt x="723" y="1021"/>
                    <a:pt x="724" y="1022"/>
                    <a:pt x="726" y="1022"/>
                  </a:cubicBezTo>
                  <a:cubicBezTo>
                    <a:pt x="726" y="1019"/>
                    <a:pt x="722" y="1019"/>
                    <a:pt x="721" y="1021"/>
                  </a:cubicBezTo>
                  <a:close/>
                  <a:moveTo>
                    <a:pt x="587" y="393"/>
                  </a:moveTo>
                  <a:cubicBezTo>
                    <a:pt x="548" y="366"/>
                    <a:pt x="510" y="340"/>
                    <a:pt x="471" y="314"/>
                  </a:cubicBezTo>
                  <a:cubicBezTo>
                    <a:pt x="362" y="238"/>
                    <a:pt x="252" y="160"/>
                    <a:pt x="145" y="83"/>
                  </a:cubicBezTo>
                  <a:cubicBezTo>
                    <a:pt x="124" y="67"/>
                    <a:pt x="103" y="50"/>
                    <a:pt x="80" y="36"/>
                  </a:cubicBezTo>
                  <a:cubicBezTo>
                    <a:pt x="80" y="36"/>
                    <a:pt x="79" y="36"/>
                    <a:pt x="79" y="36"/>
                  </a:cubicBezTo>
                  <a:cubicBezTo>
                    <a:pt x="80" y="40"/>
                    <a:pt x="78" y="42"/>
                    <a:pt x="78" y="45"/>
                  </a:cubicBezTo>
                  <a:cubicBezTo>
                    <a:pt x="229" y="153"/>
                    <a:pt x="380" y="261"/>
                    <a:pt x="535" y="364"/>
                  </a:cubicBezTo>
                  <a:cubicBezTo>
                    <a:pt x="553" y="376"/>
                    <a:pt x="573" y="392"/>
                    <a:pt x="593" y="402"/>
                  </a:cubicBezTo>
                  <a:cubicBezTo>
                    <a:pt x="595" y="403"/>
                    <a:pt x="599" y="408"/>
                    <a:pt x="602" y="404"/>
                  </a:cubicBezTo>
                  <a:cubicBezTo>
                    <a:pt x="598" y="399"/>
                    <a:pt x="592" y="396"/>
                    <a:pt x="587" y="393"/>
                  </a:cubicBezTo>
                  <a:close/>
                  <a:moveTo>
                    <a:pt x="75" y="42"/>
                  </a:moveTo>
                  <a:cubicBezTo>
                    <a:pt x="75" y="39"/>
                    <a:pt x="74" y="38"/>
                    <a:pt x="70" y="38"/>
                  </a:cubicBezTo>
                  <a:cubicBezTo>
                    <a:pt x="70" y="41"/>
                    <a:pt x="72" y="42"/>
                    <a:pt x="75" y="42"/>
                  </a:cubicBezTo>
                  <a:close/>
                  <a:moveTo>
                    <a:pt x="825" y="236"/>
                  </a:moveTo>
                  <a:cubicBezTo>
                    <a:pt x="825" y="235"/>
                    <a:pt x="826" y="232"/>
                    <a:pt x="824" y="232"/>
                  </a:cubicBezTo>
                  <a:cubicBezTo>
                    <a:pt x="823" y="232"/>
                    <a:pt x="823" y="237"/>
                    <a:pt x="825" y="236"/>
                  </a:cubicBezTo>
                  <a:close/>
                  <a:moveTo>
                    <a:pt x="819" y="257"/>
                  </a:moveTo>
                  <a:cubicBezTo>
                    <a:pt x="825" y="255"/>
                    <a:pt x="823" y="262"/>
                    <a:pt x="827" y="262"/>
                  </a:cubicBezTo>
                  <a:cubicBezTo>
                    <a:pt x="829" y="253"/>
                    <a:pt x="826" y="247"/>
                    <a:pt x="820" y="243"/>
                  </a:cubicBezTo>
                  <a:cubicBezTo>
                    <a:pt x="820" y="240"/>
                    <a:pt x="821" y="235"/>
                    <a:pt x="819" y="234"/>
                  </a:cubicBezTo>
                  <a:cubicBezTo>
                    <a:pt x="818" y="243"/>
                    <a:pt x="819" y="250"/>
                    <a:pt x="819" y="257"/>
                  </a:cubicBezTo>
                  <a:close/>
                  <a:moveTo>
                    <a:pt x="817" y="271"/>
                  </a:moveTo>
                  <a:cubicBezTo>
                    <a:pt x="818" y="271"/>
                    <a:pt x="818" y="270"/>
                    <a:pt x="820" y="270"/>
                  </a:cubicBezTo>
                  <a:cubicBezTo>
                    <a:pt x="820" y="268"/>
                    <a:pt x="820" y="267"/>
                    <a:pt x="819" y="266"/>
                  </a:cubicBezTo>
                  <a:cubicBezTo>
                    <a:pt x="818" y="266"/>
                    <a:pt x="818" y="266"/>
                    <a:pt x="817" y="266"/>
                  </a:cubicBezTo>
                  <a:cubicBezTo>
                    <a:pt x="817" y="268"/>
                    <a:pt x="817" y="269"/>
                    <a:pt x="817" y="271"/>
                  </a:cubicBezTo>
                  <a:close/>
                  <a:moveTo>
                    <a:pt x="827" y="270"/>
                  </a:moveTo>
                  <a:cubicBezTo>
                    <a:pt x="827" y="268"/>
                    <a:pt x="826" y="267"/>
                    <a:pt x="824" y="267"/>
                  </a:cubicBezTo>
                  <a:cubicBezTo>
                    <a:pt x="824" y="269"/>
                    <a:pt x="826" y="269"/>
                    <a:pt x="827" y="270"/>
                  </a:cubicBezTo>
                  <a:close/>
                  <a:moveTo>
                    <a:pt x="790" y="282"/>
                  </a:moveTo>
                  <a:cubicBezTo>
                    <a:pt x="797" y="281"/>
                    <a:pt x="805" y="280"/>
                    <a:pt x="809" y="275"/>
                  </a:cubicBezTo>
                  <a:cubicBezTo>
                    <a:pt x="801" y="276"/>
                    <a:pt x="795" y="279"/>
                    <a:pt x="790" y="282"/>
                  </a:cubicBezTo>
                  <a:close/>
                  <a:moveTo>
                    <a:pt x="831" y="282"/>
                  </a:moveTo>
                  <a:cubicBezTo>
                    <a:pt x="830" y="280"/>
                    <a:pt x="830" y="279"/>
                    <a:pt x="829" y="278"/>
                  </a:cubicBezTo>
                  <a:cubicBezTo>
                    <a:pt x="827" y="280"/>
                    <a:pt x="829" y="282"/>
                    <a:pt x="831" y="282"/>
                  </a:cubicBezTo>
                  <a:close/>
                  <a:moveTo>
                    <a:pt x="817" y="288"/>
                  </a:moveTo>
                  <a:cubicBezTo>
                    <a:pt x="818" y="285"/>
                    <a:pt x="820" y="283"/>
                    <a:pt x="821" y="279"/>
                  </a:cubicBezTo>
                  <a:cubicBezTo>
                    <a:pt x="816" y="277"/>
                    <a:pt x="814" y="285"/>
                    <a:pt x="817" y="288"/>
                  </a:cubicBezTo>
                  <a:close/>
                  <a:moveTo>
                    <a:pt x="836" y="279"/>
                  </a:moveTo>
                  <a:cubicBezTo>
                    <a:pt x="836" y="282"/>
                    <a:pt x="838" y="284"/>
                    <a:pt x="841" y="284"/>
                  </a:cubicBezTo>
                  <a:cubicBezTo>
                    <a:pt x="842" y="282"/>
                    <a:pt x="845" y="281"/>
                    <a:pt x="847" y="279"/>
                  </a:cubicBezTo>
                  <a:cubicBezTo>
                    <a:pt x="843" y="280"/>
                    <a:pt x="839" y="278"/>
                    <a:pt x="836" y="279"/>
                  </a:cubicBezTo>
                  <a:close/>
                  <a:moveTo>
                    <a:pt x="820" y="288"/>
                  </a:moveTo>
                  <a:cubicBezTo>
                    <a:pt x="822" y="289"/>
                    <a:pt x="826" y="287"/>
                    <a:pt x="829" y="287"/>
                  </a:cubicBezTo>
                  <a:cubicBezTo>
                    <a:pt x="828" y="284"/>
                    <a:pt x="826" y="282"/>
                    <a:pt x="824" y="280"/>
                  </a:cubicBezTo>
                  <a:cubicBezTo>
                    <a:pt x="823" y="282"/>
                    <a:pt x="822" y="285"/>
                    <a:pt x="820" y="288"/>
                  </a:cubicBezTo>
                  <a:close/>
                  <a:moveTo>
                    <a:pt x="842" y="286"/>
                  </a:moveTo>
                  <a:cubicBezTo>
                    <a:pt x="847" y="287"/>
                    <a:pt x="854" y="285"/>
                    <a:pt x="855" y="281"/>
                  </a:cubicBezTo>
                  <a:cubicBezTo>
                    <a:pt x="849" y="281"/>
                    <a:pt x="847" y="284"/>
                    <a:pt x="842" y="286"/>
                  </a:cubicBezTo>
                  <a:close/>
                  <a:moveTo>
                    <a:pt x="794" y="287"/>
                  </a:moveTo>
                  <a:cubicBezTo>
                    <a:pt x="799" y="287"/>
                    <a:pt x="802" y="288"/>
                    <a:pt x="807" y="288"/>
                  </a:cubicBezTo>
                  <a:cubicBezTo>
                    <a:pt x="807" y="286"/>
                    <a:pt x="807" y="283"/>
                    <a:pt x="808" y="282"/>
                  </a:cubicBezTo>
                  <a:cubicBezTo>
                    <a:pt x="803" y="284"/>
                    <a:pt x="797" y="282"/>
                    <a:pt x="794" y="287"/>
                  </a:cubicBezTo>
                  <a:close/>
                  <a:moveTo>
                    <a:pt x="861" y="286"/>
                  </a:moveTo>
                  <a:cubicBezTo>
                    <a:pt x="866" y="285"/>
                    <a:pt x="871" y="286"/>
                    <a:pt x="874" y="284"/>
                  </a:cubicBezTo>
                  <a:cubicBezTo>
                    <a:pt x="871" y="282"/>
                    <a:pt x="865" y="283"/>
                    <a:pt x="862" y="282"/>
                  </a:cubicBezTo>
                  <a:cubicBezTo>
                    <a:pt x="861" y="283"/>
                    <a:pt x="861" y="284"/>
                    <a:pt x="861" y="286"/>
                  </a:cubicBezTo>
                  <a:close/>
                  <a:moveTo>
                    <a:pt x="854" y="286"/>
                  </a:moveTo>
                  <a:cubicBezTo>
                    <a:pt x="855" y="287"/>
                    <a:pt x="860" y="284"/>
                    <a:pt x="857" y="284"/>
                  </a:cubicBezTo>
                  <a:cubicBezTo>
                    <a:pt x="856" y="285"/>
                    <a:pt x="854" y="284"/>
                    <a:pt x="854" y="286"/>
                  </a:cubicBezTo>
                  <a:close/>
                  <a:moveTo>
                    <a:pt x="788" y="288"/>
                  </a:moveTo>
                  <a:cubicBezTo>
                    <a:pt x="788" y="289"/>
                    <a:pt x="788" y="290"/>
                    <a:pt x="788" y="290"/>
                  </a:cubicBezTo>
                  <a:cubicBezTo>
                    <a:pt x="792" y="290"/>
                    <a:pt x="795" y="291"/>
                    <a:pt x="796" y="288"/>
                  </a:cubicBezTo>
                  <a:cubicBezTo>
                    <a:pt x="793" y="289"/>
                    <a:pt x="790" y="286"/>
                    <a:pt x="788" y="288"/>
                  </a:cubicBezTo>
                  <a:close/>
                  <a:moveTo>
                    <a:pt x="772" y="292"/>
                  </a:moveTo>
                  <a:cubicBezTo>
                    <a:pt x="775" y="293"/>
                    <a:pt x="784" y="294"/>
                    <a:pt x="783" y="289"/>
                  </a:cubicBezTo>
                  <a:cubicBezTo>
                    <a:pt x="779" y="289"/>
                    <a:pt x="775" y="290"/>
                    <a:pt x="772" y="292"/>
                  </a:cubicBezTo>
                  <a:close/>
                  <a:moveTo>
                    <a:pt x="855" y="290"/>
                  </a:moveTo>
                  <a:cubicBezTo>
                    <a:pt x="856" y="291"/>
                    <a:pt x="857" y="291"/>
                    <a:pt x="859" y="290"/>
                  </a:cubicBezTo>
                  <a:cubicBezTo>
                    <a:pt x="858" y="289"/>
                    <a:pt x="855" y="289"/>
                    <a:pt x="855" y="290"/>
                  </a:cubicBezTo>
                  <a:close/>
                  <a:moveTo>
                    <a:pt x="848" y="291"/>
                  </a:moveTo>
                  <a:cubicBezTo>
                    <a:pt x="848" y="293"/>
                    <a:pt x="851" y="291"/>
                    <a:pt x="852" y="292"/>
                  </a:cubicBezTo>
                  <a:cubicBezTo>
                    <a:pt x="853" y="289"/>
                    <a:pt x="847" y="289"/>
                    <a:pt x="848" y="291"/>
                  </a:cubicBezTo>
                  <a:close/>
                  <a:moveTo>
                    <a:pt x="902" y="292"/>
                  </a:moveTo>
                  <a:cubicBezTo>
                    <a:pt x="885" y="289"/>
                    <a:pt x="870" y="295"/>
                    <a:pt x="853" y="295"/>
                  </a:cubicBezTo>
                  <a:cubicBezTo>
                    <a:pt x="852" y="299"/>
                    <a:pt x="856" y="300"/>
                    <a:pt x="858" y="301"/>
                  </a:cubicBezTo>
                  <a:cubicBezTo>
                    <a:pt x="865" y="308"/>
                    <a:pt x="873" y="317"/>
                    <a:pt x="881" y="325"/>
                  </a:cubicBezTo>
                  <a:cubicBezTo>
                    <a:pt x="888" y="333"/>
                    <a:pt x="897" y="341"/>
                    <a:pt x="906" y="347"/>
                  </a:cubicBezTo>
                  <a:cubicBezTo>
                    <a:pt x="906" y="343"/>
                    <a:pt x="902" y="343"/>
                    <a:pt x="902" y="340"/>
                  </a:cubicBezTo>
                  <a:cubicBezTo>
                    <a:pt x="911" y="332"/>
                    <a:pt x="905" y="306"/>
                    <a:pt x="906" y="290"/>
                  </a:cubicBezTo>
                  <a:cubicBezTo>
                    <a:pt x="904" y="289"/>
                    <a:pt x="903" y="291"/>
                    <a:pt x="902" y="292"/>
                  </a:cubicBezTo>
                  <a:close/>
                  <a:moveTo>
                    <a:pt x="817" y="295"/>
                  </a:moveTo>
                  <a:cubicBezTo>
                    <a:pt x="820" y="294"/>
                    <a:pt x="826" y="296"/>
                    <a:pt x="826" y="292"/>
                  </a:cubicBezTo>
                  <a:cubicBezTo>
                    <a:pt x="823" y="292"/>
                    <a:pt x="817" y="290"/>
                    <a:pt x="817" y="295"/>
                  </a:cubicBezTo>
                  <a:close/>
                  <a:moveTo>
                    <a:pt x="823" y="301"/>
                  </a:moveTo>
                  <a:cubicBezTo>
                    <a:pt x="824" y="302"/>
                    <a:pt x="825" y="303"/>
                    <a:pt x="827" y="303"/>
                  </a:cubicBezTo>
                  <a:cubicBezTo>
                    <a:pt x="829" y="302"/>
                    <a:pt x="832" y="301"/>
                    <a:pt x="831" y="297"/>
                  </a:cubicBezTo>
                  <a:cubicBezTo>
                    <a:pt x="827" y="297"/>
                    <a:pt x="824" y="297"/>
                    <a:pt x="823" y="301"/>
                  </a:cubicBezTo>
                  <a:close/>
                  <a:moveTo>
                    <a:pt x="741" y="303"/>
                  </a:moveTo>
                  <a:cubicBezTo>
                    <a:pt x="741" y="315"/>
                    <a:pt x="741" y="334"/>
                    <a:pt x="741" y="350"/>
                  </a:cubicBezTo>
                  <a:cubicBezTo>
                    <a:pt x="742" y="352"/>
                    <a:pt x="746" y="353"/>
                    <a:pt x="744" y="356"/>
                  </a:cubicBezTo>
                  <a:cubicBezTo>
                    <a:pt x="742" y="356"/>
                    <a:pt x="744" y="352"/>
                    <a:pt x="742" y="353"/>
                  </a:cubicBezTo>
                  <a:cubicBezTo>
                    <a:pt x="739" y="356"/>
                    <a:pt x="746" y="359"/>
                    <a:pt x="742" y="363"/>
                  </a:cubicBezTo>
                  <a:cubicBezTo>
                    <a:pt x="741" y="363"/>
                    <a:pt x="739" y="360"/>
                    <a:pt x="737" y="362"/>
                  </a:cubicBezTo>
                  <a:cubicBezTo>
                    <a:pt x="749" y="376"/>
                    <a:pt x="758" y="392"/>
                    <a:pt x="770" y="405"/>
                  </a:cubicBezTo>
                  <a:cubicBezTo>
                    <a:pt x="781" y="401"/>
                    <a:pt x="791" y="397"/>
                    <a:pt x="802" y="393"/>
                  </a:cubicBezTo>
                  <a:cubicBezTo>
                    <a:pt x="801" y="383"/>
                    <a:pt x="806" y="368"/>
                    <a:pt x="801" y="361"/>
                  </a:cubicBezTo>
                  <a:cubicBezTo>
                    <a:pt x="805" y="354"/>
                    <a:pt x="803" y="342"/>
                    <a:pt x="804" y="333"/>
                  </a:cubicBezTo>
                  <a:cubicBezTo>
                    <a:pt x="805" y="322"/>
                    <a:pt x="807" y="311"/>
                    <a:pt x="807" y="299"/>
                  </a:cubicBezTo>
                  <a:cubicBezTo>
                    <a:pt x="787" y="300"/>
                    <a:pt x="770" y="300"/>
                    <a:pt x="752" y="302"/>
                  </a:cubicBezTo>
                  <a:cubicBezTo>
                    <a:pt x="765" y="311"/>
                    <a:pt x="774" y="323"/>
                    <a:pt x="786" y="332"/>
                  </a:cubicBezTo>
                  <a:cubicBezTo>
                    <a:pt x="790" y="339"/>
                    <a:pt x="800" y="342"/>
                    <a:pt x="801" y="349"/>
                  </a:cubicBezTo>
                  <a:cubicBezTo>
                    <a:pt x="800" y="347"/>
                    <a:pt x="796" y="347"/>
                    <a:pt x="796" y="343"/>
                  </a:cubicBezTo>
                  <a:cubicBezTo>
                    <a:pt x="780" y="332"/>
                    <a:pt x="768" y="316"/>
                    <a:pt x="751" y="304"/>
                  </a:cubicBezTo>
                  <a:cubicBezTo>
                    <a:pt x="751" y="303"/>
                    <a:pt x="751" y="302"/>
                    <a:pt x="751" y="301"/>
                  </a:cubicBezTo>
                  <a:cubicBezTo>
                    <a:pt x="749" y="302"/>
                    <a:pt x="744" y="300"/>
                    <a:pt x="745" y="303"/>
                  </a:cubicBezTo>
                  <a:cubicBezTo>
                    <a:pt x="750" y="307"/>
                    <a:pt x="755" y="313"/>
                    <a:pt x="760" y="318"/>
                  </a:cubicBezTo>
                  <a:cubicBezTo>
                    <a:pt x="756" y="318"/>
                    <a:pt x="756" y="315"/>
                    <a:pt x="753" y="314"/>
                  </a:cubicBezTo>
                  <a:cubicBezTo>
                    <a:pt x="753" y="315"/>
                    <a:pt x="754" y="317"/>
                    <a:pt x="753" y="317"/>
                  </a:cubicBezTo>
                  <a:cubicBezTo>
                    <a:pt x="750" y="314"/>
                    <a:pt x="745" y="312"/>
                    <a:pt x="743" y="307"/>
                  </a:cubicBezTo>
                  <a:cubicBezTo>
                    <a:pt x="747" y="308"/>
                    <a:pt x="749" y="314"/>
                    <a:pt x="753" y="313"/>
                  </a:cubicBezTo>
                  <a:cubicBezTo>
                    <a:pt x="748" y="310"/>
                    <a:pt x="747" y="305"/>
                    <a:pt x="741" y="303"/>
                  </a:cubicBezTo>
                  <a:close/>
                  <a:moveTo>
                    <a:pt x="823" y="307"/>
                  </a:moveTo>
                  <a:cubicBezTo>
                    <a:pt x="822" y="301"/>
                    <a:pt x="811" y="305"/>
                    <a:pt x="815" y="315"/>
                  </a:cubicBezTo>
                  <a:cubicBezTo>
                    <a:pt x="817" y="313"/>
                    <a:pt x="824" y="309"/>
                    <a:pt x="823" y="307"/>
                  </a:cubicBezTo>
                  <a:close/>
                  <a:moveTo>
                    <a:pt x="831" y="307"/>
                  </a:moveTo>
                  <a:cubicBezTo>
                    <a:pt x="831" y="306"/>
                    <a:pt x="831" y="305"/>
                    <a:pt x="831" y="304"/>
                  </a:cubicBezTo>
                  <a:cubicBezTo>
                    <a:pt x="829" y="304"/>
                    <a:pt x="829" y="307"/>
                    <a:pt x="831" y="307"/>
                  </a:cubicBezTo>
                  <a:close/>
                  <a:moveTo>
                    <a:pt x="818" y="319"/>
                  </a:moveTo>
                  <a:cubicBezTo>
                    <a:pt x="823" y="321"/>
                    <a:pt x="825" y="314"/>
                    <a:pt x="829" y="313"/>
                  </a:cubicBezTo>
                  <a:cubicBezTo>
                    <a:pt x="829" y="311"/>
                    <a:pt x="827" y="310"/>
                    <a:pt x="826" y="309"/>
                  </a:cubicBezTo>
                  <a:cubicBezTo>
                    <a:pt x="823" y="312"/>
                    <a:pt x="818" y="313"/>
                    <a:pt x="818" y="319"/>
                  </a:cubicBezTo>
                  <a:close/>
                  <a:moveTo>
                    <a:pt x="823" y="323"/>
                  </a:moveTo>
                  <a:cubicBezTo>
                    <a:pt x="825" y="323"/>
                    <a:pt x="826" y="325"/>
                    <a:pt x="829" y="325"/>
                  </a:cubicBezTo>
                  <a:cubicBezTo>
                    <a:pt x="833" y="323"/>
                    <a:pt x="831" y="319"/>
                    <a:pt x="832" y="315"/>
                  </a:cubicBezTo>
                  <a:cubicBezTo>
                    <a:pt x="828" y="316"/>
                    <a:pt x="825" y="319"/>
                    <a:pt x="823" y="323"/>
                  </a:cubicBezTo>
                  <a:close/>
                  <a:moveTo>
                    <a:pt x="814" y="337"/>
                  </a:moveTo>
                  <a:cubicBezTo>
                    <a:pt x="818" y="335"/>
                    <a:pt x="819" y="332"/>
                    <a:pt x="823" y="330"/>
                  </a:cubicBezTo>
                  <a:cubicBezTo>
                    <a:pt x="822" y="328"/>
                    <a:pt x="821" y="326"/>
                    <a:pt x="818" y="325"/>
                  </a:cubicBezTo>
                  <a:cubicBezTo>
                    <a:pt x="815" y="328"/>
                    <a:pt x="814" y="330"/>
                    <a:pt x="814" y="337"/>
                  </a:cubicBezTo>
                  <a:close/>
                  <a:moveTo>
                    <a:pt x="830" y="327"/>
                  </a:moveTo>
                  <a:cubicBezTo>
                    <a:pt x="830" y="328"/>
                    <a:pt x="830" y="328"/>
                    <a:pt x="831" y="329"/>
                  </a:cubicBezTo>
                  <a:cubicBezTo>
                    <a:pt x="832" y="329"/>
                    <a:pt x="833" y="328"/>
                    <a:pt x="833" y="326"/>
                  </a:cubicBezTo>
                  <a:cubicBezTo>
                    <a:pt x="831" y="326"/>
                    <a:pt x="831" y="326"/>
                    <a:pt x="830" y="327"/>
                  </a:cubicBezTo>
                  <a:close/>
                  <a:moveTo>
                    <a:pt x="838" y="332"/>
                  </a:moveTo>
                  <a:cubicBezTo>
                    <a:pt x="838" y="330"/>
                    <a:pt x="838" y="329"/>
                    <a:pt x="837" y="328"/>
                  </a:cubicBezTo>
                  <a:cubicBezTo>
                    <a:pt x="836" y="329"/>
                    <a:pt x="836" y="333"/>
                    <a:pt x="838" y="332"/>
                  </a:cubicBezTo>
                  <a:close/>
                  <a:moveTo>
                    <a:pt x="817" y="340"/>
                  </a:moveTo>
                  <a:cubicBezTo>
                    <a:pt x="819" y="340"/>
                    <a:pt x="818" y="342"/>
                    <a:pt x="820" y="342"/>
                  </a:cubicBezTo>
                  <a:cubicBezTo>
                    <a:pt x="824" y="338"/>
                    <a:pt x="828" y="337"/>
                    <a:pt x="831" y="333"/>
                  </a:cubicBezTo>
                  <a:cubicBezTo>
                    <a:pt x="824" y="329"/>
                    <a:pt x="820" y="336"/>
                    <a:pt x="817" y="340"/>
                  </a:cubicBezTo>
                  <a:close/>
                  <a:moveTo>
                    <a:pt x="823" y="344"/>
                  </a:moveTo>
                  <a:cubicBezTo>
                    <a:pt x="825" y="345"/>
                    <a:pt x="827" y="346"/>
                    <a:pt x="829" y="346"/>
                  </a:cubicBezTo>
                  <a:cubicBezTo>
                    <a:pt x="833" y="345"/>
                    <a:pt x="835" y="340"/>
                    <a:pt x="833" y="336"/>
                  </a:cubicBezTo>
                  <a:cubicBezTo>
                    <a:pt x="828" y="338"/>
                    <a:pt x="826" y="341"/>
                    <a:pt x="823" y="344"/>
                  </a:cubicBezTo>
                  <a:close/>
                  <a:moveTo>
                    <a:pt x="809" y="342"/>
                  </a:moveTo>
                  <a:cubicBezTo>
                    <a:pt x="810" y="341"/>
                    <a:pt x="811" y="338"/>
                    <a:pt x="809" y="338"/>
                  </a:cubicBezTo>
                  <a:cubicBezTo>
                    <a:pt x="808" y="339"/>
                    <a:pt x="808" y="341"/>
                    <a:pt x="809" y="342"/>
                  </a:cubicBezTo>
                  <a:close/>
                  <a:moveTo>
                    <a:pt x="814" y="357"/>
                  </a:moveTo>
                  <a:cubicBezTo>
                    <a:pt x="817" y="358"/>
                    <a:pt x="821" y="353"/>
                    <a:pt x="824" y="351"/>
                  </a:cubicBezTo>
                  <a:cubicBezTo>
                    <a:pt x="822" y="349"/>
                    <a:pt x="820" y="348"/>
                    <a:pt x="818" y="346"/>
                  </a:cubicBezTo>
                  <a:cubicBezTo>
                    <a:pt x="815" y="348"/>
                    <a:pt x="813" y="354"/>
                    <a:pt x="814" y="357"/>
                  </a:cubicBezTo>
                  <a:close/>
                  <a:moveTo>
                    <a:pt x="831" y="350"/>
                  </a:moveTo>
                  <a:cubicBezTo>
                    <a:pt x="835" y="351"/>
                    <a:pt x="835" y="346"/>
                    <a:pt x="832" y="346"/>
                  </a:cubicBezTo>
                  <a:cubicBezTo>
                    <a:pt x="832" y="348"/>
                    <a:pt x="831" y="348"/>
                    <a:pt x="831" y="350"/>
                  </a:cubicBezTo>
                  <a:close/>
                  <a:moveTo>
                    <a:pt x="839" y="355"/>
                  </a:moveTo>
                  <a:cubicBezTo>
                    <a:pt x="840" y="353"/>
                    <a:pt x="840" y="350"/>
                    <a:pt x="838" y="350"/>
                  </a:cubicBezTo>
                  <a:cubicBezTo>
                    <a:pt x="839" y="351"/>
                    <a:pt x="837" y="354"/>
                    <a:pt x="839" y="355"/>
                  </a:cubicBezTo>
                  <a:close/>
                  <a:moveTo>
                    <a:pt x="818" y="361"/>
                  </a:moveTo>
                  <a:cubicBezTo>
                    <a:pt x="820" y="361"/>
                    <a:pt x="819" y="362"/>
                    <a:pt x="821" y="362"/>
                  </a:cubicBezTo>
                  <a:cubicBezTo>
                    <a:pt x="824" y="359"/>
                    <a:pt x="828" y="358"/>
                    <a:pt x="831" y="355"/>
                  </a:cubicBezTo>
                  <a:cubicBezTo>
                    <a:pt x="826" y="350"/>
                    <a:pt x="819" y="356"/>
                    <a:pt x="818" y="361"/>
                  </a:cubicBezTo>
                  <a:close/>
                  <a:moveTo>
                    <a:pt x="824" y="364"/>
                  </a:moveTo>
                  <a:cubicBezTo>
                    <a:pt x="829" y="371"/>
                    <a:pt x="837" y="364"/>
                    <a:pt x="834" y="357"/>
                  </a:cubicBezTo>
                  <a:cubicBezTo>
                    <a:pt x="830" y="358"/>
                    <a:pt x="826" y="360"/>
                    <a:pt x="824" y="364"/>
                  </a:cubicBezTo>
                  <a:close/>
                  <a:moveTo>
                    <a:pt x="819" y="374"/>
                  </a:moveTo>
                  <a:cubicBezTo>
                    <a:pt x="819" y="371"/>
                    <a:pt x="822" y="373"/>
                    <a:pt x="824" y="372"/>
                  </a:cubicBezTo>
                  <a:cubicBezTo>
                    <a:pt x="823" y="370"/>
                    <a:pt x="821" y="369"/>
                    <a:pt x="818" y="368"/>
                  </a:cubicBezTo>
                  <a:cubicBezTo>
                    <a:pt x="815" y="370"/>
                    <a:pt x="812" y="372"/>
                    <a:pt x="813" y="379"/>
                  </a:cubicBezTo>
                  <a:cubicBezTo>
                    <a:pt x="816" y="379"/>
                    <a:pt x="818" y="378"/>
                    <a:pt x="818" y="376"/>
                  </a:cubicBezTo>
                  <a:cubicBezTo>
                    <a:pt x="818" y="373"/>
                    <a:pt x="815" y="374"/>
                    <a:pt x="816" y="372"/>
                  </a:cubicBezTo>
                  <a:cubicBezTo>
                    <a:pt x="818" y="373"/>
                    <a:pt x="818" y="368"/>
                    <a:pt x="820" y="371"/>
                  </a:cubicBezTo>
                  <a:cubicBezTo>
                    <a:pt x="819" y="371"/>
                    <a:pt x="816" y="375"/>
                    <a:pt x="819" y="374"/>
                  </a:cubicBezTo>
                  <a:close/>
                  <a:moveTo>
                    <a:pt x="842" y="377"/>
                  </a:moveTo>
                  <a:cubicBezTo>
                    <a:pt x="841" y="375"/>
                    <a:pt x="842" y="372"/>
                    <a:pt x="840" y="372"/>
                  </a:cubicBezTo>
                  <a:cubicBezTo>
                    <a:pt x="840" y="374"/>
                    <a:pt x="839" y="377"/>
                    <a:pt x="842" y="377"/>
                  </a:cubicBezTo>
                  <a:close/>
                  <a:moveTo>
                    <a:pt x="825" y="374"/>
                  </a:moveTo>
                  <a:cubicBezTo>
                    <a:pt x="825" y="375"/>
                    <a:pt x="825" y="376"/>
                    <a:pt x="825" y="376"/>
                  </a:cubicBezTo>
                  <a:cubicBezTo>
                    <a:pt x="826" y="377"/>
                    <a:pt x="830" y="378"/>
                    <a:pt x="831" y="376"/>
                  </a:cubicBezTo>
                  <a:cubicBezTo>
                    <a:pt x="830" y="375"/>
                    <a:pt x="828" y="372"/>
                    <a:pt x="825" y="374"/>
                  </a:cubicBezTo>
                  <a:close/>
                  <a:moveTo>
                    <a:pt x="818" y="381"/>
                  </a:moveTo>
                  <a:cubicBezTo>
                    <a:pt x="822" y="385"/>
                    <a:pt x="822" y="377"/>
                    <a:pt x="825" y="379"/>
                  </a:cubicBezTo>
                  <a:cubicBezTo>
                    <a:pt x="825" y="377"/>
                    <a:pt x="825" y="376"/>
                    <a:pt x="822" y="376"/>
                  </a:cubicBezTo>
                  <a:cubicBezTo>
                    <a:pt x="823" y="380"/>
                    <a:pt x="817" y="377"/>
                    <a:pt x="818" y="381"/>
                  </a:cubicBezTo>
                  <a:close/>
                  <a:moveTo>
                    <a:pt x="824" y="383"/>
                  </a:moveTo>
                  <a:cubicBezTo>
                    <a:pt x="828" y="389"/>
                    <a:pt x="838" y="387"/>
                    <a:pt x="835" y="379"/>
                  </a:cubicBezTo>
                  <a:cubicBezTo>
                    <a:pt x="829" y="378"/>
                    <a:pt x="830" y="384"/>
                    <a:pt x="824" y="383"/>
                  </a:cubicBezTo>
                  <a:close/>
                  <a:moveTo>
                    <a:pt x="809" y="383"/>
                  </a:moveTo>
                  <a:cubicBezTo>
                    <a:pt x="810" y="380"/>
                    <a:pt x="809" y="379"/>
                    <a:pt x="807" y="379"/>
                  </a:cubicBezTo>
                  <a:cubicBezTo>
                    <a:pt x="807" y="381"/>
                    <a:pt x="807" y="383"/>
                    <a:pt x="809" y="383"/>
                  </a:cubicBezTo>
                  <a:close/>
                  <a:moveTo>
                    <a:pt x="813" y="393"/>
                  </a:moveTo>
                  <a:cubicBezTo>
                    <a:pt x="816" y="391"/>
                    <a:pt x="821" y="393"/>
                    <a:pt x="823" y="390"/>
                  </a:cubicBezTo>
                  <a:cubicBezTo>
                    <a:pt x="820" y="389"/>
                    <a:pt x="812" y="386"/>
                    <a:pt x="813" y="393"/>
                  </a:cubicBezTo>
                  <a:close/>
                  <a:moveTo>
                    <a:pt x="817" y="401"/>
                  </a:moveTo>
                  <a:cubicBezTo>
                    <a:pt x="824" y="400"/>
                    <a:pt x="829" y="401"/>
                    <a:pt x="832" y="396"/>
                  </a:cubicBezTo>
                  <a:cubicBezTo>
                    <a:pt x="826" y="393"/>
                    <a:pt x="820" y="397"/>
                    <a:pt x="817" y="401"/>
                  </a:cubicBezTo>
                  <a:close/>
                  <a:moveTo>
                    <a:pt x="812" y="396"/>
                  </a:moveTo>
                  <a:cubicBezTo>
                    <a:pt x="812" y="397"/>
                    <a:pt x="812" y="398"/>
                    <a:pt x="812" y="399"/>
                  </a:cubicBezTo>
                  <a:cubicBezTo>
                    <a:pt x="815" y="399"/>
                    <a:pt x="816" y="398"/>
                    <a:pt x="818" y="396"/>
                  </a:cubicBezTo>
                  <a:cubicBezTo>
                    <a:pt x="817" y="395"/>
                    <a:pt x="813" y="395"/>
                    <a:pt x="812" y="396"/>
                  </a:cubicBezTo>
                  <a:close/>
                  <a:moveTo>
                    <a:pt x="865" y="400"/>
                  </a:moveTo>
                  <a:cubicBezTo>
                    <a:pt x="859" y="401"/>
                    <a:pt x="856" y="398"/>
                    <a:pt x="849" y="397"/>
                  </a:cubicBezTo>
                  <a:cubicBezTo>
                    <a:pt x="852" y="400"/>
                    <a:pt x="862" y="403"/>
                    <a:pt x="865" y="400"/>
                  </a:cubicBezTo>
                  <a:close/>
                  <a:moveTo>
                    <a:pt x="778" y="407"/>
                  </a:moveTo>
                  <a:cubicBezTo>
                    <a:pt x="785" y="411"/>
                    <a:pt x="793" y="404"/>
                    <a:pt x="801" y="403"/>
                  </a:cubicBezTo>
                  <a:cubicBezTo>
                    <a:pt x="801" y="400"/>
                    <a:pt x="802" y="400"/>
                    <a:pt x="801" y="398"/>
                  </a:cubicBezTo>
                  <a:cubicBezTo>
                    <a:pt x="792" y="400"/>
                    <a:pt x="784" y="402"/>
                    <a:pt x="778" y="407"/>
                  </a:cubicBezTo>
                  <a:close/>
                  <a:moveTo>
                    <a:pt x="824" y="404"/>
                  </a:moveTo>
                  <a:cubicBezTo>
                    <a:pt x="823" y="403"/>
                    <a:pt x="819" y="403"/>
                    <a:pt x="817" y="403"/>
                  </a:cubicBezTo>
                  <a:cubicBezTo>
                    <a:pt x="817" y="407"/>
                    <a:pt x="823" y="407"/>
                    <a:pt x="824" y="404"/>
                  </a:cubicBezTo>
                  <a:close/>
                  <a:moveTo>
                    <a:pt x="822" y="409"/>
                  </a:moveTo>
                  <a:cubicBezTo>
                    <a:pt x="825" y="410"/>
                    <a:pt x="826" y="413"/>
                    <a:pt x="830" y="413"/>
                  </a:cubicBezTo>
                  <a:cubicBezTo>
                    <a:pt x="832" y="410"/>
                    <a:pt x="836" y="409"/>
                    <a:pt x="837" y="405"/>
                  </a:cubicBezTo>
                  <a:cubicBezTo>
                    <a:pt x="831" y="401"/>
                    <a:pt x="825" y="406"/>
                    <a:pt x="822" y="409"/>
                  </a:cubicBezTo>
                  <a:close/>
                  <a:moveTo>
                    <a:pt x="846" y="404"/>
                  </a:moveTo>
                  <a:cubicBezTo>
                    <a:pt x="847" y="408"/>
                    <a:pt x="846" y="414"/>
                    <a:pt x="849" y="415"/>
                  </a:cubicBezTo>
                  <a:cubicBezTo>
                    <a:pt x="851" y="412"/>
                    <a:pt x="858" y="410"/>
                    <a:pt x="856" y="405"/>
                  </a:cubicBezTo>
                  <a:cubicBezTo>
                    <a:pt x="853" y="404"/>
                    <a:pt x="849" y="404"/>
                    <a:pt x="846" y="404"/>
                  </a:cubicBezTo>
                  <a:close/>
                  <a:moveTo>
                    <a:pt x="883" y="404"/>
                  </a:moveTo>
                  <a:cubicBezTo>
                    <a:pt x="881" y="404"/>
                    <a:pt x="877" y="403"/>
                    <a:pt x="876" y="405"/>
                  </a:cubicBezTo>
                  <a:cubicBezTo>
                    <a:pt x="878" y="405"/>
                    <a:pt x="882" y="406"/>
                    <a:pt x="883" y="404"/>
                  </a:cubicBezTo>
                  <a:close/>
                  <a:moveTo>
                    <a:pt x="812" y="413"/>
                  </a:moveTo>
                  <a:cubicBezTo>
                    <a:pt x="814" y="414"/>
                    <a:pt x="816" y="411"/>
                    <a:pt x="816" y="409"/>
                  </a:cubicBezTo>
                  <a:cubicBezTo>
                    <a:pt x="814" y="409"/>
                    <a:pt x="815" y="406"/>
                    <a:pt x="812" y="407"/>
                  </a:cubicBezTo>
                  <a:cubicBezTo>
                    <a:pt x="812" y="409"/>
                    <a:pt x="812" y="411"/>
                    <a:pt x="812" y="413"/>
                  </a:cubicBezTo>
                  <a:close/>
                  <a:moveTo>
                    <a:pt x="841" y="412"/>
                  </a:moveTo>
                  <a:cubicBezTo>
                    <a:pt x="841" y="411"/>
                    <a:pt x="843" y="407"/>
                    <a:pt x="840" y="407"/>
                  </a:cubicBezTo>
                  <a:cubicBezTo>
                    <a:pt x="841" y="408"/>
                    <a:pt x="839" y="412"/>
                    <a:pt x="841" y="412"/>
                  </a:cubicBezTo>
                  <a:close/>
                  <a:moveTo>
                    <a:pt x="864" y="411"/>
                  </a:moveTo>
                  <a:cubicBezTo>
                    <a:pt x="867" y="411"/>
                    <a:pt x="868" y="409"/>
                    <a:pt x="868" y="407"/>
                  </a:cubicBezTo>
                  <a:cubicBezTo>
                    <a:pt x="864" y="406"/>
                    <a:pt x="863" y="408"/>
                    <a:pt x="864" y="411"/>
                  </a:cubicBezTo>
                  <a:close/>
                  <a:moveTo>
                    <a:pt x="786" y="411"/>
                  </a:moveTo>
                  <a:cubicBezTo>
                    <a:pt x="789" y="416"/>
                    <a:pt x="794" y="420"/>
                    <a:pt x="800" y="423"/>
                  </a:cubicBezTo>
                  <a:cubicBezTo>
                    <a:pt x="800" y="418"/>
                    <a:pt x="802" y="411"/>
                    <a:pt x="801" y="407"/>
                  </a:cubicBezTo>
                  <a:cubicBezTo>
                    <a:pt x="795" y="408"/>
                    <a:pt x="791" y="410"/>
                    <a:pt x="786" y="411"/>
                  </a:cubicBezTo>
                  <a:close/>
                  <a:moveTo>
                    <a:pt x="872" y="409"/>
                  </a:moveTo>
                  <a:cubicBezTo>
                    <a:pt x="874" y="410"/>
                    <a:pt x="876" y="413"/>
                    <a:pt x="879" y="415"/>
                  </a:cubicBezTo>
                  <a:cubicBezTo>
                    <a:pt x="883" y="414"/>
                    <a:pt x="887" y="413"/>
                    <a:pt x="889" y="410"/>
                  </a:cubicBezTo>
                  <a:cubicBezTo>
                    <a:pt x="883" y="410"/>
                    <a:pt x="876" y="405"/>
                    <a:pt x="872" y="409"/>
                  </a:cubicBezTo>
                  <a:close/>
                  <a:moveTo>
                    <a:pt x="777" y="411"/>
                  </a:moveTo>
                  <a:cubicBezTo>
                    <a:pt x="777" y="408"/>
                    <a:pt x="775" y="408"/>
                    <a:pt x="773" y="408"/>
                  </a:cubicBezTo>
                  <a:cubicBezTo>
                    <a:pt x="772" y="411"/>
                    <a:pt x="775" y="410"/>
                    <a:pt x="777" y="411"/>
                  </a:cubicBezTo>
                  <a:close/>
                  <a:moveTo>
                    <a:pt x="751" y="417"/>
                  </a:moveTo>
                  <a:cubicBezTo>
                    <a:pt x="759" y="416"/>
                    <a:pt x="766" y="415"/>
                    <a:pt x="771" y="411"/>
                  </a:cubicBezTo>
                  <a:cubicBezTo>
                    <a:pt x="764" y="409"/>
                    <a:pt x="756" y="413"/>
                    <a:pt x="751" y="417"/>
                  </a:cubicBezTo>
                  <a:close/>
                  <a:moveTo>
                    <a:pt x="848" y="417"/>
                  </a:moveTo>
                  <a:cubicBezTo>
                    <a:pt x="849" y="419"/>
                    <a:pt x="847" y="419"/>
                    <a:pt x="848" y="420"/>
                  </a:cubicBezTo>
                  <a:cubicBezTo>
                    <a:pt x="857" y="422"/>
                    <a:pt x="861" y="418"/>
                    <a:pt x="863" y="412"/>
                  </a:cubicBezTo>
                  <a:cubicBezTo>
                    <a:pt x="860" y="414"/>
                    <a:pt x="860" y="411"/>
                    <a:pt x="857" y="411"/>
                  </a:cubicBezTo>
                  <a:cubicBezTo>
                    <a:pt x="855" y="413"/>
                    <a:pt x="853" y="416"/>
                    <a:pt x="848" y="417"/>
                  </a:cubicBezTo>
                  <a:close/>
                  <a:moveTo>
                    <a:pt x="881" y="418"/>
                  </a:moveTo>
                  <a:cubicBezTo>
                    <a:pt x="889" y="421"/>
                    <a:pt x="893" y="415"/>
                    <a:pt x="897" y="412"/>
                  </a:cubicBezTo>
                  <a:cubicBezTo>
                    <a:pt x="892" y="409"/>
                    <a:pt x="885" y="416"/>
                    <a:pt x="881" y="418"/>
                  </a:cubicBezTo>
                  <a:close/>
                  <a:moveTo>
                    <a:pt x="832" y="415"/>
                  </a:moveTo>
                  <a:cubicBezTo>
                    <a:pt x="833" y="417"/>
                    <a:pt x="835" y="418"/>
                    <a:pt x="837" y="419"/>
                  </a:cubicBezTo>
                  <a:cubicBezTo>
                    <a:pt x="838" y="412"/>
                    <a:pt x="835" y="410"/>
                    <a:pt x="832" y="415"/>
                  </a:cubicBezTo>
                  <a:close/>
                  <a:moveTo>
                    <a:pt x="872" y="418"/>
                  </a:moveTo>
                  <a:cubicBezTo>
                    <a:pt x="873" y="417"/>
                    <a:pt x="877" y="418"/>
                    <a:pt x="877" y="416"/>
                  </a:cubicBezTo>
                  <a:cubicBezTo>
                    <a:pt x="873" y="416"/>
                    <a:pt x="874" y="411"/>
                    <a:pt x="870" y="411"/>
                  </a:cubicBezTo>
                  <a:cubicBezTo>
                    <a:pt x="869" y="413"/>
                    <a:pt x="872" y="415"/>
                    <a:pt x="872" y="418"/>
                  </a:cubicBezTo>
                  <a:close/>
                  <a:moveTo>
                    <a:pt x="812" y="422"/>
                  </a:moveTo>
                  <a:cubicBezTo>
                    <a:pt x="820" y="426"/>
                    <a:pt x="821" y="418"/>
                    <a:pt x="820" y="413"/>
                  </a:cubicBezTo>
                  <a:cubicBezTo>
                    <a:pt x="816" y="412"/>
                    <a:pt x="813" y="417"/>
                    <a:pt x="812" y="422"/>
                  </a:cubicBezTo>
                  <a:close/>
                  <a:moveTo>
                    <a:pt x="891" y="418"/>
                  </a:moveTo>
                  <a:cubicBezTo>
                    <a:pt x="899" y="419"/>
                    <a:pt x="907" y="419"/>
                    <a:pt x="913" y="417"/>
                  </a:cubicBezTo>
                  <a:cubicBezTo>
                    <a:pt x="915" y="418"/>
                    <a:pt x="919" y="420"/>
                    <a:pt x="921" y="417"/>
                  </a:cubicBezTo>
                  <a:cubicBezTo>
                    <a:pt x="913" y="412"/>
                    <a:pt x="898" y="412"/>
                    <a:pt x="891" y="418"/>
                  </a:cubicBezTo>
                  <a:close/>
                  <a:moveTo>
                    <a:pt x="777" y="417"/>
                  </a:moveTo>
                  <a:cubicBezTo>
                    <a:pt x="780" y="417"/>
                    <a:pt x="780" y="413"/>
                    <a:pt x="777" y="413"/>
                  </a:cubicBezTo>
                  <a:cubicBezTo>
                    <a:pt x="777" y="415"/>
                    <a:pt x="777" y="416"/>
                    <a:pt x="777" y="417"/>
                  </a:cubicBezTo>
                  <a:close/>
                  <a:moveTo>
                    <a:pt x="781" y="415"/>
                  </a:moveTo>
                  <a:cubicBezTo>
                    <a:pt x="781" y="416"/>
                    <a:pt x="780" y="421"/>
                    <a:pt x="783" y="424"/>
                  </a:cubicBezTo>
                  <a:cubicBezTo>
                    <a:pt x="787" y="425"/>
                    <a:pt x="788" y="423"/>
                    <a:pt x="792" y="424"/>
                  </a:cubicBezTo>
                  <a:cubicBezTo>
                    <a:pt x="790" y="420"/>
                    <a:pt x="785" y="416"/>
                    <a:pt x="781" y="415"/>
                  </a:cubicBezTo>
                  <a:close/>
                  <a:moveTo>
                    <a:pt x="822" y="420"/>
                  </a:moveTo>
                  <a:cubicBezTo>
                    <a:pt x="823" y="418"/>
                    <a:pt x="825" y="418"/>
                    <a:pt x="825" y="416"/>
                  </a:cubicBezTo>
                  <a:cubicBezTo>
                    <a:pt x="825" y="415"/>
                    <a:pt x="823" y="414"/>
                    <a:pt x="821" y="414"/>
                  </a:cubicBezTo>
                  <a:cubicBezTo>
                    <a:pt x="822" y="417"/>
                    <a:pt x="820" y="418"/>
                    <a:pt x="822" y="420"/>
                  </a:cubicBezTo>
                  <a:close/>
                  <a:moveTo>
                    <a:pt x="760" y="420"/>
                  </a:moveTo>
                  <a:cubicBezTo>
                    <a:pt x="763" y="423"/>
                    <a:pt x="768" y="425"/>
                    <a:pt x="772" y="426"/>
                  </a:cubicBezTo>
                  <a:cubicBezTo>
                    <a:pt x="774" y="424"/>
                    <a:pt x="772" y="420"/>
                    <a:pt x="773" y="416"/>
                  </a:cubicBezTo>
                  <a:cubicBezTo>
                    <a:pt x="770" y="416"/>
                    <a:pt x="762" y="417"/>
                    <a:pt x="760" y="420"/>
                  </a:cubicBezTo>
                  <a:close/>
                  <a:moveTo>
                    <a:pt x="843" y="420"/>
                  </a:moveTo>
                  <a:cubicBezTo>
                    <a:pt x="844" y="419"/>
                    <a:pt x="844" y="416"/>
                    <a:pt x="842" y="416"/>
                  </a:cubicBezTo>
                  <a:cubicBezTo>
                    <a:pt x="843" y="418"/>
                    <a:pt x="840" y="420"/>
                    <a:pt x="843" y="420"/>
                  </a:cubicBezTo>
                  <a:close/>
                  <a:moveTo>
                    <a:pt x="862" y="420"/>
                  </a:moveTo>
                  <a:cubicBezTo>
                    <a:pt x="864" y="419"/>
                    <a:pt x="867" y="420"/>
                    <a:pt x="868" y="419"/>
                  </a:cubicBezTo>
                  <a:cubicBezTo>
                    <a:pt x="868" y="418"/>
                    <a:pt x="868" y="417"/>
                    <a:pt x="868" y="416"/>
                  </a:cubicBezTo>
                  <a:cubicBezTo>
                    <a:pt x="865" y="416"/>
                    <a:pt x="862" y="417"/>
                    <a:pt x="862" y="420"/>
                  </a:cubicBezTo>
                  <a:close/>
                  <a:moveTo>
                    <a:pt x="805" y="421"/>
                  </a:moveTo>
                  <a:cubicBezTo>
                    <a:pt x="806" y="420"/>
                    <a:pt x="807" y="417"/>
                    <a:pt x="805" y="417"/>
                  </a:cubicBezTo>
                  <a:cubicBezTo>
                    <a:pt x="805" y="418"/>
                    <a:pt x="803" y="420"/>
                    <a:pt x="805" y="421"/>
                  </a:cubicBezTo>
                  <a:close/>
                  <a:moveTo>
                    <a:pt x="745" y="419"/>
                  </a:moveTo>
                  <a:cubicBezTo>
                    <a:pt x="747" y="419"/>
                    <a:pt x="750" y="420"/>
                    <a:pt x="750" y="417"/>
                  </a:cubicBezTo>
                  <a:cubicBezTo>
                    <a:pt x="748" y="418"/>
                    <a:pt x="744" y="416"/>
                    <a:pt x="745" y="419"/>
                  </a:cubicBezTo>
                  <a:close/>
                  <a:moveTo>
                    <a:pt x="937" y="418"/>
                  </a:moveTo>
                  <a:cubicBezTo>
                    <a:pt x="936" y="417"/>
                    <a:pt x="933" y="418"/>
                    <a:pt x="931" y="417"/>
                  </a:cubicBezTo>
                  <a:cubicBezTo>
                    <a:pt x="930" y="420"/>
                    <a:pt x="936" y="419"/>
                    <a:pt x="937" y="418"/>
                  </a:cubicBezTo>
                  <a:close/>
                  <a:moveTo>
                    <a:pt x="775" y="426"/>
                  </a:moveTo>
                  <a:cubicBezTo>
                    <a:pt x="777" y="425"/>
                    <a:pt x="779" y="425"/>
                    <a:pt x="779" y="424"/>
                  </a:cubicBezTo>
                  <a:cubicBezTo>
                    <a:pt x="778" y="422"/>
                    <a:pt x="778" y="418"/>
                    <a:pt x="775" y="418"/>
                  </a:cubicBezTo>
                  <a:cubicBezTo>
                    <a:pt x="775" y="421"/>
                    <a:pt x="774" y="424"/>
                    <a:pt x="775" y="426"/>
                  </a:cubicBezTo>
                  <a:close/>
                  <a:moveTo>
                    <a:pt x="739" y="421"/>
                  </a:moveTo>
                  <a:cubicBezTo>
                    <a:pt x="741" y="422"/>
                    <a:pt x="745" y="420"/>
                    <a:pt x="743" y="419"/>
                  </a:cubicBezTo>
                  <a:cubicBezTo>
                    <a:pt x="743" y="421"/>
                    <a:pt x="738" y="418"/>
                    <a:pt x="739" y="421"/>
                  </a:cubicBezTo>
                  <a:close/>
                  <a:moveTo>
                    <a:pt x="825" y="422"/>
                  </a:moveTo>
                  <a:cubicBezTo>
                    <a:pt x="828" y="421"/>
                    <a:pt x="830" y="422"/>
                    <a:pt x="831" y="420"/>
                  </a:cubicBezTo>
                  <a:cubicBezTo>
                    <a:pt x="829" y="419"/>
                    <a:pt x="825" y="419"/>
                    <a:pt x="825" y="422"/>
                  </a:cubicBezTo>
                  <a:close/>
                  <a:moveTo>
                    <a:pt x="734" y="428"/>
                  </a:moveTo>
                  <a:cubicBezTo>
                    <a:pt x="744" y="430"/>
                    <a:pt x="754" y="429"/>
                    <a:pt x="762" y="426"/>
                  </a:cubicBezTo>
                  <a:cubicBezTo>
                    <a:pt x="755" y="419"/>
                    <a:pt x="740" y="423"/>
                    <a:pt x="734" y="428"/>
                  </a:cubicBezTo>
                  <a:close/>
                  <a:moveTo>
                    <a:pt x="855" y="428"/>
                  </a:moveTo>
                  <a:cubicBezTo>
                    <a:pt x="860" y="426"/>
                    <a:pt x="872" y="428"/>
                    <a:pt x="872" y="424"/>
                  </a:cubicBezTo>
                  <a:cubicBezTo>
                    <a:pt x="869" y="427"/>
                    <a:pt x="855" y="421"/>
                    <a:pt x="855" y="428"/>
                  </a:cubicBezTo>
                  <a:close/>
                  <a:moveTo>
                    <a:pt x="953" y="427"/>
                  </a:moveTo>
                  <a:cubicBezTo>
                    <a:pt x="953" y="425"/>
                    <a:pt x="953" y="424"/>
                    <a:pt x="952" y="424"/>
                  </a:cubicBezTo>
                  <a:cubicBezTo>
                    <a:pt x="951" y="424"/>
                    <a:pt x="950" y="425"/>
                    <a:pt x="948" y="424"/>
                  </a:cubicBezTo>
                  <a:cubicBezTo>
                    <a:pt x="951" y="428"/>
                    <a:pt x="951" y="434"/>
                    <a:pt x="956" y="436"/>
                  </a:cubicBezTo>
                  <a:cubicBezTo>
                    <a:pt x="954" y="431"/>
                    <a:pt x="956" y="426"/>
                    <a:pt x="954" y="424"/>
                  </a:cubicBezTo>
                  <a:cubicBezTo>
                    <a:pt x="953" y="425"/>
                    <a:pt x="956" y="427"/>
                    <a:pt x="953" y="427"/>
                  </a:cubicBezTo>
                  <a:close/>
                  <a:moveTo>
                    <a:pt x="817" y="430"/>
                  </a:moveTo>
                  <a:cubicBezTo>
                    <a:pt x="821" y="429"/>
                    <a:pt x="827" y="433"/>
                    <a:pt x="828" y="428"/>
                  </a:cubicBezTo>
                  <a:cubicBezTo>
                    <a:pt x="824" y="426"/>
                    <a:pt x="818" y="425"/>
                    <a:pt x="817" y="430"/>
                  </a:cubicBezTo>
                  <a:close/>
                  <a:moveTo>
                    <a:pt x="783" y="430"/>
                  </a:moveTo>
                  <a:cubicBezTo>
                    <a:pt x="789" y="430"/>
                    <a:pt x="796" y="433"/>
                    <a:pt x="799" y="428"/>
                  </a:cubicBezTo>
                  <a:cubicBezTo>
                    <a:pt x="795" y="429"/>
                    <a:pt x="786" y="428"/>
                    <a:pt x="783" y="430"/>
                  </a:cubicBezTo>
                  <a:close/>
                  <a:moveTo>
                    <a:pt x="757" y="433"/>
                  </a:moveTo>
                  <a:cubicBezTo>
                    <a:pt x="762" y="433"/>
                    <a:pt x="766" y="431"/>
                    <a:pt x="771" y="433"/>
                  </a:cubicBezTo>
                  <a:cubicBezTo>
                    <a:pt x="768" y="430"/>
                    <a:pt x="759" y="431"/>
                    <a:pt x="757" y="433"/>
                  </a:cubicBezTo>
                  <a:close/>
                  <a:moveTo>
                    <a:pt x="824" y="436"/>
                  </a:moveTo>
                  <a:cubicBezTo>
                    <a:pt x="828" y="437"/>
                    <a:pt x="829" y="439"/>
                    <a:pt x="832" y="440"/>
                  </a:cubicBezTo>
                  <a:cubicBezTo>
                    <a:pt x="834" y="438"/>
                    <a:pt x="838" y="437"/>
                    <a:pt x="838" y="434"/>
                  </a:cubicBezTo>
                  <a:cubicBezTo>
                    <a:pt x="834" y="433"/>
                    <a:pt x="826" y="433"/>
                    <a:pt x="824" y="436"/>
                  </a:cubicBezTo>
                  <a:close/>
                  <a:moveTo>
                    <a:pt x="792" y="437"/>
                  </a:moveTo>
                  <a:cubicBezTo>
                    <a:pt x="795" y="438"/>
                    <a:pt x="796" y="443"/>
                    <a:pt x="799" y="445"/>
                  </a:cubicBezTo>
                  <a:cubicBezTo>
                    <a:pt x="800" y="443"/>
                    <a:pt x="799" y="438"/>
                    <a:pt x="800" y="435"/>
                  </a:cubicBezTo>
                  <a:cubicBezTo>
                    <a:pt x="797" y="437"/>
                    <a:pt x="793" y="434"/>
                    <a:pt x="792" y="437"/>
                  </a:cubicBezTo>
                  <a:close/>
                  <a:moveTo>
                    <a:pt x="811" y="452"/>
                  </a:moveTo>
                  <a:cubicBezTo>
                    <a:pt x="817" y="451"/>
                    <a:pt x="821" y="447"/>
                    <a:pt x="825" y="443"/>
                  </a:cubicBezTo>
                  <a:cubicBezTo>
                    <a:pt x="818" y="437"/>
                    <a:pt x="809" y="441"/>
                    <a:pt x="811" y="452"/>
                  </a:cubicBezTo>
                  <a:close/>
                  <a:moveTo>
                    <a:pt x="835" y="442"/>
                  </a:moveTo>
                  <a:cubicBezTo>
                    <a:pt x="836" y="443"/>
                    <a:pt x="837" y="443"/>
                    <a:pt x="839" y="443"/>
                  </a:cubicBezTo>
                  <a:cubicBezTo>
                    <a:pt x="839" y="441"/>
                    <a:pt x="839" y="440"/>
                    <a:pt x="838" y="439"/>
                  </a:cubicBezTo>
                  <a:cubicBezTo>
                    <a:pt x="837" y="439"/>
                    <a:pt x="837" y="439"/>
                    <a:pt x="836" y="439"/>
                  </a:cubicBezTo>
                  <a:cubicBezTo>
                    <a:pt x="836" y="441"/>
                    <a:pt x="835" y="441"/>
                    <a:pt x="835" y="442"/>
                  </a:cubicBezTo>
                  <a:close/>
                  <a:moveTo>
                    <a:pt x="847" y="451"/>
                  </a:moveTo>
                  <a:cubicBezTo>
                    <a:pt x="845" y="449"/>
                    <a:pt x="847" y="443"/>
                    <a:pt x="844" y="441"/>
                  </a:cubicBezTo>
                  <a:cubicBezTo>
                    <a:pt x="843" y="444"/>
                    <a:pt x="843" y="452"/>
                    <a:pt x="847" y="451"/>
                  </a:cubicBezTo>
                  <a:close/>
                  <a:moveTo>
                    <a:pt x="816" y="453"/>
                  </a:moveTo>
                  <a:cubicBezTo>
                    <a:pt x="816" y="456"/>
                    <a:pt x="819" y="456"/>
                    <a:pt x="820" y="457"/>
                  </a:cubicBezTo>
                  <a:cubicBezTo>
                    <a:pt x="824" y="454"/>
                    <a:pt x="830" y="453"/>
                    <a:pt x="833" y="449"/>
                  </a:cubicBezTo>
                  <a:cubicBezTo>
                    <a:pt x="828" y="440"/>
                    <a:pt x="823" y="453"/>
                    <a:pt x="816" y="453"/>
                  </a:cubicBezTo>
                  <a:close/>
                  <a:moveTo>
                    <a:pt x="825" y="459"/>
                  </a:moveTo>
                  <a:cubicBezTo>
                    <a:pt x="831" y="465"/>
                    <a:pt x="843" y="462"/>
                    <a:pt x="839" y="451"/>
                  </a:cubicBezTo>
                  <a:cubicBezTo>
                    <a:pt x="833" y="453"/>
                    <a:pt x="828" y="455"/>
                    <a:pt x="825" y="459"/>
                  </a:cubicBezTo>
                  <a:close/>
                  <a:moveTo>
                    <a:pt x="805" y="465"/>
                  </a:moveTo>
                  <a:cubicBezTo>
                    <a:pt x="805" y="465"/>
                    <a:pt x="807" y="466"/>
                    <a:pt x="807" y="465"/>
                  </a:cubicBezTo>
                  <a:cubicBezTo>
                    <a:pt x="805" y="464"/>
                    <a:pt x="808" y="463"/>
                    <a:pt x="807" y="462"/>
                  </a:cubicBezTo>
                  <a:cubicBezTo>
                    <a:pt x="806" y="462"/>
                    <a:pt x="805" y="463"/>
                    <a:pt x="805" y="465"/>
                  </a:cubicBezTo>
                  <a:close/>
                  <a:moveTo>
                    <a:pt x="837" y="466"/>
                  </a:moveTo>
                  <a:cubicBezTo>
                    <a:pt x="838" y="466"/>
                    <a:pt x="840" y="466"/>
                    <a:pt x="840" y="465"/>
                  </a:cubicBezTo>
                  <a:cubicBezTo>
                    <a:pt x="839" y="464"/>
                    <a:pt x="840" y="462"/>
                    <a:pt x="837" y="463"/>
                  </a:cubicBezTo>
                  <a:cubicBezTo>
                    <a:pt x="837" y="463"/>
                    <a:pt x="837" y="464"/>
                    <a:pt x="837" y="466"/>
                  </a:cubicBezTo>
                  <a:close/>
                  <a:moveTo>
                    <a:pt x="814" y="464"/>
                  </a:moveTo>
                  <a:cubicBezTo>
                    <a:pt x="813" y="468"/>
                    <a:pt x="819" y="467"/>
                    <a:pt x="818" y="471"/>
                  </a:cubicBezTo>
                  <a:cubicBezTo>
                    <a:pt x="822" y="471"/>
                    <a:pt x="823" y="469"/>
                    <a:pt x="826" y="467"/>
                  </a:cubicBezTo>
                  <a:cubicBezTo>
                    <a:pt x="822" y="466"/>
                    <a:pt x="819" y="462"/>
                    <a:pt x="814" y="464"/>
                  </a:cubicBezTo>
                  <a:close/>
                  <a:moveTo>
                    <a:pt x="849" y="476"/>
                  </a:moveTo>
                  <a:cubicBezTo>
                    <a:pt x="849" y="471"/>
                    <a:pt x="849" y="467"/>
                    <a:pt x="846" y="466"/>
                  </a:cubicBezTo>
                  <a:cubicBezTo>
                    <a:pt x="844" y="469"/>
                    <a:pt x="846" y="475"/>
                    <a:pt x="849" y="476"/>
                  </a:cubicBezTo>
                  <a:close/>
                  <a:moveTo>
                    <a:pt x="811" y="476"/>
                  </a:moveTo>
                  <a:cubicBezTo>
                    <a:pt x="818" y="477"/>
                    <a:pt x="817" y="467"/>
                    <a:pt x="811" y="467"/>
                  </a:cubicBezTo>
                  <a:cubicBezTo>
                    <a:pt x="811" y="469"/>
                    <a:pt x="809" y="473"/>
                    <a:pt x="811" y="476"/>
                  </a:cubicBezTo>
                  <a:close/>
                  <a:moveTo>
                    <a:pt x="822" y="474"/>
                  </a:moveTo>
                  <a:cubicBezTo>
                    <a:pt x="822" y="475"/>
                    <a:pt x="822" y="476"/>
                    <a:pt x="822" y="477"/>
                  </a:cubicBezTo>
                  <a:cubicBezTo>
                    <a:pt x="824" y="477"/>
                    <a:pt x="824" y="478"/>
                    <a:pt x="826" y="478"/>
                  </a:cubicBezTo>
                  <a:cubicBezTo>
                    <a:pt x="828" y="475"/>
                    <a:pt x="833" y="475"/>
                    <a:pt x="835" y="471"/>
                  </a:cubicBezTo>
                  <a:cubicBezTo>
                    <a:pt x="830" y="467"/>
                    <a:pt x="826" y="472"/>
                    <a:pt x="822" y="474"/>
                  </a:cubicBezTo>
                  <a:close/>
                  <a:moveTo>
                    <a:pt x="825" y="482"/>
                  </a:moveTo>
                  <a:cubicBezTo>
                    <a:pt x="829" y="485"/>
                    <a:pt x="836" y="487"/>
                    <a:pt x="841" y="483"/>
                  </a:cubicBezTo>
                  <a:cubicBezTo>
                    <a:pt x="842" y="480"/>
                    <a:pt x="841" y="479"/>
                    <a:pt x="841" y="475"/>
                  </a:cubicBezTo>
                  <a:cubicBezTo>
                    <a:pt x="834" y="473"/>
                    <a:pt x="831" y="480"/>
                    <a:pt x="825" y="482"/>
                  </a:cubicBezTo>
                  <a:close/>
                  <a:moveTo>
                    <a:pt x="802" y="482"/>
                  </a:moveTo>
                  <a:cubicBezTo>
                    <a:pt x="804" y="483"/>
                    <a:pt x="806" y="480"/>
                    <a:pt x="806" y="478"/>
                  </a:cubicBezTo>
                  <a:cubicBezTo>
                    <a:pt x="804" y="477"/>
                    <a:pt x="803" y="476"/>
                    <a:pt x="801" y="476"/>
                  </a:cubicBezTo>
                  <a:cubicBezTo>
                    <a:pt x="801" y="478"/>
                    <a:pt x="802" y="479"/>
                    <a:pt x="802" y="482"/>
                  </a:cubicBezTo>
                  <a:close/>
                  <a:moveTo>
                    <a:pt x="816" y="477"/>
                  </a:moveTo>
                  <a:cubicBezTo>
                    <a:pt x="816" y="479"/>
                    <a:pt x="819" y="480"/>
                    <a:pt x="822" y="480"/>
                  </a:cubicBezTo>
                  <a:cubicBezTo>
                    <a:pt x="821" y="475"/>
                    <a:pt x="819" y="476"/>
                    <a:pt x="816" y="477"/>
                  </a:cubicBezTo>
                  <a:close/>
                  <a:moveTo>
                    <a:pt x="813" y="482"/>
                  </a:moveTo>
                  <a:cubicBezTo>
                    <a:pt x="814" y="482"/>
                    <a:pt x="814" y="483"/>
                    <a:pt x="816" y="482"/>
                  </a:cubicBezTo>
                  <a:cubicBezTo>
                    <a:pt x="816" y="482"/>
                    <a:pt x="816" y="481"/>
                    <a:pt x="816" y="480"/>
                  </a:cubicBezTo>
                  <a:cubicBezTo>
                    <a:pt x="814" y="480"/>
                    <a:pt x="813" y="481"/>
                    <a:pt x="813" y="482"/>
                  </a:cubicBezTo>
                  <a:close/>
                  <a:moveTo>
                    <a:pt x="812" y="487"/>
                  </a:moveTo>
                  <a:cubicBezTo>
                    <a:pt x="813" y="485"/>
                    <a:pt x="812" y="484"/>
                    <a:pt x="811" y="484"/>
                  </a:cubicBezTo>
                  <a:cubicBezTo>
                    <a:pt x="810" y="485"/>
                    <a:pt x="810" y="487"/>
                    <a:pt x="812" y="487"/>
                  </a:cubicBezTo>
                  <a:close/>
                  <a:moveTo>
                    <a:pt x="805" y="490"/>
                  </a:moveTo>
                  <a:cubicBezTo>
                    <a:pt x="806" y="489"/>
                    <a:pt x="807" y="484"/>
                    <a:pt x="805" y="484"/>
                  </a:cubicBezTo>
                  <a:cubicBezTo>
                    <a:pt x="805" y="487"/>
                    <a:pt x="803" y="489"/>
                    <a:pt x="805" y="490"/>
                  </a:cubicBezTo>
                  <a:close/>
                  <a:moveTo>
                    <a:pt x="809" y="500"/>
                  </a:moveTo>
                  <a:cubicBezTo>
                    <a:pt x="814" y="500"/>
                    <a:pt x="820" y="494"/>
                    <a:pt x="826" y="491"/>
                  </a:cubicBezTo>
                  <a:cubicBezTo>
                    <a:pt x="818" y="483"/>
                    <a:pt x="807" y="488"/>
                    <a:pt x="809" y="500"/>
                  </a:cubicBezTo>
                  <a:close/>
                  <a:moveTo>
                    <a:pt x="838" y="487"/>
                  </a:moveTo>
                  <a:cubicBezTo>
                    <a:pt x="838" y="489"/>
                    <a:pt x="839" y="490"/>
                    <a:pt x="842" y="490"/>
                  </a:cubicBezTo>
                  <a:cubicBezTo>
                    <a:pt x="842" y="489"/>
                    <a:pt x="842" y="488"/>
                    <a:pt x="842" y="487"/>
                  </a:cubicBezTo>
                  <a:cubicBezTo>
                    <a:pt x="841" y="486"/>
                    <a:pt x="839" y="486"/>
                    <a:pt x="838" y="487"/>
                  </a:cubicBezTo>
                  <a:close/>
                  <a:moveTo>
                    <a:pt x="850" y="498"/>
                  </a:moveTo>
                  <a:cubicBezTo>
                    <a:pt x="851" y="496"/>
                    <a:pt x="850" y="490"/>
                    <a:pt x="848" y="488"/>
                  </a:cubicBezTo>
                  <a:cubicBezTo>
                    <a:pt x="846" y="491"/>
                    <a:pt x="846" y="498"/>
                    <a:pt x="850" y="498"/>
                  </a:cubicBezTo>
                  <a:close/>
                  <a:moveTo>
                    <a:pt x="697" y="493"/>
                  </a:moveTo>
                  <a:cubicBezTo>
                    <a:pt x="701" y="494"/>
                    <a:pt x="701" y="489"/>
                    <a:pt x="698" y="489"/>
                  </a:cubicBezTo>
                  <a:cubicBezTo>
                    <a:pt x="698" y="491"/>
                    <a:pt x="697" y="491"/>
                    <a:pt x="697" y="493"/>
                  </a:cubicBezTo>
                  <a:close/>
                  <a:moveTo>
                    <a:pt x="829" y="493"/>
                  </a:moveTo>
                  <a:cubicBezTo>
                    <a:pt x="823" y="497"/>
                    <a:pt x="815" y="500"/>
                    <a:pt x="811" y="504"/>
                  </a:cubicBezTo>
                  <a:cubicBezTo>
                    <a:pt x="818" y="520"/>
                    <a:pt x="830" y="505"/>
                    <a:pt x="836" y="497"/>
                  </a:cubicBezTo>
                  <a:cubicBezTo>
                    <a:pt x="835" y="495"/>
                    <a:pt x="833" y="493"/>
                    <a:pt x="829" y="493"/>
                  </a:cubicBezTo>
                  <a:close/>
                  <a:moveTo>
                    <a:pt x="803" y="498"/>
                  </a:moveTo>
                  <a:cubicBezTo>
                    <a:pt x="805" y="496"/>
                    <a:pt x="803" y="494"/>
                    <a:pt x="801" y="494"/>
                  </a:cubicBezTo>
                  <a:cubicBezTo>
                    <a:pt x="800" y="497"/>
                    <a:pt x="801" y="498"/>
                    <a:pt x="803" y="498"/>
                  </a:cubicBezTo>
                  <a:close/>
                  <a:moveTo>
                    <a:pt x="827" y="514"/>
                  </a:moveTo>
                  <a:cubicBezTo>
                    <a:pt x="835" y="512"/>
                    <a:pt x="848" y="513"/>
                    <a:pt x="840" y="502"/>
                  </a:cubicBezTo>
                  <a:cubicBezTo>
                    <a:pt x="840" y="501"/>
                    <a:pt x="843" y="499"/>
                    <a:pt x="840" y="499"/>
                  </a:cubicBezTo>
                  <a:cubicBezTo>
                    <a:pt x="837" y="505"/>
                    <a:pt x="827" y="507"/>
                    <a:pt x="827" y="514"/>
                  </a:cubicBezTo>
                  <a:close/>
                  <a:moveTo>
                    <a:pt x="801" y="509"/>
                  </a:moveTo>
                  <a:cubicBezTo>
                    <a:pt x="805" y="509"/>
                    <a:pt x="804" y="501"/>
                    <a:pt x="801" y="501"/>
                  </a:cubicBezTo>
                  <a:cubicBezTo>
                    <a:pt x="801" y="504"/>
                    <a:pt x="801" y="506"/>
                    <a:pt x="801" y="509"/>
                  </a:cubicBezTo>
                  <a:close/>
                  <a:moveTo>
                    <a:pt x="809" y="514"/>
                  </a:moveTo>
                  <a:cubicBezTo>
                    <a:pt x="812" y="513"/>
                    <a:pt x="814" y="515"/>
                    <a:pt x="816" y="514"/>
                  </a:cubicBezTo>
                  <a:cubicBezTo>
                    <a:pt x="814" y="511"/>
                    <a:pt x="811" y="510"/>
                    <a:pt x="809" y="508"/>
                  </a:cubicBezTo>
                  <a:cubicBezTo>
                    <a:pt x="808" y="509"/>
                    <a:pt x="809" y="511"/>
                    <a:pt x="809" y="514"/>
                  </a:cubicBezTo>
                  <a:close/>
                  <a:moveTo>
                    <a:pt x="835" y="521"/>
                  </a:moveTo>
                  <a:cubicBezTo>
                    <a:pt x="838" y="523"/>
                    <a:pt x="840" y="521"/>
                    <a:pt x="843" y="522"/>
                  </a:cubicBezTo>
                  <a:cubicBezTo>
                    <a:pt x="843" y="520"/>
                    <a:pt x="843" y="517"/>
                    <a:pt x="843" y="515"/>
                  </a:cubicBezTo>
                  <a:cubicBezTo>
                    <a:pt x="840" y="516"/>
                    <a:pt x="838" y="519"/>
                    <a:pt x="835" y="521"/>
                  </a:cubicBezTo>
                  <a:close/>
                  <a:moveTo>
                    <a:pt x="809" y="517"/>
                  </a:moveTo>
                  <a:cubicBezTo>
                    <a:pt x="810" y="520"/>
                    <a:pt x="807" y="523"/>
                    <a:pt x="809" y="523"/>
                  </a:cubicBezTo>
                  <a:cubicBezTo>
                    <a:pt x="811" y="520"/>
                    <a:pt x="816" y="519"/>
                    <a:pt x="815" y="516"/>
                  </a:cubicBezTo>
                  <a:cubicBezTo>
                    <a:pt x="813" y="517"/>
                    <a:pt x="810" y="516"/>
                    <a:pt x="809" y="517"/>
                  </a:cubicBezTo>
                  <a:close/>
                  <a:moveTo>
                    <a:pt x="831" y="521"/>
                  </a:moveTo>
                  <a:cubicBezTo>
                    <a:pt x="833" y="519"/>
                    <a:pt x="835" y="519"/>
                    <a:pt x="835" y="516"/>
                  </a:cubicBezTo>
                  <a:cubicBezTo>
                    <a:pt x="831" y="516"/>
                    <a:pt x="830" y="516"/>
                    <a:pt x="825" y="516"/>
                  </a:cubicBezTo>
                  <a:cubicBezTo>
                    <a:pt x="826" y="519"/>
                    <a:pt x="828" y="520"/>
                    <a:pt x="831" y="521"/>
                  </a:cubicBezTo>
                  <a:close/>
                  <a:moveTo>
                    <a:pt x="803" y="521"/>
                  </a:moveTo>
                  <a:cubicBezTo>
                    <a:pt x="805" y="522"/>
                    <a:pt x="806" y="517"/>
                    <a:pt x="803" y="517"/>
                  </a:cubicBezTo>
                  <a:cubicBezTo>
                    <a:pt x="802" y="517"/>
                    <a:pt x="803" y="520"/>
                    <a:pt x="803" y="521"/>
                  </a:cubicBezTo>
                  <a:close/>
                  <a:moveTo>
                    <a:pt x="848" y="520"/>
                  </a:moveTo>
                  <a:cubicBezTo>
                    <a:pt x="849" y="519"/>
                    <a:pt x="849" y="517"/>
                    <a:pt x="848" y="517"/>
                  </a:cubicBezTo>
                  <a:cubicBezTo>
                    <a:pt x="847" y="518"/>
                    <a:pt x="847" y="519"/>
                    <a:pt x="848" y="520"/>
                  </a:cubicBezTo>
                  <a:close/>
                  <a:moveTo>
                    <a:pt x="816" y="523"/>
                  </a:moveTo>
                  <a:cubicBezTo>
                    <a:pt x="819" y="522"/>
                    <a:pt x="821" y="522"/>
                    <a:pt x="825" y="522"/>
                  </a:cubicBezTo>
                  <a:cubicBezTo>
                    <a:pt x="824" y="517"/>
                    <a:pt x="816" y="517"/>
                    <a:pt x="816" y="523"/>
                  </a:cubicBezTo>
                  <a:close/>
                  <a:moveTo>
                    <a:pt x="779" y="526"/>
                  </a:moveTo>
                  <a:cubicBezTo>
                    <a:pt x="784" y="528"/>
                    <a:pt x="791" y="528"/>
                    <a:pt x="794" y="525"/>
                  </a:cubicBezTo>
                  <a:cubicBezTo>
                    <a:pt x="793" y="524"/>
                    <a:pt x="792" y="523"/>
                    <a:pt x="792" y="523"/>
                  </a:cubicBezTo>
                  <a:cubicBezTo>
                    <a:pt x="793" y="522"/>
                    <a:pt x="794" y="522"/>
                    <a:pt x="794" y="519"/>
                  </a:cubicBezTo>
                  <a:cubicBezTo>
                    <a:pt x="793" y="519"/>
                    <a:pt x="793" y="518"/>
                    <a:pt x="792" y="519"/>
                  </a:cubicBezTo>
                  <a:cubicBezTo>
                    <a:pt x="790" y="523"/>
                    <a:pt x="782" y="521"/>
                    <a:pt x="779" y="526"/>
                  </a:cubicBezTo>
                  <a:close/>
                  <a:moveTo>
                    <a:pt x="867" y="521"/>
                  </a:moveTo>
                  <a:cubicBezTo>
                    <a:pt x="863" y="520"/>
                    <a:pt x="861" y="519"/>
                    <a:pt x="857" y="519"/>
                  </a:cubicBezTo>
                  <a:cubicBezTo>
                    <a:pt x="857" y="522"/>
                    <a:pt x="866" y="523"/>
                    <a:pt x="867" y="521"/>
                  </a:cubicBezTo>
                  <a:close/>
                  <a:moveTo>
                    <a:pt x="884" y="525"/>
                  </a:moveTo>
                  <a:cubicBezTo>
                    <a:pt x="879" y="524"/>
                    <a:pt x="876" y="522"/>
                    <a:pt x="871" y="522"/>
                  </a:cubicBezTo>
                  <a:cubicBezTo>
                    <a:pt x="873" y="525"/>
                    <a:pt x="880" y="526"/>
                    <a:pt x="884" y="525"/>
                  </a:cubicBezTo>
                  <a:close/>
                  <a:moveTo>
                    <a:pt x="844" y="532"/>
                  </a:moveTo>
                  <a:cubicBezTo>
                    <a:pt x="844" y="530"/>
                    <a:pt x="844" y="526"/>
                    <a:pt x="843" y="524"/>
                  </a:cubicBezTo>
                  <a:cubicBezTo>
                    <a:pt x="840" y="524"/>
                    <a:pt x="837" y="524"/>
                    <a:pt x="835" y="524"/>
                  </a:cubicBezTo>
                  <a:cubicBezTo>
                    <a:pt x="837" y="528"/>
                    <a:pt x="841" y="530"/>
                    <a:pt x="844" y="532"/>
                  </a:cubicBezTo>
                  <a:close/>
                  <a:moveTo>
                    <a:pt x="853" y="534"/>
                  </a:moveTo>
                  <a:cubicBezTo>
                    <a:pt x="852" y="530"/>
                    <a:pt x="854" y="525"/>
                    <a:pt x="850" y="525"/>
                  </a:cubicBezTo>
                  <a:cubicBezTo>
                    <a:pt x="850" y="528"/>
                    <a:pt x="847" y="535"/>
                    <a:pt x="853" y="534"/>
                  </a:cubicBezTo>
                  <a:close/>
                  <a:moveTo>
                    <a:pt x="809" y="527"/>
                  </a:moveTo>
                  <a:cubicBezTo>
                    <a:pt x="809" y="528"/>
                    <a:pt x="809" y="529"/>
                    <a:pt x="808" y="529"/>
                  </a:cubicBezTo>
                  <a:cubicBezTo>
                    <a:pt x="808" y="531"/>
                    <a:pt x="810" y="532"/>
                    <a:pt x="811" y="533"/>
                  </a:cubicBezTo>
                  <a:cubicBezTo>
                    <a:pt x="809" y="533"/>
                    <a:pt x="808" y="535"/>
                    <a:pt x="809" y="536"/>
                  </a:cubicBezTo>
                  <a:cubicBezTo>
                    <a:pt x="817" y="536"/>
                    <a:pt x="822" y="532"/>
                    <a:pt x="825" y="525"/>
                  </a:cubicBezTo>
                  <a:cubicBezTo>
                    <a:pt x="821" y="527"/>
                    <a:pt x="813" y="525"/>
                    <a:pt x="809" y="527"/>
                  </a:cubicBezTo>
                  <a:close/>
                  <a:moveTo>
                    <a:pt x="857" y="527"/>
                  </a:moveTo>
                  <a:cubicBezTo>
                    <a:pt x="859" y="528"/>
                    <a:pt x="857" y="533"/>
                    <a:pt x="859" y="535"/>
                  </a:cubicBezTo>
                  <a:cubicBezTo>
                    <a:pt x="863" y="534"/>
                    <a:pt x="864" y="535"/>
                    <a:pt x="868" y="533"/>
                  </a:cubicBezTo>
                  <a:cubicBezTo>
                    <a:pt x="870" y="530"/>
                    <a:pt x="866" y="530"/>
                    <a:pt x="868" y="527"/>
                  </a:cubicBezTo>
                  <a:cubicBezTo>
                    <a:pt x="866" y="527"/>
                    <a:pt x="865" y="526"/>
                    <a:pt x="863" y="526"/>
                  </a:cubicBezTo>
                  <a:cubicBezTo>
                    <a:pt x="861" y="528"/>
                    <a:pt x="866" y="529"/>
                    <a:pt x="865" y="532"/>
                  </a:cubicBezTo>
                  <a:cubicBezTo>
                    <a:pt x="865" y="532"/>
                    <a:pt x="865" y="532"/>
                    <a:pt x="864" y="532"/>
                  </a:cubicBezTo>
                  <a:cubicBezTo>
                    <a:pt x="863" y="529"/>
                    <a:pt x="858" y="530"/>
                    <a:pt x="859" y="525"/>
                  </a:cubicBezTo>
                  <a:cubicBezTo>
                    <a:pt x="858" y="525"/>
                    <a:pt x="857" y="526"/>
                    <a:pt x="857" y="527"/>
                  </a:cubicBezTo>
                  <a:close/>
                  <a:moveTo>
                    <a:pt x="831" y="527"/>
                  </a:moveTo>
                  <a:cubicBezTo>
                    <a:pt x="827" y="528"/>
                    <a:pt x="824" y="532"/>
                    <a:pt x="821" y="536"/>
                  </a:cubicBezTo>
                  <a:cubicBezTo>
                    <a:pt x="829" y="535"/>
                    <a:pt x="834" y="535"/>
                    <a:pt x="841" y="536"/>
                  </a:cubicBezTo>
                  <a:cubicBezTo>
                    <a:pt x="839" y="531"/>
                    <a:pt x="835" y="529"/>
                    <a:pt x="831" y="527"/>
                  </a:cubicBezTo>
                  <a:close/>
                  <a:moveTo>
                    <a:pt x="744" y="539"/>
                  </a:moveTo>
                  <a:cubicBezTo>
                    <a:pt x="757" y="536"/>
                    <a:pt x="771" y="533"/>
                    <a:pt x="783" y="528"/>
                  </a:cubicBezTo>
                  <a:cubicBezTo>
                    <a:pt x="766" y="525"/>
                    <a:pt x="756" y="535"/>
                    <a:pt x="744" y="539"/>
                  </a:cubicBezTo>
                  <a:close/>
                  <a:moveTo>
                    <a:pt x="799" y="532"/>
                  </a:moveTo>
                  <a:cubicBezTo>
                    <a:pt x="801" y="532"/>
                    <a:pt x="801" y="528"/>
                    <a:pt x="799" y="528"/>
                  </a:cubicBezTo>
                  <a:cubicBezTo>
                    <a:pt x="797" y="529"/>
                    <a:pt x="798" y="530"/>
                    <a:pt x="799" y="532"/>
                  </a:cubicBezTo>
                  <a:close/>
                  <a:moveTo>
                    <a:pt x="872" y="534"/>
                  </a:moveTo>
                  <a:cubicBezTo>
                    <a:pt x="876" y="533"/>
                    <a:pt x="880" y="532"/>
                    <a:pt x="881" y="528"/>
                  </a:cubicBezTo>
                  <a:cubicBezTo>
                    <a:pt x="875" y="529"/>
                    <a:pt x="873" y="528"/>
                    <a:pt x="872" y="534"/>
                  </a:cubicBezTo>
                  <a:close/>
                  <a:moveTo>
                    <a:pt x="787" y="532"/>
                  </a:moveTo>
                  <a:cubicBezTo>
                    <a:pt x="788" y="534"/>
                    <a:pt x="790" y="535"/>
                    <a:pt x="792" y="536"/>
                  </a:cubicBezTo>
                  <a:cubicBezTo>
                    <a:pt x="792" y="532"/>
                    <a:pt x="791" y="533"/>
                    <a:pt x="793" y="530"/>
                  </a:cubicBezTo>
                  <a:cubicBezTo>
                    <a:pt x="790" y="530"/>
                    <a:pt x="790" y="532"/>
                    <a:pt x="787" y="532"/>
                  </a:cubicBezTo>
                  <a:close/>
                  <a:moveTo>
                    <a:pt x="878" y="535"/>
                  </a:moveTo>
                  <a:cubicBezTo>
                    <a:pt x="884" y="535"/>
                    <a:pt x="890" y="535"/>
                    <a:pt x="891" y="531"/>
                  </a:cubicBezTo>
                  <a:cubicBezTo>
                    <a:pt x="887" y="529"/>
                    <a:pt x="879" y="530"/>
                    <a:pt x="878" y="535"/>
                  </a:cubicBezTo>
                  <a:close/>
                  <a:moveTo>
                    <a:pt x="893" y="535"/>
                  </a:moveTo>
                  <a:cubicBezTo>
                    <a:pt x="894" y="535"/>
                    <a:pt x="901" y="535"/>
                    <a:pt x="902" y="533"/>
                  </a:cubicBezTo>
                  <a:cubicBezTo>
                    <a:pt x="900" y="532"/>
                    <a:pt x="893" y="531"/>
                    <a:pt x="893" y="535"/>
                  </a:cubicBezTo>
                  <a:close/>
                  <a:moveTo>
                    <a:pt x="776" y="534"/>
                  </a:moveTo>
                  <a:cubicBezTo>
                    <a:pt x="775" y="535"/>
                    <a:pt x="776" y="538"/>
                    <a:pt x="775" y="538"/>
                  </a:cubicBezTo>
                  <a:cubicBezTo>
                    <a:pt x="774" y="534"/>
                    <a:pt x="768" y="536"/>
                    <a:pt x="767" y="538"/>
                  </a:cubicBezTo>
                  <a:cubicBezTo>
                    <a:pt x="773" y="541"/>
                    <a:pt x="782" y="538"/>
                    <a:pt x="788" y="538"/>
                  </a:cubicBezTo>
                  <a:cubicBezTo>
                    <a:pt x="786" y="533"/>
                    <a:pt x="781" y="533"/>
                    <a:pt x="776" y="534"/>
                  </a:cubicBezTo>
                  <a:close/>
                  <a:moveTo>
                    <a:pt x="911" y="534"/>
                  </a:moveTo>
                  <a:cubicBezTo>
                    <a:pt x="908" y="535"/>
                    <a:pt x="904" y="533"/>
                    <a:pt x="903" y="534"/>
                  </a:cubicBezTo>
                  <a:cubicBezTo>
                    <a:pt x="905" y="535"/>
                    <a:pt x="910" y="537"/>
                    <a:pt x="911" y="534"/>
                  </a:cubicBezTo>
                  <a:close/>
                  <a:moveTo>
                    <a:pt x="854" y="540"/>
                  </a:moveTo>
                  <a:cubicBezTo>
                    <a:pt x="855" y="538"/>
                    <a:pt x="853" y="538"/>
                    <a:pt x="851" y="538"/>
                  </a:cubicBezTo>
                  <a:cubicBezTo>
                    <a:pt x="851" y="540"/>
                    <a:pt x="853" y="540"/>
                    <a:pt x="854" y="540"/>
                  </a:cubicBezTo>
                  <a:close/>
                  <a:moveTo>
                    <a:pt x="859" y="542"/>
                  </a:moveTo>
                  <a:cubicBezTo>
                    <a:pt x="861" y="541"/>
                    <a:pt x="863" y="541"/>
                    <a:pt x="863" y="538"/>
                  </a:cubicBezTo>
                  <a:cubicBezTo>
                    <a:pt x="861" y="537"/>
                    <a:pt x="858" y="538"/>
                    <a:pt x="859" y="542"/>
                  </a:cubicBezTo>
                  <a:close/>
                  <a:moveTo>
                    <a:pt x="872" y="538"/>
                  </a:moveTo>
                  <a:cubicBezTo>
                    <a:pt x="871" y="541"/>
                    <a:pt x="874" y="539"/>
                    <a:pt x="875" y="540"/>
                  </a:cubicBezTo>
                  <a:cubicBezTo>
                    <a:pt x="876" y="537"/>
                    <a:pt x="873" y="537"/>
                    <a:pt x="872" y="538"/>
                  </a:cubicBezTo>
                  <a:close/>
                  <a:moveTo>
                    <a:pt x="879" y="539"/>
                  </a:moveTo>
                  <a:cubicBezTo>
                    <a:pt x="880" y="540"/>
                    <a:pt x="883" y="540"/>
                    <a:pt x="883" y="538"/>
                  </a:cubicBezTo>
                  <a:cubicBezTo>
                    <a:pt x="881" y="538"/>
                    <a:pt x="880" y="537"/>
                    <a:pt x="879" y="539"/>
                  </a:cubicBezTo>
                  <a:close/>
                  <a:moveTo>
                    <a:pt x="751" y="541"/>
                  </a:moveTo>
                  <a:cubicBezTo>
                    <a:pt x="756" y="543"/>
                    <a:pt x="759" y="540"/>
                    <a:pt x="765" y="540"/>
                  </a:cubicBezTo>
                  <a:cubicBezTo>
                    <a:pt x="762" y="535"/>
                    <a:pt x="755" y="541"/>
                    <a:pt x="751" y="541"/>
                  </a:cubicBezTo>
                  <a:close/>
                  <a:moveTo>
                    <a:pt x="864" y="543"/>
                  </a:moveTo>
                  <a:cubicBezTo>
                    <a:pt x="867" y="542"/>
                    <a:pt x="870" y="542"/>
                    <a:pt x="871" y="540"/>
                  </a:cubicBezTo>
                  <a:cubicBezTo>
                    <a:pt x="869" y="539"/>
                    <a:pt x="864" y="538"/>
                    <a:pt x="864" y="543"/>
                  </a:cubicBezTo>
                  <a:close/>
                  <a:moveTo>
                    <a:pt x="797" y="540"/>
                  </a:moveTo>
                  <a:cubicBezTo>
                    <a:pt x="797" y="543"/>
                    <a:pt x="802" y="542"/>
                    <a:pt x="802" y="540"/>
                  </a:cubicBezTo>
                  <a:cubicBezTo>
                    <a:pt x="801" y="540"/>
                    <a:pt x="798" y="540"/>
                    <a:pt x="797" y="540"/>
                  </a:cubicBezTo>
                  <a:close/>
                  <a:moveTo>
                    <a:pt x="827" y="545"/>
                  </a:moveTo>
                  <a:cubicBezTo>
                    <a:pt x="832" y="543"/>
                    <a:pt x="837" y="545"/>
                    <a:pt x="842" y="542"/>
                  </a:cubicBezTo>
                  <a:cubicBezTo>
                    <a:pt x="837" y="540"/>
                    <a:pt x="830" y="541"/>
                    <a:pt x="825" y="540"/>
                  </a:cubicBezTo>
                  <a:cubicBezTo>
                    <a:pt x="824" y="543"/>
                    <a:pt x="828" y="541"/>
                    <a:pt x="827" y="545"/>
                  </a:cubicBezTo>
                  <a:close/>
                  <a:moveTo>
                    <a:pt x="790" y="543"/>
                  </a:moveTo>
                  <a:cubicBezTo>
                    <a:pt x="786" y="543"/>
                    <a:pt x="784" y="543"/>
                    <a:pt x="779" y="543"/>
                  </a:cubicBezTo>
                  <a:cubicBezTo>
                    <a:pt x="781" y="546"/>
                    <a:pt x="788" y="546"/>
                    <a:pt x="792" y="545"/>
                  </a:cubicBezTo>
                  <a:cubicBezTo>
                    <a:pt x="790" y="543"/>
                    <a:pt x="793" y="541"/>
                    <a:pt x="790" y="540"/>
                  </a:cubicBezTo>
                  <a:cubicBezTo>
                    <a:pt x="790" y="541"/>
                    <a:pt x="790" y="542"/>
                    <a:pt x="790" y="543"/>
                  </a:cubicBezTo>
                  <a:close/>
                  <a:moveTo>
                    <a:pt x="822" y="543"/>
                  </a:moveTo>
                  <a:cubicBezTo>
                    <a:pt x="822" y="542"/>
                    <a:pt x="822" y="542"/>
                    <a:pt x="822" y="541"/>
                  </a:cubicBezTo>
                  <a:cubicBezTo>
                    <a:pt x="821" y="541"/>
                    <a:pt x="820" y="541"/>
                    <a:pt x="819" y="541"/>
                  </a:cubicBezTo>
                  <a:cubicBezTo>
                    <a:pt x="818" y="544"/>
                    <a:pt x="822" y="544"/>
                    <a:pt x="822" y="543"/>
                  </a:cubicBezTo>
                  <a:close/>
                  <a:moveTo>
                    <a:pt x="763" y="545"/>
                  </a:moveTo>
                  <a:cubicBezTo>
                    <a:pt x="763" y="547"/>
                    <a:pt x="772" y="547"/>
                    <a:pt x="772" y="545"/>
                  </a:cubicBezTo>
                  <a:cubicBezTo>
                    <a:pt x="770" y="544"/>
                    <a:pt x="765" y="544"/>
                    <a:pt x="763" y="545"/>
                  </a:cubicBezTo>
                  <a:close/>
                  <a:moveTo>
                    <a:pt x="807" y="568"/>
                  </a:moveTo>
                  <a:cubicBezTo>
                    <a:pt x="820" y="569"/>
                    <a:pt x="823" y="557"/>
                    <a:pt x="827" y="549"/>
                  </a:cubicBezTo>
                  <a:cubicBezTo>
                    <a:pt x="815" y="545"/>
                    <a:pt x="806" y="555"/>
                    <a:pt x="807" y="568"/>
                  </a:cubicBezTo>
                  <a:close/>
                  <a:moveTo>
                    <a:pt x="841" y="549"/>
                  </a:moveTo>
                  <a:cubicBezTo>
                    <a:pt x="842" y="550"/>
                    <a:pt x="843" y="550"/>
                    <a:pt x="843" y="551"/>
                  </a:cubicBezTo>
                  <a:cubicBezTo>
                    <a:pt x="841" y="551"/>
                    <a:pt x="840" y="552"/>
                    <a:pt x="839" y="552"/>
                  </a:cubicBezTo>
                  <a:cubicBezTo>
                    <a:pt x="840" y="554"/>
                    <a:pt x="840" y="557"/>
                    <a:pt x="842" y="558"/>
                  </a:cubicBezTo>
                  <a:cubicBezTo>
                    <a:pt x="842" y="555"/>
                    <a:pt x="844" y="558"/>
                    <a:pt x="846" y="557"/>
                  </a:cubicBezTo>
                  <a:cubicBezTo>
                    <a:pt x="847" y="554"/>
                    <a:pt x="844" y="553"/>
                    <a:pt x="842" y="552"/>
                  </a:cubicBezTo>
                  <a:cubicBezTo>
                    <a:pt x="845" y="553"/>
                    <a:pt x="846" y="551"/>
                    <a:pt x="846" y="549"/>
                  </a:cubicBezTo>
                  <a:cubicBezTo>
                    <a:pt x="845" y="548"/>
                    <a:pt x="841" y="547"/>
                    <a:pt x="841" y="549"/>
                  </a:cubicBezTo>
                  <a:close/>
                  <a:moveTo>
                    <a:pt x="809" y="552"/>
                  </a:moveTo>
                  <a:cubicBezTo>
                    <a:pt x="811" y="552"/>
                    <a:pt x="811" y="548"/>
                    <a:pt x="809" y="549"/>
                  </a:cubicBezTo>
                  <a:cubicBezTo>
                    <a:pt x="808" y="549"/>
                    <a:pt x="807" y="553"/>
                    <a:pt x="809" y="552"/>
                  </a:cubicBezTo>
                  <a:close/>
                  <a:moveTo>
                    <a:pt x="801" y="551"/>
                  </a:moveTo>
                  <a:cubicBezTo>
                    <a:pt x="802" y="551"/>
                    <a:pt x="801" y="553"/>
                    <a:pt x="803" y="553"/>
                  </a:cubicBezTo>
                  <a:cubicBezTo>
                    <a:pt x="803" y="552"/>
                    <a:pt x="803" y="551"/>
                    <a:pt x="803" y="550"/>
                  </a:cubicBezTo>
                  <a:cubicBezTo>
                    <a:pt x="802" y="550"/>
                    <a:pt x="801" y="550"/>
                    <a:pt x="801" y="551"/>
                  </a:cubicBezTo>
                  <a:close/>
                  <a:moveTo>
                    <a:pt x="828" y="554"/>
                  </a:moveTo>
                  <a:cubicBezTo>
                    <a:pt x="823" y="563"/>
                    <a:pt x="816" y="571"/>
                    <a:pt x="812" y="581"/>
                  </a:cubicBezTo>
                  <a:cubicBezTo>
                    <a:pt x="823" y="582"/>
                    <a:pt x="836" y="579"/>
                    <a:pt x="848" y="579"/>
                  </a:cubicBezTo>
                  <a:cubicBezTo>
                    <a:pt x="842" y="570"/>
                    <a:pt x="837" y="560"/>
                    <a:pt x="828" y="554"/>
                  </a:cubicBezTo>
                  <a:close/>
                  <a:moveTo>
                    <a:pt x="855" y="562"/>
                  </a:moveTo>
                  <a:cubicBezTo>
                    <a:pt x="857" y="561"/>
                    <a:pt x="855" y="558"/>
                    <a:pt x="854" y="557"/>
                  </a:cubicBezTo>
                  <a:cubicBezTo>
                    <a:pt x="854" y="559"/>
                    <a:pt x="853" y="562"/>
                    <a:pt x="855" y="562"/>
                  </a:cubicBezTo>
                  <a:close/>
                  <a:moveTo>
                    <a:pt x="842" y="564"/>
                  </a:moveTo>
                  <a:cubicBezTo>
                    <a:pt x="842" y="563"/>
                    <a:pt x="841" y="561"/>
                    <a:pt x="840" y="562"/>
                  </a:cubicBezTo>
                  <a:cubicBezTo>
                    <a:pt x="839" y="563"/>
                    <a:pt x="840" y="565"/>
                    <a:pt x="842" y="564"/>
                  </a:cubicBezTo>
                  <a:close/>
                  <a:moveTo>
                    <a:pt x="794" y="575"/>
                  </a:moveTo>
                  <a:cubicBezTo>
                    <a:pt x="795" y="571"/>
                    <a:pt x="799" y="569"/>
                    <a:pt x="799" y="564"/>
                  </a:cubicBezTo>
                  <a:cubicBezTo>
                    <a:pt x="798" y="564"/>
                    <a:pt x="797" y="563"/>
                    <a:pt x="796" y="563"/>
                  </a:cubicBezTo>
                  <a:cubicBezTo>
                    <a:pt x="794" y="565"/>
                    <a:pt x="792" y="573"/>
                    <a:pt x="794" y="575"/>
                  </a:cubicBezTo>
                  <a:close/>
                  <a:moveTo>
                    <a:pt x="848" y="575"/>
                  </a:moveTo>
                  <a:cubicBezTo>
                    <a:pt x="849" y="571"/>
                    <a:pt x="846" y="566"/>
                    <a:pt x="842" y="565"/>
                  </a:cubicBezTo>
                  <a:cubicBezTo>
                    <a:pt x="843" y="569"/>
                    <a:pt x="847" y="571"/>
                    <a:pt x="848" y="575"/>
                  </a:cubicBezTo>
                  <a:close/>
                  <a:moveTo>
                    <a:pt x="859" y="582"/>
                  </a:moveTo>
                  <a:cubicBezTo>
                    <a:pt x="859" y="576"/>
                    <a:pt x="859" y="570"/>
                    <a:pt x="855" y="568"/>
                  </a:cubicBezTo>
                  <a:cubicBezTo>
                    <a:pt x="852" y="575"/>
                    <a:pt x="856" y="579"/>
                    <a:pt x="859" y="582"/>
                  </a:cubicBezTo>
                  <a:close/>
                  <a:moveTo>
                    <a:pt x="805" y="581"/>
                  </a:moveTo>
                  <a:cubicBezTo>
                    <a:pt x="811" y="581"/>
                    <a:pt x="811" y="575"/>
                    <a:pt x="814" y="572"/>
                  </a:cubicBezTo>
                  <a:cubicBezTo>
                    <a:pt x="811" y="570"/>
                    <a:pt x="809" y="572"/>
                    <a:pt x="807" y="571"/>
                  </a:cubicBezTo>
                  <a:cubicBezTo>
                    <a:pt x="805" y="573"/>
                    <a:pt x="805" y="578"/>
                    <a:pt x="805" y="581"/>
                  </a:cubicBezTo>
                  <a:close/>
                  <a:moveTo>
                    <a:pt x="792" y="581"/>
                  </a:moveTo>
                  <a:cubicBezTo>
                    <a:pt x="794" y="583"/>
                    <a:pt x="797" y="582"/>
                    <a:pt x="799" y="581"/>
                  </a:cubicBezTo>
                  <a:cubicBezTo>
                    <a:pt x="799" y="578"/>
                    <a:pt x="799" y="574"/>
                    <a:pt x="797" y="573"/>
                  </a:cubicBezTo>
                  <a:cubicBezTo>
                    <a:pt x="797" y="577"/>
                    <a:pt x="793" y="577"/>
                    <a:pt x="792" y="581"/>
                  </a:cubicBezTo>
                  <a:close/>
                  <a:moveTo>
                    <a:pt x="806" y="590"/>
                  </a:moveTo>
                  <a:cubicBezTo>
                    <a:pt x="809" y="591"/>
                    <a:pt x="810" y="590"/>
                    <a:pt x="814" y="590"/>
                  </a:cubicBezTo>
                  <a:cubicBezTo>
                    <a:pt x="814" y="587"/>
                    <a:pt x="817" y="587"/>
                    <a:pt x="817" y="584"/>
                  </a:cubicBezTo>
                  <a:cubicBezTo>
                    <a:pt x="810" y="582"/>
                    <a:pt x="807" y="585"/>
                    <a:pt x="806" y="590"/>
                  </a:cubicBezTo>
                  <a:close/>
                  <a:moveTo>
                    <a:pt x="828" y="591"/>
                  </a:moveTo>
                  <a:cubicBezTo>
                    <a:pt x="837" y="590"/>
                    <a:pt x="842" y="590"/>
                    <a:pt x="848" y="586"/>
                  </a:cubicBezTo>
                  <a:cubicBezTo>
                    <a:pt x="848" y="588"/>
                    <a:pt x="845" y="589"/>
                    <a:pt x="848" y="589"/>
                  </a:cubicBezTo>
                  <a:cubicBezTo>
                    <a:pt x="852" y="580"/>
                    <a:pt x="831" y="585"/>
                    <a:pt x="822" y="584"/>
                  </a:cubicBezTo>
                  <a:cubicBezTo>
                    <a:pt x="824" y="587"/>
                    <a:pt x="826" y="589"/>
                    <a:pt x="828" y="591"/>
                  </a:cubicBezTo>
                  <a:close/>
                  <a:moveTo>
                    <a:pt x="800" y="588"/>
                  </a:moveTo>
                  <a:cubicBezTo>
                    <a:pt x="801" y="585"/>
                    <a:pt x="797" y="586"/>
                    <a:pt x="794" y="586"/>
                  </a:cubicBezTo>
                  <a:cubicBezTo>
                    <a:pt x="795" y="587"/>
                    <a:pt x="798" y="590"/>
                    <a:pt x="800" y="588"/>
                  </a:cubicBezTo>
                  <a:close/>
                  <a:moveTo>
                    <a:pt x="817" y="590"/>
                  </a:moveTo>
                  <a:cubicBezTo>
                    <a:pt x="818" y="592"/>
                    <a:pt x="821" y="591"/>
                    <a:pt x="824" y="591"/>
                  </a:cubicBezTo>
                  <a:cubicBezTo>
                    <a:pt x="822" y="589"/>
                    <a:pt x="822" y="586"/>
                    <a:pt x="820" y="586"/>
                  </a:cubicBezTo>
                  <a:cubicBezTo>
                    <a:pt x="818" y="587"/>
                    <a:pt x="818" y="589"/>
                    <a:pt x="817" y="590"/>
                  </a:cubicBezTo>
                  <a:close/>
                  <a:moveTo>
                    <a:pt x="792" y="596"/>
                  </a:moveTo>
                  <a:cubicBezTo>
                    <a:pt x="791" y="592"/>
                    <a:pt x="794" y="589"/>
                    <a:pt x="790" y="588"/>
                  </a:cubicBezTo>
                  <a:cubicBezTo>
                    <a:pt x="790" y="590"/>
                    <a:pt x="788" y="596"/>
                    <a:pt x="792" y="596"/>
                  </a:cubicBezTo>
                  <a:close/>
                  <a:moveTo>
                    <a:pt x="806" y="601"/>
                  </a:moveTo>
                  <a:cubicBezTo>
                    <a:pt x="806" y="597"/>
                    <a:pt x="811" y="598"/>
                    <a:pt x="810" y="594"/>
                  </a:cubicBezTo>
                  <a:cubicBezTo>
                    <a:pt x="809" y="593"/>
                    <a:pt x="806" y="593"/>
                    <a:pt x="805" y="592"/>
                  </a:cubicBezTo>
                  <a:cubicBezTo>
                    <a:pt x="806" y="596"/>
                    <a:pt x="802" y="601"/>
                    <a:pt x="806" y="601"/>
                  </a:cubicBezTo>
                  <a:close/>
                  <a:moveTo>
                    <a:pt x="835" y="595"/>
                  </a:moveTo>
                  <a:cubicBezTo>
                    <a:pt x="836" y="595"/>
                    <a:pt x="837" y="595"/>
                    <a:pt x="838" y="595"/>
                  </a:cubicBezTo>
                  <a:cubicBezTo>
                    <a:pt x="838" y="594"/>
                    <a:pt x="838" y="593"/>
                    <a:pt x="837" y="592"/>
                  </a:cubicBezTo>
                  <a:cubicBezTo>
                    <a:pt x="837" y="594"/>
                    <a:pt x="835" y="593"/>
                    <a:pt x="835" y="595"/>
                  </a:cubicBezTo>
                  <a:close/>
                  <a:moveTo>
                    <a:pt x="838" y="599"/>
                  </a:moveTo>
                  <a:cubicBezTo>
                    <a:pt x="842" y="601"/>
                    <a:pt x="849" y="600"/>
                    <a:pt x="851" y="601"/>
                  </a:cubicBezTo>
                  <a:cubicBezTo>
                    <a:pt x="851" y="597"/>
                    <a:pt x="851" y="595"/>
                    <a:pt x="850" y="592"/>
                  </a:cubicBezTo>
                  <a:cubicBezTo>
                    <a:pt x="844" y="593"/>
                    <a:pt x="839" y="592"/>
                    <a:pt x="838" y="599"/>
                  </a:cubicBezTo>
                  <a:close/>
                  <a:moveTo>
                    <a:pt x="814" y="594"/>
                  </a:moveTo>
                  <a:cubicBezTo>
                    <a:pt x="814" y="597"/>
                    <a:pt x="810" y="597"/>
                    <a:pt x="811" y="602"/>
                  </a:cubicBezTo>
                  <a:cubicBezTo>
                    <a:pt x="811" y="604"/>
                    <a:pt x="815" y="603"/>
                    <a:pt x="814" y="605"/>
                  </a:cubicBezTo>
                  <a:cubicBezTo>
                    <a:pt x="812" y="607"/>
                    <a:pt x="811" y="603"/>
                    <a:pt x="809" y="602"/>
                  </a:cubicBezTo>
                  <a:cubicBezTo>
                    <a:pt x="808" y="605"/>
                    <a:pt x="805" y="606"/>
                    <a:pt x="805" y="609"/>
                  </a:cubicBezTo>
                  <a:cubicBezTo>
                    <a:pt x="807" y="611"/>
                    <a:pt x="812" y="610"/>
                    <a:pt x="816" y="610"/>
                  </a:cubicBezTo>
                  <a:cubicBezTo>
                    <a:pt x="815" y="609"/>
                    <a:pt x="816" y="608"/>
                    <a:pt x="817" y="607"/>
                  </a:cubicBezTo>
                  <a:cubicBezTo>
                    <a:pt x="817" y="609"/>
                    <a:pt x="819" y="610"/>
                    <a:pt x="821" y="610"/>
                  </a:cubicBezTo>
                  <a:cubicBezTo>
                    <a:pt x="823" y="605"/>
                    <a:pt x="827" y="602"/>
                    <a:pt x="828" y="597"/>
                  </a:cubicBezTo>
                  <a:cubicBezTo>
                    <a:pt x="826" y="592"/>
                    <a:pt x="819" y="593"/>
                    <a:pt x="814" y="594"/>
                  </a:cubicBezTo>
                  <a:close/>
                  <a:moveTo>
                    <a:pt x="856" y="598"/>
                  </a:moveTo>
                  <a:cubicBezTo>
                    <a:pt x="856" y="596"/>
                    <a:pt x="857" y="593"/>
                    <a:pt x="855" y="593"/>
                  </a:cubicBezTo>
                  <a:cubicBezTo>
                    <a:pt x="855" y="595"/>
                    <a:pt x="853" y="598"/>
                    <a:pt x="856" y="598"/>
                  </a:cubicBezTo>
                  <a:close/>
                  <a:moveTo>
                    <a:pt x="799" y="602"/>
                  </a:moveTo>
                  <a:cubicBezTo>
                    <a:pt x="797" y="600"/>
                    <a:pt x="800" y="594"/>
                    <a:pt x="797" y="594"/>
                  </a:cubicBezTo>
                  <a:cubicBezTo>
                    <a:pt x="796" y="597"/>
                    <a:pt x="797" y="601"/>
                    <a:pt x="799" y="602"/>
                  </a:cubicBezTo>
                  <a:close/>
                  <a:moveTo>
                    <a:pt x="831" y="596"/>
                  </a:moveTo>
                  <a:cubicBezTo>
                    <a:pt x="831" y="597"/>
                    <a:pt x="833" y="597"/>
                    <a:pt x="832" y="599"/>
                  </a:cubicBezTo>
                  <a:cubicBezTo>
                    <a:pt x="835" y="599"/>
                    <a:pt x="835" y="596"/>
                    <a:pt x="833" y="595"/>
                  </a:cubicBezTo>
                  <a:cubicBezTo>
                    <a:pt x="833" y="596"/>
                    <a:pt x="832" y="596"/>
                    <a:pt x="831" y="596"/>
                  </a:cubicBezTo>
                  <a:close/>
                  <a:moveTo>
                    <a:pt x="920" y="599"/>
                  </a:moveTo>
                  <a:cubicBezTo>
                    <a:pt x="922" y="600"/>
                    <a:pt x="925" y="601"/>
                    <a:pt x="926" y="603"/>
                  </a:cubicBezTo>
                  <a:cubicBezTo>
                    <a:pt x="926" y="599"/>
                    <a:pt x="924" y="598"/>
                    <a:pt x="922" y="596"/>
                  </a:cubicBezTo>
                  <a:cubicBezTo>
                    <a:pt x="921" y="597"/>
                    <a:pt x="921" y="598"/>
                    <a:pt x="920" y="599"/>
                  </a:cubicBezTo>
                  <a:close/>
                  <a:moveTo>
                    <a:pt x="815" y="629"/>
                  </a:moveTo>
                  <a:cubicBezTo>
                    <a:pt x="810" y="630"/>
                    <a:pt x="808" y="638"/>
                    <a:pt x="807" y="641"/>
                  </a:cubicBezTo>
                  <a:cubicBezTo>
                    <a:pt x="825" y="639"/>
                    <a:pt x="839" y="641"/>
                    <a:pt x="855" y="638"/>
                  </a:cubicBezTo>
                  <a:cubicBezTo>
                    <a:pt x="846" y="626"/>
                    <a:pt x="839" y="612"/>
                    <a:pt x="829" y="601"/>
                  </a:cubicBezTo>
                  <a:cubicBezTo>
                    <a:pt x="829" y="601"/>
                    <a:pt x="828" y="601"/>
                    <a:pt x="828" y="601"/>
                  </a:cubicBezTo>
                  <a:cubicBezTo>
                    <a:pt x="826" y="610"/>
                    <a:pt x="817" y="617"/>
                    <a:pt x="815" y="629"/>
                  </a:cubicBezTo>
                  <a:close/>
                  <a:moveTo>
                    <a:pt x="848" y="620"/>
                  </a:moveTo>
                  <a:cubicBezTo>
                    <a:pt x="847" y="627"/>
                    <a:pt x="854" y="627"/>
                    <a:pt x="853" y="634"/>
                  </a:cubicBezTo>
                  <a:cubicBezTo>
                    <a:pt x="860" y="629"/>
                    <a:pt x="848" y="622"/>
                    <a:pt x="850" y="618"/>
                  </a:cubicBezTo>
                  <a:cubicBezTo>
                    <a:pt x="842" y="615"/>
                    <a:pt x="844" y="604"/>
                    <a:pt x="835" y="603"/>
                  </a:cubicBezTo>
                  <a:cubicBezTo>
                    <a:pt x="838" y="610"/>
                    <a:pt x="842" y="616"/>
                    <a:pt x="848" y="620"/>
                  </a:cubicBezTo>
                  <a:close/>
                  <a:moveTo>
                    <a:pt x="931" y="604"/>
                  </a:moveTo>
                  <a:cubicBezTo>
                    <a:pt x="932" y="605"/>
                    <a:pt x="935" y="605"/>
                    <a:pt x="934" y="603"/>
                  </a:cubicBezTo>
                  <a:cubicBezTo>
                    <a:pt x="933" y="603"/>
                    <a:pt x="931" y="603"/>
                    <a:pt x="931" y="604"/>
                  </a:cubicBezTo>
                  <a:close/>
                  <a:moveTo>
                    <a:pt x="847" y="609"/>
                  </a:moveTo>
                  <a:cubicBezTo>
                    <a:pt x="849" y="607"/>
                    <a:pt x="851" y="607"/>
                    <a:pt x="850" y="603"/>
                  </a:cubicBezTo>
                  <a:cubicBezTo>
                    <a:pt x="848" y="603"/>
                    <a:pt x="845" y="603"/>
                    <a:pt x="842" y="603"/>
                  </a:cubicBezTo>
                  <a:cubicBezTo>
                    <a:pt x="842" y="607"/>
                    <a:pt x="845" y="608"/>
                    <a:pt x="847" y="609"/>
                  </a:cubicBezTo>
                  <a:close/>
                  <a:moveTo>
                    <a:pt x="930" y="608"/>
                  </a:moveTo>
                  <a:cubicBezTo>
                    <a:pt x="930" y="607"/>
                    <a:pt x="930" y="606"/>
                    <a:pt x="930" y="604"/>
                  </a:cubicBezTo>
                  <a:cubicBezTo>
                    <a:pt x="928" y="605"/>
                    <a:pt x="929" y="603"/>
                    <a:pt x="927" y="603"/>
                  </a:cubicBezTo>
                  <a:cubicBezTo>
                    <a:pt x="927" y="606"/>
                    <a:pt x="928" y="607"/>
                    <a:pt x="930" y="608"/>
                  </a:cubicBezTo>
                  <a:close/>
                  <a:moveTo>
                    <a:pt x="792" y="618"/>
                  </a:moveTo>
                  <a:cubicBezTo>
                    <a:pt x="790" y="619"/>
                    <a:pt x="791" y="616"/>
                    <a:pt x="789" y="617"/>
                  </a:cubicBezTo>
                  <a:cubicBezTo>
                    <a:pt x="789" y="619"/>
                    <a:pt x="788" y="620"/>
                    <a:pt x="788" y="622"/>
                  </a:cubicBezTo>
                  <a:cubicBezTo>
                    <a:pt x="796" y="624"/>
                    <a:pt x="792" y="614"/>
                    <a:pt x="793" y="608"/>
                  </a:cubicBezTo>
                  <a:cubicBezTo>
                    <a:pt x="792" y="608"/>
                    <a:pt x="792" y="608"/>
                    <a:pt x="791" y="608"/>
                  </a:cubicBezTo>
                  <a:cubicBezTo>
                    <a:pt x="790" y="612"/>
                    <a:pt x="790" y="616"/>
                    <a:pt x="792" y="618"/>
                  </a:cubicBezTo>
                  <a:close/>
                  <a:moveTo>
                    <a:pt x="861" y="623"/>
                  </a:moveTo>
                  <a:cubicBezTo>
                    <a:pt x="863" y="620"/>
                    <a:pt x="864" y="612"/>
                    <a:pt x="861" y="610"/>
                  </a:cubicBezTo>
                  <a:cubicBezTo>
                    <a:pt x="860" y="613"/>
                    <a:pt x="859" y="621"/>
                    <a:pt x="861" y="623"/>
                  </a:cubicBezTo>
                  <a:close/>
                  <a:moveTo>
                    <a:pt x="853" y="619"/>
                  </a:moveTo>
                  <a:cubicBezTo>
                    <a:pt x="854" y="617"/>
                    <a:pt x="852" y="614"/>
                    <a:pt x="853" y="612"/>
                  </a:cubicBezTo>
                  <a:cubicBezTo>
                    <a:pt x="852" y="612"/>
                    <a:pt x="851" y="612"/>
                    <a:pt x="850" y="612"/>
                  </a:cubicBezTo>
                  <a:cubicBezTo>
                    <a:pt x="848" y="614"/>
                    <a:pt x="851" y="617"/>
                    <a:pt x="853" y="619"/>
                  </a:cubicBezTo>
                  <a:close/>
                  <a:moveTo>
                    <a:pt x="814" y="624"/>
                  </a:moveTo>
                  <a:cubicBezTo>
                    <a:pt x="813" y="618"/>
                    <a:pt x="818" y="619"/>
                    <a:pt x="818" y="614"/>
                  </a:cubicBezTo>
                  <a:cubicBezTo>
                    <a:pt x="814" y="614"/>
                    <a:pt x="810" y="613"/>
                    <a:pt x="809" y="616"/>
                  </a:cubicBezTo>
                  <a:cubicBezTo>
                    <a:pt x="808" y="615"/>
                    <a:pt x="806" y="614"/>
                    <a:pt x="803" y="614"/>
                  </a:cubicBezTo>
                  <a:cubicBezTo>
                    <a:pt x="803" y="618"/>
                    <a:pt x="807" y="617"/>
                    <a:pt x="807" y="620"/>
                  </a:cubicBezTo>
                  <a:cubicBezTo>
                    <a:pt x="804" y="622"/>
                    <a:pt x="808" y="626"/>
                    <a:pt x="807" y="629"/>
                  </a:cubicBezTo>
                  <a:cubicBezTo>
                    <a:pt x="803" y="628"/>
                    <a:pt x="806" y="621"/>
                    <a:pt x="803" y="619"/>
                  </a:cubicBezTo>
                  <a:cubicBezTo>
                    <a:pt x="801" y="623"/>
                    <a:pt x="800" y="628"/>
                    <a:pt x="803" y="631"/>
                  </a:cubicBezTo>
                  <a:cubicBezTo>
                    <a:pt x="811" y="632"/>
                    <a:pt x="812" y="625"/>
                    <a:pt x="808" y="620"/>
                  </a:cubicBezTo>
                  <a:cubicBezTo>
                    <a:pt x="810" y="621"/>
                    <a:pt x="810" y="625"/>
                    <a:pt x="814" y="624"/>
                  </a:cubicBezTo>
                  <a:close/>
                  <a:moveTo>
                    <a:pt x="861" y="628"/>
                  </a:moveTo>
                  <a:cubicBezTo>
                    <a:pt x="862" y="628"/>
                    <a:pt x="864" y="629"/>
                    <a:pt x="865" y="628"/>
                  </a:cubicBezTo>
                  <a:cubicBezTo>
                    <a:pt x="865" y="625"/>
                    <a:pt x="865" y="622"/>
                    <a:pt x="863" y="621"/>
                  </a:cubicBezTo>
                  <a:cubicBezTo>
                    <a:pt x="863" y="624"/>
                    <a:pt x="861" y="625"/>
                    <a:pt x="861" y="628"/>
                  </a:cubicBezTo>
                  <a:close/>
                  <a:moveTo>
                    <a:pt x="785" y="634"/>
                  </a:moveTo>
                  <a:cubicBezTo>
                    <a:pt x="788" y="632"/>
                    <a:pt x="789" y="629"/>
                    <a:pt x="790" y="625"/>
                  </a:cubicBezTo>
                  <a:cubicBezTo>
                    <a:pt x="789" y="625"/>
                    <a:pt x="789" y="624"/>
                    <a:pt x="788" y="625"/>
                  </a:cubicBezTo>
                  <a:cubicBezTo>
                    <a:pt x="786" y="627"/>
                    <a:pt x="786" y="631"/>
                    <a:pt x="785" y="634"/>
                  </a:cubicBezTo>
                  <a:close/>
                  <a:moveTo>
                    <a:pt x="785" y="642"/>
                  </a:moveTo>
                  <a:cubicBezTo>
                    <a:pt x="786" y="642"/>
                    <a:pt x="790" y="641"/>
                    <a:pt x="794" y="642"/>
                  </a:cubicBezTo>
                  <a:cubicBezTo>
                    <a:pt x="793" y="637"/>
                    <a:pt x="795" y="629"/>
                    <a:pt x="792" y="627"/>
                  </a:cubicBezTo>
                  <a:cubicBezTo>
                    <a:pt x="791" y="633"/>
                    <a:pt x="785" y="635"/>
                    <a:pt x="785" y="642"/>
                  </a:cubicBezTo>
                  <a:close/>
                  <a:moveTo>
                    <a:pt x="862" y="634"/>
                  </a:moveTo>
                  <a:cubicBezTo>
                    <a:pt x="866" y="635"/>
                    <a:pt x="865" y="641"/>
                    <a:pt x="869" y="643"/>
                  </a:cubicBezTo>
                  <a:cubicBezTo>
                    <a:pt x="869" y="638"/>
                    <a:pt x="867" y="635"/>
                    <a:pt x="865" y="631"/>
                  </a:cubicBezTo>
                  <a:cubicBezTo>
                    <a:pt x="863" y="631"/>
                    <a:pt x="862" y="632"/>
                    <a:pt x="862" y="634"/>
                  </a:cubicBezTo>
                  <a:close/>
                  <a:moveTo>
                    <a:pt x="801" y="641"/>
                  </a:moveTo>
                  <a:cubicBezTo>
                    <a:pt x="804" y="640"/>
                    <a:pt x="805" y="638"/>
                    <a:pt x="806" y="635"/>
                  </a:cubicBezTo>
                  <a:cubicBezTo>
                    <a:pt x="805" y="634"/>
                    <a:pt x="803" y="634"/>
                    <a:pt x="801" y="634"/>
                  </a:cubicBezTo>
                  <a:cubicBezTo>
                    <a:pt x="801" y="637"/>
                    <a:pt x="800" y="638"/>
                    <a:pt x="801" y="641"/>
                  </a:cubicBezTo>
                  <a:close/>
                  <a:moveTo>
                    <a:pt x="865" y="641"/>
                  </a:moveTo>
                  <a:cubicBezTo>
                    <a:pt x="863" y="640"/>
                    <a:pt x="863" y="636"/>
                    <a:pt x="860" y="636"/>
                  </a:cubicBezTo>
                  <a:cubicBezTo>
                    <a:pt x="859" y="640"/>
                    <a:pt x="863" y="643"/>
                    <a:pt x="865" y="641"/>
                  </a:cubicBezTo>
                  <a:close/>
                  <a:moveTo>
                    <a:pt x="801" y="650"/>
                  </a:moveTo>
                  <a:cubicBezTo>
                    <a:pt x="807" y="651"/>
                    <a:pt x="817" y="651"/>
                    <a:pt x="816" y="643"/>
                  </a:cubicBezTo>
                  <a:cubicBezTo>
                    <a:pt x="809" y="643"/>
                    <a:pt x="801" y="643"/>
                    <a:pt x="801" y="650"/>
                  </a:cubicBezTo>
                  <a:close/>
                  <a:moveTo>
                    <a:pt x="822" y="643"/>
                  </a:moveTo>
                  <a:cubicBezTo>
                    <a:pt x="822" y="644"/>
                    <a:pt x="822" y="644"/>
                    <a:pt x="822" y="645"/>
                  </a:cubicBezTo>
                  <a:cubicBezTo>
                    <a:pt x="821" y="647"/>
                    <a:pt x="820" y="644"/>
                    <a:pt x="818" y="645"/>
                  </a:cubicBezTo>
                  <a:cubicBezTo>
                    <a:pt x="818" y="647"/>
                    <a:pt x="816" y="648"/>
                    <a:pt x="816" y="650"/>
                  </a:cubicBezTo>
                  <a:cubicBezTo>
                    <a:pt x="818" y="651"/>
                    <a:pt x="820" y="653"/>
                    <a:pt x="822" y="651"/>
                  </a:cubicBezTo>
                  <a:cubicBezTo>
                    <a:pt x="824" y="648"/>
                    <a:pt x="820" y="648"/>
                    <a:pt x="822" y="646"/>
                  </a:cubicBezTo>
                  <a:cubicBezTo>
                    <a:pt x="824" y="645"/>
                    <a:pt x="825" y="649"/>
                    <a:pt x="826" y="650"/>
                  </a:cubicBezTo>
                  <a:cubicBezTo>
                    <a:pt x="835" y="650"/>
                    <a:pt x="850" y="653"/>
                    <a:pt x="853" y="643"/>
                  </a:cubicBezTo>
                  <a:cubicBezTo>
                    <a:pt x="840" y="643"/>
                    <a:pt x="833" y="644"/>
                    <a:pt x="822" y="643"/>
                  </a:cubicBezTo>
                  <a:close/>
                  <a:moveTo>
                    <a:pt x="861" y="647"/>
                  </a:moveTo>
                  <a:cubicBezTo>
                    <a:pt x="862" y="647"/>
                    <a:pt x="863" y="647"/>
                    <a:pt x="863" y="647"/>
                  </a:cubicBezTo>
                  <a:cubicBezTo>
                    <a:pt x="864" y="645"/>
                    <a:pt x="863" y="644"/>
                    <a:pt x="861" y="644"/>
                  </a:cubicBezTo>
                  <a:cubicBezTo>
                    <a:pt x="861" y="645"/>
                    <a:pt x="861" y="646"/>
                    <a:pt x="861" y="647"/>
                  </a:cubicBezTo>
                  <a:close/>
                  <a:moveTo>
                    <a:pt x="794" y="649"/>
                  </a:moveTo>
                  <a:cubicBezTo>
                    <a:pt x="795" y="647"/>
                    <a:pt x="795" y="646"/>
                    <a:pt x="794" y="645"/>
                  </a:cubicBezTo>
                  <a:cubicBezTo>
                    <a:pt x="791" y="646"/>
                    <a:pt x="789" y="644"/>
                    <a:pt x="788" y="646"/>
                  </a:cubicBezTo>
                  <a:cubicBezTo>
                    <a:pt x="790" y="647"/>
                    <a:pt x="790" y="650"/>
                    <a:pt x="794" y="649"/>
                  </a:cubicBezTo>
                  <a:close/>
                  <a:moveTo>
                    <a:pt x="851" y="650"/>
                  </a:moveTo>
                  <a:cubicBezTo>
                    <a:pt x="854" y="649"/>
                    <a:pt x="857" y="649"/>
                    <a:pt x="857" y="646"/>
                  </a:cubicBezTo>
                  <a:cubicBezTo>
                    <a:pt x="854" y="644"/>
                    <a:pt x="852" y="648"/>
                    <a:pt x="851" y="650"/>
                  </a:cubicBezTo>
                  <a:close/>
                  <a:moveTo>
                    <a:pt x="782" y="661"/>
                  </a:moveTo>
                  <a:cubicBezTo>
                    <a:pt x="785" y="659"/>
                    <a:pt x="786" y="652"/>
                    <a:pt x="785" y="648"/>
                  </a:cubicBezTo>
                  <a:cubicBezTo>
                    <a:pt x="784" y="648"/>
                    <a:pt x="784" y="648"/>
                    <a:pt x="783" y="648"/>
                  </a:cubicBezTo>
                  <a:cubicBezTo>
                    <a:pt x="782" y="651"/>
                    <a:pt x="782" y="656"/>
                    <a:pt x="782" y="661"/>
                  </a:cubicBezTo>
                  <a:close/>
                  <a:moveTo>
                    <a:pt x="792" y="664"/>
                  </a:moveTo>
                  <a:cubicBezTo>
                    <a:pt x="798" y="664"/>
                    <a:pt x="789" y="656"/>
                    <a:pt x="794" y="653"/>
                  </a:cubicBezTo>
                  <a:cubicBezTo>
                    <a:pt x="793" y="653"/>
                    <a:pt x="793" y="652"/>
                    <a:pt x="792" y="653"/>
                  </a:cubicBezTo>
                  <a:cubicBezTo>
                    <a:pt x="790" y="656"/>
                    <a:pt x="790" y="661"/>
                    <a:pt x="792" y="664"/>
                  </a:cubicBezTo>
                  <a:close/>
                  <a:moveTo>
                    <a:pt x="829" y="656"/>
                  </a:moveTo>
                  <a:cubicBezTo>
                    <a:pt x="830" y="656"/>
                    <a:pt x="831" y="656"/>
                    <a:pt x="832" y="656"/>
                  </a:cubicBezTo>
                  <a:cubicBezTo>
                    <a:pt x="832" y="654"/>
                    <a:pt x="831" y="653"/>
                    <a:pt x="830" y="653"/>
                  </a:cubicBezTo>
                  <a:cubicBezTo>
                    <a:pt x="829" y="653"/>
                    <a:pt x="829" y="654"/>
                    <a:pt x="829" y="656"/>
                  </a:cubicBezTo>
                  <a:close/>
                  <a:moveTo>
                    <a:pt x="842" y="659"/>
                  </a:moveTo>
                  <a:cubicBezTo>
                    <a:pt x="843" y="665"/>
                    <a:pt x="851" y="661"/>
                    <a:pt x="857" y="661"/>
                  </a:cubicBezTo>
                  <a:cubicBezTo>
                    <a:pt x="857" y="657"/>
                    <a:pt x="857" y="656"/>
                    <a:pt x="856" y="653"/>
                  </a:cubicBezTo>
                  <a:cubicBezTo>
                    <a:pt x="849" y="652"/>
                    <a:pt x="846" y="655"/>
                    <a:pt x="842" y="659"/>
                  </a:cubicBezTo>
                  <a:close/>
                  <a:moveTo>
                    <a:pt x="841" y="656"/>
                  </a:moveTo>
                  <a:cubicBezTo>
                    <a:pt x="841" y="654"/>
                    <a:pt x="840" y="653"/>
                    <a:pt x="838" y="653"/>
                  </a:cubicBezTo>
                  <a:cubicBezTo>
                    <a:pt x="838" y="655"/>
                    <a:pt x="839" y="656"/>
                    <a:pt x="841" y="656"/>
                  </a:cubicBezTo>
                  <a:close/>
                  <a:moveTo>
                    <a:pt x="805" y="659"/>
                  </a:moveTo>
                  <a:cubicBezTo>
                    <a:pt x="807" y="658"/>
                    <a:pt x="809" y="657"/>
                    <a:pt x="809" y="654"/>
                  </a:cubicBezTo>
                  <a:cubicBezTo>
                    <a:pt x="806" y="654"/>
                    <a:pt x="804" y="654"/>
                    <a:pt x="801" y="654"/>
                  </a:cubicBezTo>
                  <a:cubicBezTo>
                    <a:pt x="801" y="657"/>
                    <a:pt x="804" y="657"/>
                    <a:pt x="805" y="659"/>
                  </a:cubicBezTo>
                  <a:close/>
                  <a:moveTo>
                    <a:pt x="807" y="663"/>
                  </a:moveTo>
                  <a:cubicBezTo>
                    <a:pt x="805" y="665"/>
                    <a:pt x="803" y="668"/>
                    <a:pt x="802" y="672"/>
                  </a:cubicBezTo>
                  <a:cubicBezTo>
                    <a:pt x="805" y="673"/>
                    <a:pt x="811" y="672"/>
                    <a:pt x="815" y="673"/>
                  </a:cubicBezTo>
                  <a:cubicBezTo>
                    <a:pt x="816" y="673"/>
                    <a:pt x="814" y="671"/>
                    <a:pt x="816" y="671"/>
                  </a:cubicBezTo>
                  <a:cubicBezTo>
                    <a:pt x="819" y="671"/>
                    <a:pt x="818" y="674"/>
                    <a:pt x="821" y="673"/>
                  </a:cubicBezTo>
                  <a:cubicBezTo>
                    <a:pt x="823" y="667"/>
                    <a:pt x="828" y="664"/>
                    <a:pt x="829" y="657"/>
                  </a:cubicBezTo>
                  <a:cubicBezTo>
                    <a:pt x="822" y="652"/>
                    <a:pt x="809" y="653"/>
                    <a:pt x="808" y="662"/>
                  </a:cubicBezTo>
                  <a:cubicBezTo>
                    <a:pt x="810" y="666"/>
                    <a:pt x="815" y="666"/>
                    <a:pt x="816" y="671"/>
                  </a:cubicBezTo>
                  <a:cubicBezTo>
                    <a:pt x="812" y="669"/>
                    <a:pt x="809" y="667"/>
                    <a:pt x="807" y="663"/>
                  </a:cubicBezTo>
                  <a:close/>
                  <a:moveTo>
                    <a:pt x="863" y="661"/>
                  </a:moveTo>
                  <a:cubicBezTo>
                    <a:pt x="863" y="659"/>
                    <a:pt x="865" y="655"/>
                    <a:pt x="862" y="655"/>
                  </a:cubicBezTo>
                  <a:cubicBezTo>
                    <a:pt x="861" y="656"/>
                    <a:pt x="861" y="660"/>
                    <a:pt x="863" y="661"/>
                  </a:cubicBezTo>
                  <a:close/>
                  <a:moveTo>
                    <a:pt x="833" y="661"/>
                  </a:moveTo>
                  <a:cubicBezTo>
                    <a:pt x="836" y="661"/>
                    <a:pt x="837" y="660"/>
                    <a:pt x="837" y="658"/>
                  </a:cubicBezTo>
                  <a:cubicBezTo>
                    <a:pt x="836" y="657"/>
                    <a:pt x="836" y="655"/>
                    <a:pt x="833" y="655"/>
                  </a:cubicBezTo>
                  <a:cubicBezTo>
                    <a:pt x="832" y="656"/>
                    <a:pt x="832" y="660"/>
                    <a:pt x="833" y="661"/>
                  </a:cubicBezTo>
                  <a:close/>
                  <a:moveTo>
                    <a:pt x="803" y="663"/>
                  </a:moveTo>
                  <a:cubicBezTo>
                    <a:pt x="805" y="661"/>
                    <a:pt x="802" y="658"/>
                    <a:pt x="799" y="657"/>
                  </a:cubicBezTo>
                  <a:cubicBezTo>
                    <a:pt x="798" y="660"/>
                    <a:pt x="801" y="663"/>
                    <a:pt x="803" y="663"/>
                  </a:cubicBezTo>
                  <a:close/>
                  <a:moveTo>
                    <a:pt x="802" y="709"/>
                  </a:moveTo>
                  <a:cubicBezTo>
                    <a:pt x="823" y="709"/>
                    <a:pt x="842" y="708"/>
                    <a:pt x="862" y="708"/>
                  </a:cubicBezTo>
                  <a:cubicBezTo>
                    <a:pt x="852" y="691"/>
                    <a:pt x="841" y="676"/>
                    <a:pt x="830" y="661"/>
                  </a:cubicBezTo>
                  <a:cubicBezTo>
                    <a:pt x="821" y="678"/>
                    <a:pt x="810" y="692"/>
                    <a:pt x="802" y="709"/>
                  </a:cubicBezTo>
                  <a:close/>
                  <a:moveTo>
                    <a:pt x="837" y="665"/>
                  </a:moveTo>
                  <a:cubicBezTo>
                    <a:pt x="840" y="672"/>
                    <a:pt x="845" y="677"/>
                    <a:pt x="849" y="683"/>
                  </a:cubicBezTo>
                  <a:cubicBezTo>
                    <a:pt x="850" y="682"/>
                    <a:pt x="851" y="680"/>
                    <a:pt x="851" y="677"/>
                  </a:cubicBezTo>
                  <a:cubicBezTo>
                    <a:pt x="846" y="673"/>
                    <a:pt x="845" y="662"/>
                    <a:pt x="837" y="665"/>
                  </a:cubicBezTo>
                  <a:close/>
                  <a:moveTo>
                    <a:pt x="850" y="672"/>
                  </a:moveTo>
                  <a:cubicBezTo>
                    <a:pt x="853" y="671"/>
                    <a:pt x="854" y="670"/>
                    <a:pt x="855" y="667"/>
                  </a:cubicBezTo>
                  <a:cubicBezTo>
                    <a:pt x="852" y="667"/>
                    <a:pt x="851" y="665"/>
                    <a:pt x="847" y="666"/>
                  </a:cubicBezTo>
                  <a:cubicBezTo>
                    <a:pt x="847" y="669"/>
                    <a:pt x="850" y="669"/>
                    <a:pt x="850" y="672"/>
                  </a:cubicBezTo>
                  <a:close/>
                  <a:moveTo>
                    <a:pt x="798" y="668"/>
                  </a:moveTo>
                  <a:cubicBezTo>
                    <a:pt x="798" y="669"/>
                    <a:pt x="798" y="671"/>
                    <a:pt x="800" y="670"/>
                  </a:cubicBezTo>
                  <a:cubicBezTo>
                    <a:pt x="800" y="669"/>
                    <a:pt x="801" y="669"/>
                    <a:pt x="801" y="667"/>
                  </a:cubicBezTo>
                  <a:cubicBezTo>
                    <a:pt x="799" y="667"/>
                    <a:pt x="798" y="667"/>
                    <a:pt x="798" y="668"/>
                  </a:cubicBezTo>
                  <a:close/>
                  <a:moveTo>
                    <a:pt x="792" y="671"/>
                  </a:moveTo>
                  <a:cubicBezTo>
                    <a:pt x="794" y="672"/>
                    <a:pt x="794" y="668"/>
                    <a:pt x="792" y="668"/>
                  </a:cubicBezTo>
                  <a:cubicBezTo>
                    <a:pt x="792" y="669"/>
                    <a:pt x="790" y="670"/>
                    <a:pt x="792" y="671"/>
                  </a:cubicBezTo>
                  <a:close/>
                  <a:moveTo>
                    <a:pt x="780" y="687"/>
                  </a:moveTo>
                  <a:cubicBezTo>
                    <a:pt x="781" y="688"/>
                    <a:pt x="783" y="688"/>
                    <a:pt x="783" y="689"/>
                  </a:cubicBezTo>
                  <a:cubicBezTo>
                    <a:pt x="778" y="691"/>
                    <a:pt x="777" y="696"/>
                    <a:pt x="777" y="702"/>
                  </a:cubicBezTo>
                  <a:cubicBezTo>
                    <a:pt x="782" y="697"/>
                    <a:pt x="784" y="689"/>
                    <a:pt x="788" y="684"/>
                  </a:cubicBezTo>
                  <a:cubicBezTo>
                    <a:pt x="786" y="679"/>
                    <a:pt x="789" y="673"/>
                    <a:pt x="786" y="669"/>
                  </a:cubicBezTo>
                  <a:cubicBezTo>
                    <a:pt x="784" y="676"/>
                    <a:pt x="783" y="681"/>
                    <a:pt x="780" y="687"/>
                  </a:cubicBezTo>
                  <a:close/>
                  <a:moveTo>
                    <a:pt x="855" y="676"/>
                  </a:moveTo>
                  <a:cubicBezTo>
                    <a:pt x="857" y="678"/>
                    <a:pt x="856" y="683"/>
                    <a:pt x="859" y="683"/>
                  </a:cubicBezTo>
                  <a:cubicBezTo>
                    <a:pt x="859" y="682"/>
                    <a:pt x="860" y="675"/>
                    <a:pt x="858" y="674"/>
                  </a:cubicBezTo>
                  <a:cubicBezTo>
                    <a:pt x="857" y="675"/>
                    <a:pt x="855" y="675"/>
                    <a:pt x="855" y="676"/>
                  </a:cubicBezTo>
                  <a:close/>
                  <a:moveTo>
                    <a:pt x="870" y="689"/>
                  </a:moveTo>
                  <a:cubicBezTo>
                    <a:pt x="869" y="684"/>
                    <a:pt x="873" y="677"/>
                    <a:pt x="869" y="674"/>
                  </a:cubicBezTo>
                  <a:cubicBezTo>
                    <a:pt x="868" y="677"/>
                    <a:pt x="866" y="686"/>
                    <a:pt x="870" y="689"/>
                  </a:cubicBezTo>
                  <a:close/>
                  <a:moveTo>
                    <a:pt x="807" y="695"/>
                  </a:moveTo>
                  <a:cubicBezTo>
                    <a:pt x="810" y="687"/>
                    <a:pt x="815" y="684"/>
                    <a:pt x="818" y="676"/>
                  </a:cubicBezTo>
                  <a:cubicBezTo>
                    <a:pt x="810" y="676"/>
                    <a:pt x="804" y="677"/>
                    <a:pt x="799" y="676"/>
                  </a:cubicBezTo>
                  <a:cubicBezTo>
                    <a:pt x="800" y="682"/>
                    <a:pt x="803" y="690"/>
                    <a:pt x="807" y="695"/>
                  </a:cubicBezTo>
                  <a:close/>
                  <a:moveTo>
                    <a:pt x="852" y="683"/>
                  </a:moveTo>
                  <a:cubicBezTo>
                    <a:pt x="853" y="684"/>
                    <a:pt x="853" y="686"/>
                    <a:pt x="855" y="685"/>
                  </a:cubicBezTo>
                  <a:cubicBezTo>
                    <a:pt x="855" y="684"/>
                    <a:pt x="855" y="683"/>
                    <a:pt x="855" y="682"/>
                  </a:cubicBezTo>
                  <a:cubicBezTo>
                    <a:pt x="854" y="682"/>
                    <a:pt x="852" y="682"/>
                    <a:pt x="852" y="683"/>
                  </a:cubicBezTo>
                  <a:close/>
                  <a:moveTo>
                    <a:pt x="796" y="696"/>
                  </a:moveTo>
                  <a:cubicBezTo>
                    <a:pt x="799" y="696"/>
                    <a:pt x="802" y="697"/>
                    <a:pt x="803" y="696"/>
                  </a:cubicBezTo>
                  <a:cubicBezTo>
                    <a:pt x="802" y="691"/>
                    <a:pt x="798" y="691"/>
                    <a:pt x="800" y="685"/>
                  </a:cubicBezTo>
                  <a:cubicBezTo>
                    <a:pt x="798" y="685"/>
                    <a:pt x="799" y="682"/>
                    <a:pt x="797" y="683"/>
                  </a:cubicBezTo>
                  <a:cubicBezTo>
                    <a:pt x="799" y="689"/>
                    <a:pt x="796" y="690"/>
                    <a:pt x="796" y="696"/>
                  </a:cubicBezTo>
                  <a:close/>
                  <a:moveTo>
                    <a:pt x="868" y="694"/>
                  </a:moveTo>
                  <a:cubicBezTo>
                    <a:pt x="871" y="695"/>
                    <a:pt x="872" y="693"/>
                    <a:pt x="874" y="694"/>
                  </a:cubicBezTo>
                  <a:cubicBezTo>
                    <a:pt x="874" y="690"/>
                    <a:pt x="874" y="685"/>
                    <a:pt x="871" y="684"/>
                  </a:cubicBezTo>
                  <a:cubicBezTo>
                    <a:pt x="872" y="690"/>
                    <a:pt x="868" y="690"/>
                    <a:pt x="868" y="694"/>
                  </a:cubicBezTo>
                  <a:close/>
                  <a:moveTo>
                    <a:pt x="853" y="687"/>
                  </a:moveTo>
                  <a:cubicBezTo>
                    <a:pt x="855" y="693"/>
                    <a:pt x="858" y="698"/>
                    <a:pt x="862" y="702"/>
                  </a:cubicBezTo>
                  <a:cubicBezTo>
                    <a:pt x="862" y="695"/>
                    <a:pt x="861" y="685"/>
                    <a:pt x="853" y="687"/>
                  </a:cubicBezTo>
                  <a:close/>
                  <a:moveTo>
                    <a:pt x="775" y="711"/>
                  </a:moveTo>
                  <a:cubicBezTo>
                    <a:pt x="779" y="710"/>
                    <a:pt x="785" y="711"/>
                    <a:pt x="789" y="709"/>
                  </a:cubicBezTo>
                  <a:cubicBezTo>
                    <a:pt x="788" y="703"/>
                    <a:pt x="790" y="694"/>
                    <a:pt x="786" y="691"/>
                  </a:cubicBezTo>
                  <a:cubicBezTo>
                    <a:pt x="785" y="700"/>
                    <a:pt x="778" y="703"/>
                    <a:pt x="775" y="711"/>
                  </a:cubicBezTo>
                  <a:close/>
                  <a:moveTo>
                    <a:pt x="878" y="711"/>
                  </a:moveTo>
                  <a:cubicBezTo>
                    <a:pt x="878" y="706"/>
                    <a:pt x="877" y="702"/>
                    <a:pt x="876" y="697"/>
                  </a:cubicBezTo>
                  <a:cubicBezTo>
                    <a:pt x="874" y="696"/>
                    <a:pt x="871" y="696"/>
                    <a:pt x="868" y="696"/>
                  </a:cubicBezTo>
                  <a:cubicBezTo>
                    <a:pt x="871" y="702"/>
                    <a:pt x="875" y="706"/>
                    <a:pt x="878" y="711"/>
                  </a:cubicBezTo>
                  <a:close/>
                  <a:moveTo>
                    <a:pt x="795" y="709"/>
                  </a:moveTo>
                  <a:cubicBezTo>
                    <a:pt x="801" y="709"/>
                    <a:pt x="800" y="703"/>
                    <a:pt x="803" y="700"/>
                  </a:cubicBezTo>
                  <a:cubicBezTo>
                    <a:pt x="802" y="699"/>
                    <a:pt x="799" y="700"/>
                    <a:pt x="797" y="699"/>
                  </a:cubicBezTo>
                  <a:cubicBezTo>
                    <a:pt x="795" y="701"/>
                    <a:pt x="795" y="705"/>
                    <a:pt x="795" y="709"/>
                  </a:cubicBezTo>
                  <a:close/>
                  <a:moveTo>
                    <a:pt x="868" y="709"/>
                  </a:moveTo>
                  <a:cubicBezTo>
                    <a:pt x="871" y="709"/>
                    <a:pt x="875" y="715"/>
                    <a:pt x="878" y="712"/>
                  </a:cubicBezTo>
                  <a:cubicBezTo>
                    <a:pt x="873" y="710"/>
                    <a:pt x="871" y="706"/>
                    <a:pt x="870" y="702"/>
                  </a:cubicBezTo>
                  <a:cubicBezTo>
                    <a:pt x="869" y="702"/>
                    <a:pt x="868" y="702"/>
                    <a:pt x="868" y="702"/>
                  </a:cubicBezTo>
                  <a:cubicBezTo>
                    <a:pt x="868" y="704"/>
                    <a:pt x="868" y="706"/>
                    <a:pt x="868" y="709"/>
                  </a:cubicBezTo>
                  <a:close/>
                  <a:moveTo>
                    <a:pt x="822" y="713"/>
                  </a:moveTo>
                  <a:cubicBezTo>
                    <a:pt x="822" y="716"/>
                    <a:pt x="825" y="716"/>
                    <a:pt x="826" y="717"/>
                  </a:cubicBezTo>
                  <a:cubicBezTo>
                    <a:pt x="835" y="715"/>
                    <a:pt x="856" y="722"/>
                    <a:pt x="860" y="713"/>
                  </a:cubicBezTo>
                  <a:cubicBezTo>
                    <a:pt x="849" y="713"/>
                    <a:pt x="833" y="711"/>
                    <a:pt x="822" y="713"/>
                  </a:cubicBezTo>
                  <a:close/>
                  <a:moveTo>
                    <a:pt x="815" y="717"/>
                  </a:moveTo>
                  <a:cubicBezTo>
                    <a:pt x="817" y="718"/>
                    <a:pt x="820" y="718"/>
                    <a:pt x="822" y="717"/>
                  </a:cubicBezTo>
                  <a:cubicBezTo>
                    <a:pt x="822" y="715"/>
                    <a:pt x="820" y="714"/>
                    <a:pt x="818" y="713"/>
                  </a:cubicBezTo>
                  <a:cubicBezTo>
                    <a:pt x="817" y="715"/>
                    <a:pt x="815" y="715"/>
                    <a:pt x="815" y="717"/>
                  </a:cubicBezTo>
                  <a:close/>
                  <a:moveTo>
                    <a:pt x="797" y="715"/>
                  </a:moveTo>
                  <a:cubicBezTo>
                    <a:pt x="797" y="715"/>
                    <a:pt x="797" y="716"/>
                    <a:pt x="797" y="717"/>
                  </a:cubicBezTo>
                  <a:cubicBezTo>
                    <a:pt x="802" y="718"/>
                    <a:pt x="813" y="719"/>
                    <a:pt x="814" y="714"/>
                  </a:cubicBezTo>
                  <a:cubicBezTo>
                    <a:pt x="808" y="714"/>
                    <a:pt x="801" y="713"/>
                    <a:pt x="797" y="715"/>
                  </a:cubicBezTo>
                  <a:close/>
                  <a:moveTo>
                    <a:pt x="773" y="717"/>
                  </a:moveTo>
                  <a:cubicBezTo>
                    <a:pt x="773" y="721"/>
                    <a:pt x="771" y="726"/>
                    <a:pt x="773" y="730"/>
                  </a:cubicBezTo>
                  <a:cubicBezTo>
                    <a:pt x="778" y="729"/>
                    <a:pt x="776" y="721"/>
                    <a:pt x="779" y="717"/>
                  </a:cubicBezTo>
                  <a:cubicBezTo>
                    <a:pt x="777" y="716"/>
                    <a:pt x="776" y="717"/>
                    <a:pt x="773" y="717"/>
                  </a:cubicBezTo>
                  <a:close/>
                  <a:moveTo>
                    <a:pt x="784" y="730"/>
                  </a:moveTo>
                  <a:cubicBezTo>
                    <a:pt x="785" y="730"/>
                    <a:pt x="786" y="730"/>
                    <a:pt x="787" y="730"/>
                  </a:cubicBezTo>
                  <a:cubicBezTo>
                    <a:pt x="789" y="728"/>
                    <a:pt x="789" y="725"/>
                    <a:pt x="790" y="722"/>
                  </a:cubicBezTo>
                  <a:cubicBezTo>
                    <a:pt x="787" y="722"/>
                    <a:pt x="787" y="720"/>
                    <a:pt x="783" y="720"/>
                  </a:cubicBezTo>
                  <a:cubicBezTo>
                    <a:pt x="783" y="721"/>
                    <a:pt x="783" y="728"/>
                    <a:pt x="784" y="730"/>
                  </a:cubicBezTo>
                  <a:close/>
                  <a:moveTo>
                    <a:pt x="858" y="729"/>
                  </a:moveTo>
                  <a:cubicBezTo>
                    <a:pt x="855" y="730"/>
                    <a:pt x="853" y="733"/>
                    <a:pt x="853" y="737"/>
                  </a:cubicBezTo>
                  <a:cubicBezTo>
                    <a:pt x="855" y="736"/>
                    <a:pt x="857" y="738"/>
                    <a:pt x="859" y="738"/>
                  </a:cubicBezTo>
                  <a:cubicBezTo>
                    <a:pt x="861" y="737"/>
                    <a:pt x="858" y="734"/>
                    <a:pt x="859" y="734"/>
                  </a:cubicBezTo>
                  <a:cubicBezTo>
                    <a:pt x="863" y="734"/>
                    <a:pt x="863" y="737"/>
                    <a:pt x="866" y="738"/>
                  </a:cubicBezTo>
                  <a:cubicBezTo>
                    <a:pt x="865" y="732"/>
                    <a:pt x="865" y="725"/>
                    <a:pt x="863" y="720"/>
                  </a:cubicBezTo>
                  <a:cubicBezTo>
                    <a:pt x="859" y="721"/>
                    <a:pt x="857" y="724"/>
                    <a:pt x="858" y="729"/>
                  </a:cubicBezTo>
                  <a:close/>
                  <a:moveTo>
                    <a:pt x="873" y="729"/>
                  </a:moveTo>
                  <a:cubicBezTo>
                    <a:pt x="874" y="727"/>
                    <a:pt x="874" y="721"/>
                    <a:pt x="872" y="720"/>
                  </a:cubicBezTo>
                  <a:cubicBezTo>
                    <a:pt x="871" y="722"/>
                    <a:pt x="870" y="729"/>
                    <a:pt x="873" y="729"/>
                  </a:cubicBezTo>
                  <a:close/>
                  <a:moveTo>
                    <a:pt x="881" y="724"/>
                  </a:moveTo>
                  <a:cubicBezTo>
                    <a:pt x="881" y="722"/>
                    <a:pt x="881" y="721"/>
                    <a:pt x="881" y="720"/>
                  </a:cubicBezTo>
                  <a:cubicBezTo>
                    <a:pt x="880" y="720"/>
                    <a:pt x="879" y="720"/>
                    <a:pt x="878" y="720"/>
                  </a:cubicBezTo>
                  <a:cubicBezTo>
                    <a:pt x="878" y="722"/>
                    <a:pt x="878" y="724"/>
                    <a:pt x="881" y="724"/>
                  </a:cubicBezTo>
                  <a:close/>
                  <a:moveTo>
                    <a:pt x="840" y="722"/>
                  </a:moveTo>
                  <a:cubicBezTo>
                    <a:pt x="843" y="728"/>
                    <a:pt x="847" y="726"/>
                    <a:pt x="853" y="728"/>
                  </a:cubicBezTo>
                  <a:cubicBezTo>
                    <a:pt x="854" y="726"/>
                    <a:pt x="857" y="725"/>
                    <a:pt x="857" y="722"/>
                  </a:cubicBezTo>
                  <a:cubicBezTo>
                    <a:pt x="852" y="720"/>
                    <a:pt x="846" y="722"/>
                    <a:pt x="840" y="722"/>
                  </a:cubicBezTo>
                  <a:close/>
                  <a:moveTo>
                    <a:pt x="811" y="722"/>
                  </a:moveTo>
                  <a:cubicBezTo>
                    <a:pt x="808" y="728"/>
                    <a:pt x="803" y="730"/>
                    <a:pt x="801" y="737"/>
                  </a:cubicBezTo>
                  <a:cubicBezTo>
                    <a:pt x="807" y="737"/>
                    <a:pt x="818" y="741"/>
                    <a:pt x="823" y="738"/>
                  </a:cubicBezTo>
                  <a:cubicBezTo>
                    <a:pt x="826" y="737"/>
                    <a:pt x="829" y="730"/>
                    <a:pt x="829" y="728"/>
                  </a:cubicBezTo>
                  <a:cubicBezTo>
                    <a:pt x="829" y="725"/>
                    <a:pt x="827" y="724"/>
                    <a:pt x="825" y="722"/>
                  </a:cubicBezTo>
                  <a:cubicBezTo>
                    <a:pt x="821" y="722"/>
                    <a:pt x="817" y="722"/>
                    <a:pt x="811" y="722"/>
                  </a:cubicBezTo>
                  <a:close/>
                  <a:moveTo>
                    <a:pt x="829" y="722"/>
                  </a:moveTo>
                  <a:cubicBezTo>
                    <a:pt x="829" y="725"/>
                    <a:pt x="831" y="724"/>
                    <a:pt x="833" y="724"/>
                  </a:cubicBezTo>
                  <a:cubicBezTo>
                    <a:pt x="835" y="721"/>
                    <a:pt x="830" y="721"/>
                    <a:pt x="829" y="722"/>
                  </a:cubicBezTo>
                  <a:close/>
                  <a:moveTo>
                    <a:pt x="795" y="723"/>
                  </a:moveTo>
                  <a:cubicBezTo>
                    <a:pt x="793" y="727"/>
                    <a:pt x="797" y="729"/>
                    <a:pt x="800" y="730"/>
                  </a:cubicBezTo>
                  <a:cubicBezTo>
                    <a:pt x="803" y="729"/>
                    <a:pt x="807" y="725"/>
                    <a:pt x="807" y="722"/>
                  </a:cubicBezTo>
                  <a:cubicBezTo>
                    <a:pt x="803" y="722"/>
                    <a:pt x="800" y="723"/>
                    <a:pt x="795" y="723"/>
                  </a:cubicBezTo>
                  <a:close/>
                  <a:moveTo>
                    <a:pt x="833" y="727"/>
                  </a:moveTo>
                  <a:cubicBezTo>
                    <a:pt x="835" y="729"/>
                    <a:pt x="837" y="728"/>
                    <a:pt x="840" y="727"/>
                  </a:cubicBezTo>
                  <a:cubicBezTo>
                    <a:pt x="839" y="723"/>
                    <a:pt x="834" y="723"/>
                    <a:pt x="833" y="727"/>
                  </a:cubicBezTo>
                  <a:close/>
                  <a:moveTo>
                    <a:pt x="882" y="732"/>
                  </a:moveTo>
                  <a:cubicBezTo>
                    <a:pt x="883" y="738"/>
                    <a:pt x="882" y="725"/>
                    <a:pt x="880" y="724"/>
                  </a:cubicBezTo>
                  <a:cubicBezTo>
                    <a:pt x="879" y="728"/>
                    <a:pt x="881" y="729"/>
                    <a:pt x="882" y="732"/>
                  </a:cubicBezTo>
                  <a:close/>
                  <a:moveTo>
                    <a:pt x="852" y="730"/>
                  </a:moveTo>
                  <a:cubicBezTo>
                    <a:pt x="851" y="729"/>
                    <a:pt x="849" y="729"/>
                    <a:pt x="848" y="728"/>
                  </a:cubicBezTo>
                  <a:cubicBezTo>
                    <a:pt x="846" y="732"/>
                    <a:pt x="852" y="734"/>
                    <a:pt x="852" y="730"/>
                  </a:cubicBezTo>
                  <a:close/>
                  <a:moveTo>
                    <a:pt x="836" y="730"/>
                  </a:moveTo>
                  <a:cubicBezTo>
                    <a:pt x="838" y="736"/>
                    <a:pt x="841" y="740"/>
                    <a:pt x="846" y="743"/>
                  </a:cubicBezTo>
                  <a:cubicBezTo>
                    <a:pt x="847" y="741"/>
                    <a:pt x="848" y="740"/>
                    <a:pt x="848" y="737"/>
                  </a:cubicBezTo>
                  <a:cubicBezTo>
                    <a:pt x="845" y="733"/>
                    <a:pt x="843" y="728"/>
                    <a:pt x="836" y="730"/>
                  </a:cubicBezTo>
                  <a:close/>
                  <a:moveTo>
                    <a:pt x="786" y="737"/>
                  </a:moveTo>
                  <a:cubicBezTo>
                    <a:pt x="788" y="736"/>
                    <a:pt x="786" y="732"/>
                    <a:pt x="786" y="731"/>
                  </a:cubicBezTo>
                  <a:cubicBezTo>
                    <a:pt x="786" y="731"/>
                    <a:pt x="785" y="731"/>
                    <a:pt x="784" y="731"/>
                  </a:cubicBezTo>
                  <a:cubicBezTo>
                    <a:pt x="783" y="733"/>
                    <a:pt x="784" y="736"/>
                    <a:pt x="786" y="737"/>
                  </a:cubicBezTo>
                  <a:close/>
                  <a:moveTo>
                    <a:pt x="793" y="739"/>
                  </a:moveTo>
                  <a:cubicBezTo>
                    <a:pt x="796" y="738"/>
                    <a:pt x="798" y="737"/>
                    <a:pt x="798" y="733"/>
                  </a:cubicBezTo>
                  <a:cubicBezTo>
                    <a:pt x="797" y="732"/>
                    <a:pt x="796" y="731"/>
                    <a:pt x="794" y="731"/>
                  </a:cubicBezTo>
                  <a:cubicBezTo>
                    <a:pt x="792" y="733"/>
                    <a:pt x="793" y="737"/>
                    <a:pt x="793" y="739"/>
                  </a:cubicBezTo>
                  <a:close/>
                  <a:moveTo>
                    <a:pt x="870" y="782"/>
                  </a:moveTo>
                  <a:cubicBezTo>
                    <a:pt x="870" y="781"/>
                    <a:pt x="870" y="780"/>
                    <a:pt x="869" y="780"/>
                  </a:cubicBezTo>
                  <a:cubicBezTo>
                    <a:pt x="862" y="770"/>
                    <a:pt x="854" y="760"/>
                    <a:pt x="846" y="750"/>
                  </a:cubicBezTo>
                  <a:cubicBezTo>
                    <a:pt x="841" y="744"/>
                    <a:pt x="838" y="736"/>
                    <a:pt x="831" y="731"/>
                  </a:cubicBezTo>
                  <a:cubicBezTo>
                    <a:pt x="818" y="749"/>
                    <a:pt x="804" y="769"/>
                    <a:pt x="794" y="787"/>
                  </a:cubicBezTo>
                  <a:cubicBezTo>
                    <a:pt x="818" y="786"/>
                    <a:pt x="847" y="787"/>
                    <a:pt x="873" y="786"/>
                  </a:cubicBezTo>
                  <a:cubicBezTo>
                    <a:pt x="871" y="780"/>
                    <a:pt x="873" y="774"/>
                    <a:pt x="870" y="766"/>
                  </a:cubicBezTo>
                  <a:cubicBezTo>
                    <a:pt x="869" y="766"/>
                    <a:pt x="867" y="768"/>
                    <a:pt x="866" y="766"/>
                  </a:cubicBezTo>
                  <a:cubicBezTo>
                    <a:pt x="867" y="764"/>
                    <a:pt x="870" y="767"/>
                    <a:pt x="870" y="764"/>
                  </a:cubicBezTo>
                  <a:cubicBezTo>
                    <a:pt x="863" y="759"/>
                    <a:pt x="862" y="745"/>
                    <a:pt x="848" y="748"/>
                  </a:cubicBezTo>
                  <a:cubicBezTo>
                    <a:pt x="853" y="754"/>
                    <a:pt x="857" y="762"/>
                    <a:pt x="864" y="766"/>
                  </a:cubicBezTo>
                  <a:cubicBezTo>
                    <a:pt x="862" y="772"/>
                    <a:pt x="874" y="776"/>
                    <a:pt x="870" y="782"/>
                  </a:cubicBezTo>
                  <a:close/>
                  <a:moveTo>
                    <a:pt x="769" y="741"/>
                  </a:moveTo>
                  <a:cubicBezTo>
                    <a:pt x="772" y="739"/>
                    <a:pt x="774" y="738"/>
                    <a:pt x="774" y="734"/>
                  </a:cubicBezTo>
                  <a:cubicBezTo>
                    <a:pt x="774" y="733"/>
                    <a:pt x="773" y="733"/>
                    <a:pt x="773" y="732"/>
                  </a:cubicBezTo>
                  <a:cubicBezTo>
                    <a:pt x="772" y="736"/>
                    <a:pt x="769" y="737"/>
                    <a:pt x="769" y="741"/>
                  </a:cubicBezTo>
                  <a:close/>
                  <a:moveTo>
                    <a:pt x="773" y="748"/>
                  </a:moveTo>
                  <a:cubicBezTo>
                    <a:pt x="776" y="747"/>
                    <a:pt x="779" y="748"/>
                    <a:pt x="780" y="747"/>
                  </a:cubicBezTo>
                  <a:cubicBezTo>
                    <a:pt x="779" y="742"/>
                    <a:pt x="782" y="735"/>
                    <a:pt x="779" y="732"/>
                  </a:cubicBezTo>
                  <a:cubicBezTo>
                    <a:pt x="777" y="738"/>
                    <a:pt x="775" y="742"/>
                    <a:pt x="773" y="748"/>
                  </a:cubicBezTo>
                  <a:close/>
                  <a:moveTo>
                    <a:pt x="1189" y="741"/>
                  </a:moveTo>
                  <a:cubicBezTo>
                    <a:pt x="1189" y="740"/>
                    <a:pt x="1190" y="733"/>
                    <a:pt x="1187" y="732"/>
                  </a:cubicBezTo>
                  <a:cubicBezTo>
                    <a:pt x="1187" y="734"/>
                    <a:pt x="1185" y="741"/>
                    <a:pt x="1189" y="741"/>
                  </a:cubicBezTo>
                  <a:close/>
                  <a:moveTo>
                    <a:pt x="878" y="752"/>
                  </a:moveTo>
                  <a:cubicBezTo>
                    <a:pt x="880" y="752"/>
                    <a:pt x="881" y="752"/>
                    <a:pt x="883" y="752"/>
                  </a:cubicBezTo>
                  <a:cubicBezTo>
                    <a:pt x="880" y="745"/>
                    <a:pt x="880" y="738"/>
                    <a:pt x="878" y="733"/>
                  </a:cubicBezTo>
                  <a:cubicBezTo>
                    <a:pt x="877" y="739"/>
                    <a:pt x="878" y="745"/>
                    <a:pt x="878" y="752"/>
                  </a:cubicBezTo>
                  <a:close/>
                  <a:moveTo>
                    <a:pt x="855" y="741"/>
                  </a:moveTo>
                  <a:cubicBezTo>
                    <a:pt x="858" y="741"/>
                    <a:pt x="856" y="746"/>
                    <a:pt x="860" y="745"/>
                  </a:cubicBezTo>
                  <a:cubicBezTo>
                    <a:pt x="860" y="744"/>
                    <a:pt x="860" y="742"/>
                    <a:pt x="861" y="742"/>
                  </a:cubicBezTo>
                  <a:cubicBezTo>
                    <a:pt x="861" y="744"/>
                    <a:pt x="865" y="745"/>
                    <a:pt x="867" y="744"/>
                  </a:cubicBezTo>
                  <a:cubicBezTo>
                    <a:pt x="867" y="742"/>
                    <a:pt x="866" y="743"/>
                    <a:pt x="866" y="741"/>
                  </a:cubicBezTo>
                  <a:cubicBezTo>
                    <a:pt x="861" y="739"/>
                    <a:pt x="858" y="739"/>
                    <a:pt x="855" y="741"/>
                  </a:cubicBezTo>
                  <a:close/>
                  <a:moveTo>
                    <a:pt x="800" y="741"/>
                  </a:moveTo>
                  <a:cubicBezTo>
                    <a:pt x="800" y="744"/>
                    <a:pt x="799" y="745"/>
                    <a:pt x="797" y="745"/>
                  </a:cubicBezTo>
                  <a:cubicBezTo>
                    <a:pt x="798" y="744"/>
                    <a:pt x="799" y="743"/>
                    <a:pt x="799" y="741"/>
                  </a:cubicBezTo>
                  <a:cubicBezTo>
                    <a:pt x="794" y="743"/>
                    <a:pt x="789" y="749"/>
                    <a:pt x="792" y="756"/>
                  </a:cubicBezTo>
                  <a:cubicBezTo>
                    <a:pt x="798" y="755"/>
                    <a:pt x="807" y="755"/>
                    <a:pt x="813" y="754"/>
                  </a:cubicBezTo>
                  <a:cubicBezTo>
                    <a:pt x="814" y="748"/>
                    <a:pt x="820" y="747"/>
                    <a:pt x="820" y="740"/>
                  </a:cubicBezTo>
                  <a:cubicBezTo>
                    <a:pt x="815" y="739"/>
                    <a:pt x="809" y="742"/>
                    <a:pt x="805" y="739"/>
                  </a:cubicBezTo>
                  <a:cubicBezTo>
                    <a:pt x="802" y="745"/>
                    <a:pt x="812" y="750"/>
                    <a:pt x="809" y="754"/>
                  </a:cubicBezTo>
                  <a:cubicBezTo>
                    <a:pt x="805" y="750"/>
                    <a:pt x="805" y="743"/>
                    <a:pt x="800" y="741"/>
                  </a:cubicBezTo>
                  <a:close/>
                  <a:moveTo>
                    <a:pt x="848" y="743"/>
                  </a:moveTo>
                  <a:cubicBezTo>
                    <a:pt x="848" y="744"/>
                    <a:pt x="849" y="744"/>
                    <a:pt x="848" y="745"/>
                  </a:cubicBezTo>
                  <a:cubicBezTo>
                    <a:pt x="850" y="744"/>
                    <a:pt x="851" y="745"/>
                    <a:pt x="854" y="745"/>
                  </a:cubicBezTo>
                  <a:cubicBezTo>
                    <a:pt x="853" y="742"/>
                    <a:pt x="852" y="741"/>
                    <a:pt x="850" y="739"/>
                  </a:cubicBezTo>
                  <a:cubicBezTo>
                    <a:pt x="850" y="742"/>
                    <a:pt x="848" y="741"/>
                    <a:pt x="848" y="743"/>
                  </a:cubicBezTo>
                  <a:close/>
                  <a:moveTo>
                    <a:pt x="873" y="745"/>
                  </a:moveTo>
                  <a:cubicBezTo>
                    <a:pt x="875" y="744"/>
                    <a:pt x="874" y="742"/>
                    <a:pt x="872" y="741"/>
                  </a:cubicBezTo>
                  <a:cubicBezTo>
                    <a:pt x="871" y="742"/>
                    <a:pt x="871" y="745"/>
                    <a:pt x="873" y="745"/>
                  </a:cubicBezTo>
                  <a:close/>
                  <a:moveTo>
                    <a:pt x="1178" y="747"/>
                  </a:moveTo>
                  <a:cubicBezTo>
                    <a:pt x="1180" y="748"/>
                    <a:pt x="1183" y="748"/>
                    <a:pt x="1183" y="745"/>
                  </a:cubicBezTo>
                  <a:cubicBezTo>
                    <a:pt x="1180" y="744"/>
                    <a:pt x="1179" y="746"/>
                    <a:pt x="1178" y="747"/>
                  </a:cubicBezTo>
                  <a:close/>
                  <a:moveTo>
                    <a:pt x="1186" y="745"/>
                  </a:moveTo>
                  <a:cubicBezTo>
                    <a:pt x="1186" y="747"/>
                    <a:pt x="1187" y="748"/>
                    <a:pt x="1188" y="748"/>
                  </a:cubicBezTo>
                  <a:cubicBezTo>
                    <a:pt x="1189" y="747"/>
                    <a:pt x="1191" y="747"/>
                    <a:pt x="1191" y="745"/>
                  </a:cubicBezTo>
                  <a:cubicBezTo>
                    <a:pt x="1189" y="745"/>
                    <a:pt x="1187" y="744"/>
                    <a:pt x="1186" y="745"/>
                  </a:cubicBezTo>
                  <a:close/>
                  <a:moveTo>
                    <a:pt x="861" y="749"/>
                  </a:moveTo>
                  <a:cubicBezTo>
                    <a:pt x="862" y="750"/>
                    <a:pt x="864" y="751"/>
                    <a:pt x="864" y="753"/>
                  </a:cubicBezTo>
                  <a:cubicBezTo>
                    <a:pt x="867" y="752"/>
                    <a:pt x="868" y="754"/>
                    <a:pt x="869" y="753"/>
                  </a:cubicBezTo>
                  <a:cubicBezTo>
                    <a:pt x="869" y="750"/>
                    <a:pt x="866" y="751"/>
                    <a:pt x="867" y="748"/>
                  </a:cubicBezTo>
                  <a:cubicBezTo>
                    <a:pt x="864" y="749"/>
                    <a:pt x="862" y="746"/>
                    <a:pt x="861" y="749"/>
                  </a:cubicBezTo>
                  <a:close/>
                  <a:moveTo>
                    <a:pt x="771" y="759"/>
                  </a:moveTo>
                  <a:cubicBezTo>
                    <a:pt x="768" y="765"/>
                    <a:pt x="763" y="776"/>
                    <a:pt x="764" y="782"/>
                  </a:cubicBezTo>
                  <a:cubicBezTo>
                    <a:pt x="766" y="779"/>
                    <a:pt x="767" y="774"/>
                    <a:pt x="771" y="773"/>
                  </a:cubicBezTo>
                  <a:cubicBezTo>
                    <a:pt x="772" y="764"/>
                    <a:pt x="784" y="762"/>
                    <a:pt x="779" y="750"/>
                  </a:cubicBezTo>
                  <a:cubicBezTo>
                    <a:pt x="774" y="750"/>
                    <a:pt x="770" y="751"/>
                    <a:pt x="771" y="759"/>
                  </a:cubicBezTo>
                  <a:close/>
                  <a:moveTo>
                    <a:pt x="1186" y="759"/>
                  </a:moveTo>
                  <a:cubicBezTo>
                    <a:pt x="1188" y="759"/>
                    <a:pt x="1190" y="759"/>
                    <a:pt x="1191" y="760"/>
                  </a:cubicBezTo>
                  <a:cubicBezTo>
                    <a:pt x="1190" y="757"/>
                    <a:pt x="1192" y="753"/>
                    <a:pt x="1190" y="752"/>
                  </a:cubicBezTo>
                  <a:cubicBezTo>
                    <a:pt x="1192" y="758"/>
                    <a:pt x="1184" y="754"/>
                    <a:pt x="1186" y="759"/>
                  </a:cubicBezTo>
                  <a:close/>
                  <a:moveTo>
                    <a:pt x="878" y="755"/>
                  </a:moveTo>
                  <a:cubicBezTo>
                    <a:pt x="878" y="761"/>
                    <a:pt x="876" y="771"/>
                    <a:pt x="881" y="773"/>
                  </a:cubicBezTo>
                  <a:cubicBezTo>
                    <a:pt x="883" y="772"/>
                    <a:pt x="883" y="768"/>
                    <a:pt x="885" y="767"/>
                  </a:cubicBezTo>
                  <a:cubicBezTo>
                    <a:pt x="885" y="771"/>
                    <a:pt x="883" y="772"/>
                    <a:pt x="883" y="774"/>
                  </a:cubicBezTo>
                  <a:cubicBezTo>
                    <a:pt x="885" y="779"/>
                    <a:pt x="889" y="784"/>
                    <a:pt x="892" y="789"/>
                  </a:cubicBezTo>
                  <a:cubicBezTo>
                    <a:pt x="891" y="776"/>
                    <a:pt x="886" y="765"/>
                    <a:pt x="883" y="754"/>
                  </a:cubicBezTo>
                  <a:cubicBezTo>
                    <a:pt x="881" y="754"/>
                    <a:pt x="880" y="758"/>
                    <a:pt x="878" y="755"/>
                  </a:cubicBezTo>
                  <a:close/>
                  <a:moveTo>
                    <a:pt x="786" y="764"/>
                  </a:moveTo>
                  <a:cubicBezTo>
                    <a:pt x="785" y="762"/>
                    <a:pt x="787" y="757"/>
                    <a:pt x="784" y="758"/>
                  </a:cubicBezTo>
                  <a:cubicBezTo>
                    <a:pt x="783" y="760"/>
                    <a:pt x="783" y="763"/>
                    <a:pt x="786" y="764"/>
                  </a:cubicBezTo>
                  <a:close/>
                  <a:moveTo>
                    <a:pt x="789" y="778"/>
                  </a:moveTo>
                  <a:cubicBezTo>
                    <a:pt x="793" y="777"/>
                    <a:pt x="796" y="777"/>
                    <a:pt x="798" y="776"/>
                  </a:cubicBezTo>
                  <a:cubicBezTo>
                    <a:pt x="802" y="772"/>
                    <a:pt x="807" y="763"/>
                    <a:pt x="808" y="758"/>
                  </a:cubicBezTo>
                  <a:cubicBezTo>
                    <a:pt x="802" y="758"/>
                    <a:pt x="796" y="759"/>
                    <a:pt x="791" y="758"/>
                  </a:cubicBezTo>
                  <a:cubicBezTo>
                    <a:pt x="791" y="764"/>
                    <a:pt x="788" y="771"/>
                    <a:pt x="789" y="778"/>
                  </a:cubicBezTo>
                  <a:close/>
                  <a:moveTo>
                    <a:pt x="1189" y="767"/>
                  </a:moveTo>
                  <a:cubicBezTo>
                    <a:pt x="1190" y="766"/>
                    <a:pt x="1191" y="765"/>
                    <a:pt x="1191" y="763"/>
                  </a:cubicBezTo>
                  <a:cubicBezTo>
                    <a:pt x="1189" y="763"/>
                    <a:pt x="1188" y="764"/>
                    <a:pt x="1187" y="763"/>
                  </a:cubicBezTo>
                  <a:cubicBezTo>
                    <a:pt x="1186" y="765"/>
                    <a:pt x="1187" y="766"/>
                    <a:pt x="1189" y="767"/>
                  </a:cubicBezTo>
                  <a:close/>
                  <a:moveTo>
                    <a:pt x="762" y="789"/>
                  </a:moveTo>
                  <a:cubicBezTo>
                    <a:pt x="768" y="788"/>
                    <a:pt x="776" y="789"/>
                    <a:pt x="781" y="788"/>
                  </a:cubicBezTo>
                  <a:cubicBezTo>
                    <a:pt x="780" y="780"/>
                    <a:pt x="782" y="769"/>
                    <a:pt x="779" y="764"/>
                  </a:cubicBezTo>
                  <a:cubicBezTo>
                    <a:pt x="775" y="773"/>
                    <a:pt x="765" y="781"/>
                    <a:pt x="762" y="789"/>
                  </a:cubicBezTo>
                  <a:close/>
                  <a:moveTo>
                    <a:pt x="1191" y="775"/>
                  </a:moveTo>
                  <a:cubicBezTo>
                    <a:pt x="1191" y="773"/>
                    <a:pt x="1191" y="772"/>
                    <a:pt x="1191" y="771"/>
                  </a:cubicBezTo>
                  <a:cubicBezTo>
                    <a:pt x="1189" y="771"/>
                    <a:pt x="1188" y="771"/>
                    <a:pt x="1187" y="771"/>
                  </a:cubicBezTo>
                  <a:cubicBezTo>
                    <a:pt x="1185" y="773"/>
                    <a:pt x="1187" y="776"/>
                    <a:pt x="1191" y="775"/>
                  </a:cubicBezTo>
                  <a:close/>
                  <a:moveTo>
                    <a:pt x="878" y="786"/>
                  </a:moveTo>
                  <a:cubicBezTo>
                    <a:pt x="883" y="787"/>
                    <a:pt x="886" y="790"/>
                    <a:pt x="891" y="791"/>
                  </a:cubicBezTo>
                  <a:cubicBezTo>
                    <a:pt x="887" y="785"/>
                    <a:pt x="883" y="780"/>
                    <a:pt x="878" y="775"/>
                  </a:cubicBezTo>
                  <a:cubicBezTo>
                    <a:pt x="877" y="778"/>
                    <a:pt x="879" y="782"/>
                    <a:pt x="878" y="786"/>
                  </a:cubicBezTo>
                  <a:close/>
                  <a:moveTo>
                    <a:pt x="1187" y="782"/>
                  </a:moveTo>
                  <a:cubicBezTo>
                    <a:pt x="1191" y="781"/>
                    <a:pt x="1191" y="784"/>
                    <a:pt x="1193" y="785"/>
                  </a:cubicBezTo>
                  <a:cubicBezTo>
                    <a:pt x="1194" y="778"/>
                    <a:pt x="1187" y="779"/>
                    <a:pt x="1185" y="776"/>
                  </a:cubicBezTo>
                  <a:cubicBezTo>
                    <a:pt x="1184" y="779"/>
                    <a:pt x="1187" y="780"/>
                    <a:pt x="1187" y="782"/>
                  </a:cubicBezTo>
                  <a:close/>
                  <a:moveTo>
                    <a:pt x="787" y="788"/>
                  </a:moveTo>
                  <a:cubicBezTo>
                    <a:pt x="792" y="787"/>
                    <a:pt x="794" y="782"/>
                    <a:pt x="794" y="779"/>
                  </a:cubicBezTo>
                  <a:cubicBezTo>
                    <a:pt x="788" y="777"/>
                    <a:pt x="787" y="782"/>
                    <a:pt x="787" y="788"/>
                  </a:cubicBezTo>
                  <a:close/>
                  <a:moveTo>
                    <a:pt x="1186" y="796"/>
                  </a:moveTo>
                  <a:cubicBezTo>
                    <a:pt x="1187" y="795"/>
                    <a:pt x="1187" y="793"/>
                    <a:pt x="1187" y="791"/>
                  </a:cubicBezTo>
                  <a:cubicBezTo>
                    <a:pt x="1188" y="791"/>
                    <a:pt x="1189" y="790"/>
                    <a:pt x="1191" y="791"/>
                  </a:cubicBezTo>
                  <a:cubicBezTo>
                    <a:pt x="1191" y="788"/>
                    <a:pt x="1190" y="786"/>
                    <a:pt x="1188" y="786"/>
                  </a:cubicBezTo>
                  <a:cubicBezTo>
                    <a:pt x="1188" y="788"/>
                    <a:pt x="1180" y="793"/>
                    <a:pt x="1186" y="796"/>
                  </a:cubicBezTo>
                  <a:close/>
                  <a:moveTo>
                    <a:pt x="822" y="790"/>
                  </a:moveTo>
                  <a:cubicBezTo>
                    <a:pt x="821" y="794"/>
                    <a:pt x="825" y="795"/>
                    <a:pt x="827" y="797"/>
                  </a:cubicBezTo>
                  <a:cubicBezTo>
                    <a:pt x="834" y="797"/>
                    <a:pt x="845" y="796"/>
                    <a:pt x="851" y="796"/>
                  </a:cubicBezTo>
                  <a:cubicBezTo>
                    <a:pt x="860" y="795"/>
                    <a:pt x="870" y="797"/>
                    <a:pt x="873" y="790"/>
                  </a:cubicBezTo>
                  <a:cubicBezTo>
                    <a:pt x="861" y="789"/>
                    <a:pt x="838" y="789"/>
                    <a:pt x="822" y="790"/>
                  </a:cubicBezTo>
                  <a:close/>
                  <a:moveTo>
                    <a:pt x="1209" y="791"/>
                  </a:moveTo>
                  <a:cubicBezTo>
                    <a:pt x="1204" y="795"/>
                    <a:pt x="1201" y="789"/>
                    <a:pt x="1197" y="790"/>
                  </a:cubicBezTo>
                  <a:cubicBezTo>
                    <a:pt x="1197" y="793"/>
                    <a:pt x="1198" y="793"/>
                    <a:pt x="1198" y="796"/>
                  </a:cubicBezTo>
                  <a:cubicBezTo>
                    <a:pt x="1206" y="796"/>
                    <a:pt x="1216" y="798"/>
                    <a:pt x="1224" y="795"/>
                  </a:cubicBezTo>
                  <a:cubicBezTo>
                    <a:pt x="1219" y="794"/>
                    <a:pt x="1211" y="795"/>
                    <a:pt x="1209" y="791"/>
                  </a:cubicBezTo>
                  <a:close/>
                  <a:moveTo>
                    <a:pt x="788" y="797"/>
                  </a:moveTo>
                  <a:cubicBezTo>
                    <a:pt x="795" y="794"/>
                    <a:pt x="811" y="801"/>
                    <a:pt x="812" y="791"/>
                  </a:cubicBezTo>
                  <a:cubicBezTo>
                    <a:pt x="803" y="792"/>
                    <a:pt x="788" y="788"/>
                    <a:pt x="788" y="797"/>
                  </a:cubicBezTo>
                  <a:close/>
                  <a:moveTo>
                    <a:pt x="879" y="791"/>
                  </a:moveTo>
                  <a:cubicBezTo>
                    <a:pt x="879" y="794"/>
                    <a:pt x="882" y="794"/>
                    <a:pt x="885" y="794"/>
                  </a:cubicBezTo>
                  <a:cubicBezTo>
                    <a:pt x="885" y="793"/>
                    <a:pt x="885" y="793"/>
                    <a:pt x="885" y="792"/>
                  </a:cubicBezTo>
                  <a:cubicBezTo>
                    <a:pt x="883" y="791"/>
                    <a:pt x="880" y="790"/>
                    <a:pt x="879" y="791"/>
                  </a:cubicBezTo>
                  <a:close/>
                  <a:moveTo>
                    <a:pt x="1167" y="795"/>
                  </a:moveTo>
                  <a:cubicBezTo>
                    <a:pt x="1170" y="797"/>
                    <a:pt x="1175" y="798"/>
                    <a:pt x="1180" y="797"/>
                  </a:cubicBezTo>
                  <a:cubicBezTo>
                    <a:pt x="1181" y="795"/>
                    <a:pt x="1180" y="793"/>
                    <a:pt x="1181" y="791"/>
                  </a:cubicBezTo>
                  <a:cubicBezTo>
                    <a:pt x="1176" y="789"/>
                    <a:pt x="1171" y="794"/>
                    <a:pt x="1167" y="795"/>
                  </a:cubicBezTo>
                  <a:close/>
                  <a:moveTo>
                    <a:pt x="1188" y="797"/>
                  </a:moveTo>
                  <a:cubicBezTo>
                    <a:pt x="1191" y="797"/>
                    <a:pt x="1192" y="796"/>
                    <a:pt x="1194" y="795"/>
                  </a:cubicBezTo>
                  <a:cubicBezTo>
                    <a:pt x="1194" y="793"/>
                    <a:pt x="1194" y="791"/>
                    <a:pt x="1191" y="791"/>
                  </a:cubicBezTo>
                  <a:cubicBezTo>
                    <a:pt x="1193" y="795"/>
                    <a:pt x="1189" y="795"/>
                    <a:pt x="1188" y="797"/>
                  </a:cubicBezTo>
                  <a:close/>
                  <a:moveTo>
                    <a:pt x="770" y="792"/>
                  </a:moveTo>
                  <a:cubicBezTo>
                    <a:pt x="771" y="796"/>
                    <a:pt x="778" y="794"/>
                    <a:pt x="781" y="796"/>
                  </a:cubicBezTo>
                  <a:cubicBezTo>
                    <a:pt x="781" y="794"/>
                    <a:pt x="781" y="793"/>
                    <a:pt x="781" y="791"/>
                  </a:cubicBezTo>
                  <a:cubicBezTo>
                    <a:pt x="777" y="791"/>
                    <a:pt x="774" y="792"/>
                    <a:pt x="770" y="792"/>
                  </a:cubicBezTo>
                  <a:close/>
                  <a:moveTo>
                    <a:pt x="812" y="796"/>
                  </a:moveTo>
                  <a:cubicBezTo>
                    <a:pt x="814" y="798"/>
                    <a:pt x="818" y="798"/>
                    <a:pt x="822" y="797"/>
                  </a:cubicBezTo>
                  <a:cubicBezTo>
                    <a:pt x="821" y="794"/>
                    <a:pt x="819" y="792"/>
                    <a:pt x="816" y="791"/>
                  </a:cubicBezTo>
                  <a:cubicBezTo>
                    <a:pt x="815" y="793"/>
                    <a:pt x="813" y="794"/>
                    <a:pt x="812" y="796"/>
                  </a:cubicBezTo>
                  <a:close/>
                  <a:moveTo>
                    <a:pt x="758" y="808"/>
                  </a:moveTo>
                  <a:cubicBezTo>
                    <a:pt x="760" y="810"/>
                    <a:pt x="762" y="809"/>
                    <a:pt x="764" y="808"/>
                  </a:cubicBezTo>
                  <a:cubicBezTo>
                    <a:pt x="763" y="801"/>
                    <a:pt x="769" y="801"/>
                    <a:pt x="768" y="795"/>
                  </a:cubicBezTo>
                  <a:cubicBezTo>
                    <a:pt x="758" y="789"/>
                    <a:pt x="759" y="801"/>
                    <a:pt x="758" y="808"/>
                  </a:cubicBezTo>
                  <a:close/>
                  <a:moveTo>
                    <a:pt x="1155" y="798"/>
                  </a:moveTo>
                  <a:cubicBezTo>
                    <a:pt x="1159" y="799"/>
                    <a:pt x="1160" y="797"/>
                    <a:pt x="1163" y="797"/>
                  </a:cubicBezTo>
                  <a:cubicBezTo>
                    <a:pt x="1163" y="795"/>
                    <a:pt x="1160" y="796"/>
                    <a:pt x="1158" y="795"/>
                  </a:cubicBezTo>
                  <a:cubicBezTo>
                    <a:pt x="1158" y="797"/>
                    <a:pt x="1156" y="797"/>
                    <a:pt x="1155" y="798"/>
                  </a:cubicBezTo>
                  <a:close/>
                  <a:moveTo>
                    <a:pt x="773" y="809"/>
                  </a:moveTo>
                  <a:cubicBezTo>
                    <a:pt x="775" y="809"/>
                    <a:pt x="776" y="809"/>
                    <a:pt x="778" y="809"/>
                  </a:cubicBezTo>
                  <a:cubicBezTo>
                    <a:pt x="780" y="806"/>
                    <a:pt x="780" y="803"/>
                    <a:pt x="781" y="799"/>
                  </a:cubicBezTo>
                  <a:cubicBezTo>
                    <a:pt x="778" y="800"/>
                    <a:pt x="776" y="797"/>
                    <a:pt x="773" y="797"/>
                  </a:cubicBezTo>
                  <a:cubicBezTo>
                    <a:pt x="773" y="801"/>
                    <a:pt x="772" y="806"/>
                    <a:pt x="773" y="809"/>
                  </a:cubicBezTo>
                  <a:close/>
                  <a:moveTo>
                    <a:pt x="891" y="801"/>
                  </a:moveTo>
                  <a:cubicBezTo>
                    <a:pt x="892" y="801"/>
                    <a:pt x="893" y="802"/>
                    <a:pt x="893" y="802"/>
                  </a:cubicBezTo>
                  <a:cubicBezTo>
                    <a:pt x="895" y="801"/>
                    <a:pt x="896" y="799"/>
                    <a:pt x="894" y="797"/>
                  </a:cubicBezTo>
                  <a:cubicBezTo>
                    <a:pt x="893" y="797"/>
                    <a:pt x="893" y="797"/>
                    <a:pt x="892" y="797"/>
                  </a:cubicBezTo>
                  <a:cubicBezTo>
                    <a:pt x="891" y="798"/>
                    <a:pt x="891" y="800"/>
                    <a:pt x="891" y="801"/>
                  </a:cubicBezTo>
                  <a:close/>
                  <a:moveTo>
                    <a:pt x="866" y="810"/>
                  </a:moveTo>
                  <a:cubicBezTo>
                    <a:pt x="862" y="810"/>
                    <a:pt x="862" y="814"/>
                    <a:pt x="860" y="815"/>
                  </a:cubicBezTo>
                  <a:cubicBezTo>
                    <a:pt x="863" y="819"/>
                    <a:pt x="866" y="823"/>
                    <a:pt x="869" y="826"/>
                  </a:cubicBezTo>
                  <a:cubicBezTo>
                    <a:pt x="872" y="826"/>
                    <a:pt x="875" y="826"/>
                    <a:pt x="878" y="826"/>
                  </a:cubicBezTo>
                  <a:cubicBezTo>
                    <a:pt x="879" y="823"/>
                    <a:pt x="874" y="823"/>
                    <a:pt x="876" y="821"/>
                  </a:cubicBezTo>
                  <a:cubicBezTo>
                    <a:pt x="877" y="821"/>
                    <a:pt x="878" y="823"/>
                    <a:pt x="878" y="821"/>
                  </a:cubicBezTo>
                  <a:cubicBezTo>
                    <a:pt x="876" y="817"/>
                    <a:pt x="878" y="813"/>
                    <a:pt x="876" y="808"/>
                  </a:cubicBezTo>
                  <a:cubicBezTo>
                    <a:pt x="874" y="808"/>
                    <a:pt x="869" y="809"/>
                    <a:pt x="869" y="807"/>
                  </a:cubicBezTo>
                  <a:cubicBezTo>
                    <a:pt x="871" y="807"/>
                    <a:pt x="875" y="808"/>
                    <a:pt x="876" y="806"/>
                  </a:cubicBezTo>
                  <a:cubicBezTo>
                    <a:pt x="876" y="803"/>
                    <a:pt x="876" y="800"/>
                    <a:pt x="874" y="798"/>
                  </a:cubicBezTo>
                  <a:cubicBezTo>
                    <a:pt x="867" y="799"/>
                    <a:pt x="866" y="805"/>
                    <a:pt x="866" y="810"/>
                  </a:cubicBezTo>
                  <a:close/>
                  <a:moveTo>
                    <a:pt x="880" y="806"/>
                  </a:moveTo>
                  <a:cubicBezTo>
                    <a:pt x="883" y="805"/>
                    <a:pt x="882" y="806"/>
                    <a:pt x="885" y="808"/>
                  </a:cubicBezTo>
                  <a:cubicBezTo>
                    <a:pt x="886" y="806"/>
                    <a:pt x="885" y="800"/>
                    <a:pt x="885" y="798"/>
                  </a:cubicBezTo>
                  <a:cubicBezTo>
                    <a:pt x="884" y="798"/>
                    <a:pt x="883" y="798"/>
                    <a:pt x="882" y="798"/>
                  </a:cubicBezTo>
                  <a:cubicBezTo>
                    <a:pt x="882" y="801"/>
                    <a:pt x="879" y="802"/>
                    <a:pt x="880" y="806"/>
                  </a:cubicBezTo>
                  <a:close/>
                  <a:moveTo>
                    <a:pt x="796" y="821"/>
                  </a:moveTo>
                  <a:cubicBezTo>
                    <a:pt x="794" y="821"/>
                    <a:pt x="793" y="822"/>
                    <a:pt x="792" y="819"/>
                  </a:cubicBezTo>
                  <a:cubicBezTo>
                    <a:pt x="788" y="823"/>
                    <a:pt x="780" y="828"/>
                    <a:pt x="784" y="836"/>
                  </a:cubicBezTo>
                  <a:cubicBezTo>
                    <a:pt x="791" y="835"/>
                    <a:pt x="798" y="836"/>
                    <a:pt x="803" y="836"/>
                  </a:cubicBezTo>
                  <a:cubicBezTo>
                    <a:pt x="805" y="830"/>
                    <a:pt x="798" y="826"/>
                    <a:pt x="796" y="821"/>
                  </a:cubicBezTo>
                  <a:close/>
                  <a:moveTo>
                    <a:pt x="807" y="835"/>
                  </a:moveTo>
                  <a:cubicBezTo>
                    <a:pt x="812" y="829"/>
                    <a:pt x="818" y="825"/>
                    <a:pt x="820" y="817"/>
                  </a:cubicBezTo>
                  <a:cubicBezTo>
                    <a:pt x="826" y="815"/>
                    <a:pt x="828" y="811"/>
                    <a:pt x="831" y="806"/>
                  </a:cubicBezTo>
                  <a:cubicBezTo>
                    <a:pt x="828" y="803"/>
                    <a:pt x="827" y="801"/>
                    <a:pt x="824" y="799"/>
                  </a:cubicBezTo>
                  <a:cubicBezTo>
                    <a:pt x="818" y="798"/>
                    <a:pt x="813" y="799"/>
                    <a:pt x="808" y="799"/>
                  </a:cubicBezTo>
                  <a:cubicBezTo>
                    <a:pt x="805" y="805"/>
                    <a:pt x="799" y="809"/>
                    <a:pt x="795" y="814"/>
                  </a:cubicBezTo>
                  <a:cubicBezTo>
                    <a:pt x="799" y="821"/>
                    <a:pt x="802" y="830"/>
                    <a:pt x="807" y="835"/>
                  </a:cubicBezTo>
                  <a:close/>
                  <a:moveTo>
                    <a:pt x="829" y="800"/>
                  </a:moveTo>
                  <a:cubicBezTo>
                    <a:pt x="830" y="801"/>
                    <a:pt x="831" y="803"/>
                    <a:pt x="833" y="804"/>
                  </a:cubicBezTo>
                  <a:cubicBezTo>
                    <a:pt x="834" y="802"/>
                    <a:pt x="836" y="802"/>
                    <a:pt x="836" y="799"/>
                  </a:cubicBezTo>
                  <a:cubicBezTo>
                    <a:pt x="835" y="799"/>
                    <a:pt x="829" y="798"/>
                    <a:pt x="829" y="800"/>
                  </a:cubicBezTo>
                  <a:close/>
                  <a:moveTo>
                    <a:pt x="859" y="814"/>
                  </a:moveTo>
                  <a:cubicBezTo>
                    <a:pt x="861" y="808"/>
                    <a:pt x="865" y="805"/>
                    <a:pt x="868" y="799"/>
                  </a:cubicBezTo>
                  <a:cubicBezTo>
                    <a:pt x="861" y="798"/>
                    <a:pt x="852" y="799"/>
                    <a:pt x="844" y="799"/>
                  </a:cubicBezTo>
                  <a:cubicBezTo>
                    <a:pt x="849" y="805"/>
                    <a:pt x="853" y="810"/>
                    <a:pt x="859" y="814"/>
                  </a:cubicBezTo>
                  <a:close/>
                  <a:moveTo>
                    <a:pt x="787" y="800"/>
                  </a:moveTo>
                  <a:cubicBezTo>
                    <a:pt x="786" y="804"/>
                    <a:pt x="790" y="809"/>
                    <a:pt x="795" y="810"/>
                  </a:cubicBezTo>
                  <a:cubicBezTo>
                    <a:pt x="798" y="806"/>
                    <a:pt x="803" y="804"/>
                    <a:pt x="804" y="799"/>
                  </a:cubicBezTo>
                  <a:cubicBezTo>
                    <a:pt x="798" y="799"/>
                    <a:pt x="790" y="800"/>
                    <a:pt x="787" y="800"/>
                  </a:cubicBezTo>
                  <a:close/>
                  <a:moveTo>
                    <a:pt x="840" y="799"/>
                  </a:moveTo>
                  <a:cubicBezTo>
                    <a:pt x="838" y="801"/>
                    <a:pt x="835" y="803"/>
                    <a:pt x="835" y="806"/>
                  </a:cubicBezTo>
                  <a:cubicBezTo>
                    <a:pt x="840" y="813"/>
                    <a:pt x="845" y="821"/>
                    <a:pt x="853" y="825"/>
                  </a:cubicBezTo>
                  <a:cubicBezTo>
                    <a:pt x="853" y="823"/>
                    <a:pt x="857" y="821"/>
                    <a:pt x="857" y="817"/>
                  </a:cubicBezTo>
                  <a:cubicBezTo>
                    <a:pt x="850" y="811"/>
                    <a:pt x="846" y="804"/>
                    <a:pt x="840" y="799"/>
                  </a:cubicBezTo>
                  <a:close/>
                  <a:moveTo>
                    <a:pt x="1186" y="806"/>
                  </a:moveTo>
                  <a:cubicBezTo>
                    <a:pt x="1186" y="804"/>
                    <a:pt x="1187" y="804"/>
                    <a:pt x="1187" y="802"/>
                  </a:cubicBezTo>
                  <a:cubicBezTo>
                    <a:pt x="1186" y="802"/>
                    <a:pt x="1185" y="801"/>
                    <a:pt x="1184" y="801"/>
                  </a:cubicBezTo>
                  <a:cubicBezTo>
                    <a:pt x="1184" y="804"/>
                    <a:pt x="1183" y="806"/>
                    <a:pt x="1186" y="806"/>
                  </a:cubicBezTo>
                  <a:close/>
                  <a:moveTo>
                    <a:pt x="1194" y="805"/>
                  </a:moveTo>
                  <a:cubicBezTo>
                    <a:pt x="1196" y="804"/>
                    <a:pt x="1195" y="803"/>
                    <a:pt x="1195" y="801"/>
                  </a:cubicBezTo>
                  <a:cubicBezTo>
                    <a:pt x="1194" y="802"/>
                    <a:pt x="1191" y="801"/>
                    <a:pt x="1191" y="802"/>
                  </a:cubicBezTo>
                  <a:cubicBezTo>
                    <a:pt x="1193" y="802"/>
                    <a:pt x="1192" y="805"/>
                    <a:pt x="1194" y="805"/>
                  </a:cubicBezTo>
                  <a:close/>
                  <a:moveTo>
                    <a:pt x="898" y="815"/>
                  </a:moveTo>
                  <a:cubicBezTo>
                    <a:pt x="899" y="810"/>
                    <a:pt x="896" y="808"/>
                    <a:pt x="896" y="802"/>
                  </a:cubicBezTo>
                  <a:cubicBezTo>
                    <a:pt x="896" y="802"/>
                    <a:pt x="895" y="802"/>
                    <a:pt x="894" y="802"/>
                  </a:cubicBezTo>
                  <a:cubicBezTo>
                    <a:pt x="893" y="807"/>
                    <a:pt x="895" y="813"/>
                    <a:pt x="898" y="815"/>
                  </a:cubicBezTo>
                  <a:close/>
                  <a:moveTo>
                    <a:pt x="788" y="808"/>
                  </a:moveTo>
                  <a:cubicBezTo>
                    <a:pt x="788" y="806"/>
                    <a:pt x="787" y="806"/>
                    <a:pt x="786" y="805"/>
                  </a:cubicBezTo>
                  <a:cubicBezTo>
                    <a:pt x="783" y="807"/>
                    <a:pt x="786" y="811"/>
                    <a:pt x="788" y="808"/>
                  </a:cubicBezTo>
                  <a:close/>
                  <a:moveTo>
                    <a:pt x="1185" y="808"/>
                  </a:moveTo>
                  <a:cubicBezTo>
                    <a:pt x="1187" y="810"/>
                    <a:pt x="1191" y="810"/>
                    <a:pt x="1193" y="808"/>
                  </a:cubicBezTo>
                  <a:cubicBezTo>
                    <a:pt x="1193" y="804"/>
                    <a:pt x="1186" y="804"/>
                    <a:pt x="1185" y="808"/>
                  </a:cubicBezTo>
                  <a:close/>
                  <a:moveTo>
                    <a:pt x="832" y="808"/>
                  </a:moveTo>
                  <a:cubicBezTo>
                    <a:pt x="825" y="819"/>
                    <a:pt x="815" y="828"/>
                    <a:pt x="808" y="840"/>
                  </a:cubicBezTo>
                  <a:cubicBezTo>
                    <a:pt x="803" y="843"/>
                    <a:pt x="800" y="849"/>
                    <a:pt x="796" y="854"/>
                  </a:cubicBezTo>
                  <a:cubicBezTo>
                    <a:pt x="792" y="858"/>
                    <a:pt x="786" y="864"/>
                    <a:pt x="786" y="868"/>
                  </a:cubicBezTo>
                  <a:cubicBezTo>
                    <a:pt x="817" y="867"/>
                    <a:pt x="855" y="869"/>
                    <a:pt x="884" y="867"/>
                  </a:cubicBezTo>
                  <a:cubicBezTo>
                    <a:pt x="867" y="847"/>
                    <a:pt x="850" y="827"/>
                    <a:pt x="832" y="808"/>
                  </a:cubicBezTo>
                  <a:close/>
                  <a:moveTo>
                    <a:pt x="1193" y="812"/>
                  </a:moveTo>
                  <a:cubicBezTo>
                    <a:pt x="1194" y="813"/>
                    <a:pt x="1195" y="812"/>
                    <a:pt x="1196" y="811"/>
                  </a:cubicBezTo>
                  <a:cubicBezTo>
                    <a:pt x="1195" y="811"/>
                    <a:pt x="1194" y="810"/>
                    <a:pt x="1193" y="810"/>
                  </a:cubicBezTo>
                  <a:cubicBezTo>
                    <a:pt x="1193" y="811"/>
                    <a:pt x="1192" y="811"/>
                    <a:pt x="1193" y="812"/>
                  </a:cubicBezTo>
                  <a:close/>
                  <a:moveTo>
                    <a:pt x="775" y="817"/>
                  </a:moveTo>
                  <a:cubicBezTo>
                    <a:pt x="777" y="816"/>
                    <a:pt x="778" y="814"/>
                    <a:pt x="779" y="817"/>
                  </a:cubicBezTo>
                  <a:cubicBezTo>
                    <a:pt x="780" y="814"/>
                    <a:pt x="779" y="815"/>
                    <a:pt x="779" y="812"/>
                  </a:cubicBezTo>
                  <a:cubicBezTo>
                    <a:pt x="777" y="812"/>
                    <a:pt x="777" y="810"/>
                    <a:pt x="774" y="810"/>
                  </a:cubicBezTo>
                  <a:cubicBezTo>
                    <a:pt x="772" y="812"/>
                    <a:pt x="773" y="815"/>
                    <a:pt x="775" y="817"/>
                  </a:cubicBezTo>
                  <a:close/>
                  <a:moveTo>
                    <a:pt x="784" y="823"/>
                  </a:moveTo>
                  <a:cubicBezTo>
                    <a:pt x="786" y="819"/>
                    <a:pt x="790" y="818"/>
                    <a:pt x="792" y="814"/>
                  </a:cubicBezTo>
                  <a:cubicBezTo>
                    <a:pt x="792" y="811"/>
                    <a:pt x="789" y="813"/>
                    <a:pt x="790" y="810"/>
                  </a:cubicBezTo>
                  <a:cubicBezTo>
                    <a:pt x="788" y="810"/>
                    <a:pt x="786" y="810"/>
                    <a:pt x="785" y="810"/>
                  </a:cubicBezTo>
                  <a:cubicBezTo>
                    <a:pt x="785" y="816"/>
                    <a:pt x="783" y="819"/>
                    <a:pt x="784" y="823"/>
                  </a:cubicBezTo>
                  <a:close/>
                  <a:moveTo>
                    <a:pt x="890" y="833"/>
                  </a:moveTo>
                  <a:cubicBezTo>
                    <a:pt x="894" y="833"/>
                    <a:pt x="894" y="832"/>
                    <a:pt x="898" y="832"/>
                  </a:cubicBezTo>
                  <a:cubicBezTo>
                    <a:pt x="897" y="828"/>
                    <a:pt x="894" y="827"/>
                    <a:pt x="893" y="824"/>
                  </a:cubicBezTo>
                  <a:cubicBezTo>
                    <a:pt x="894" y="823"/>
                    <a:pt x="895" y="822"/>
                    <a:pt x="895" y="820"/>
                  </a:cubicBezTo>
                  <a:cubicBezTo>
                    <a:pt x="892" y="818"/>
                    <a:pt x="892" y="813"/>
                    <a:pt x="890" y="810"/>
                  </a:cubicBezTo>
                  <a:cubicBezTo>
                    <a:pt x="891" y="816"/>
                    <a:pt x="888" y="825"/>
                    <a:pt x="890" y="833"/>
                  </a:cubicBezTo>
                  <a:close/>
                  <a:moveTo>
                    <a:pt x="1184" y="813"/>
                  </a:moveTo>
                  <a:cubicBezTo>
                    <a:pt x="1187" y="814"/>
                    <a:pt x="1187" y="810"/>
                    <a:pt x="1184" y="810"/>
                  </a:cubicBezTo>
                  <a:cubicBezTo>
                    <a:pt x="1184" y="811"/>
                    <a:pt x="1184" y="812"/>
                    <a:pt x="1184" y="813"/>
                  </a:cubicBezTo>
                  <a:close/>
                  <a:moveTo>
                    <a:pt x="760" y="819"/>
                  </a:moveTo>
                  <a:cubicBezTo>
                    <a:pt x="761" y="817"/>
                    <a:pt x="761" y="814"/>
                    <a:pt x="762" y="811"/>
                  </a:cubicBezTo>
                  <a:cubicBezTo>
                    <a:pt x="758" y="811"/>
                    <a:pt x="757" y="818"/>
                    <a:pt x="760" y="819"/>
                  </a:cubicBezTo>
                  <a:close/>
                  <a:moveTo>
                    <a:pt x="761" y="829"/>
                  </a:moveTo>
                  <a:cubicBezTo>
                    <a:pt x="764" y="829"/>
                    <a:pt x="767" y="829"/>
                    <a:pt x="770" y="830"/>
                  </a:cubicBezTo>
                  <a:cubicBezTo>
                    <a:pt x="771" y="825"/>
                    <a:pt x="771" y="817"/>
                    <a:pt x="768" y="813"/>
                  </a:cubicBezTo>
                  <a:cubicBezTo>
                    <a:pt x="765" y="814"/>
                    <a:pt x="762" y="822"/>
                    <a:pt x="761" y="829"/>
                  </a:cubicBezTo>
                  <a:close/>
                  <a:moveTo>
                    <a:pt x="1185" y="814"/>
                  </a:moveTo>
                  <a:cubicBezTo>
                    <a:pt x="1184" y="817"/>
                    <a:pt x="1187" y="816"/>
                    <a:pt x="1187" y="819"/>
                  </a:cubicBezTo>
                  <a:cubicBezTo>
                    <a:pt x="1189" y="818"/>
                    <a:pt x="1193" y="819"/>
                    <a:pt x="1192" y="815"/>
                  </a:cubicBezTo>
                  <a:cubicBezTo>
                    <a:pt x="1191" y="815"/>
                    <a:pt x="1190" y="815"/>
                    <a:pt x="1191" y="814"/>
                  </a:cubicBezTo>
                  <a:cubicBezTo>
                    <a:pt x="1188" y="813"/>
                    <a:pt x="1187" y="815"/>
                    <a:pt x="1185" y="814"/>
                  </a:cubicBezTo>
                  <a:close/>
                  <a:moveTo>
                    <a:pt x="898" y="821"/>
                  </a:moveTo>
                  <a:cubicBezTo>
                    <a:pt x="898" y="819"/>
                    <a:pt x="900" y="817"/>
                    <a:pt x="898" y="816"/>
                  </a:cubicBezTo>
                  <a:cubicBezTo>
                    <a:pt x="897" y="817"/>
                    <a:pt x="896" y="821"/>
                    <a:pt x="898" y="821"/>
                  </a:cubicBezTo>
                  <a:close/>
                  <a:moveTo>
                    <a:pt x="756" y="823"/>
                  </a:moveTo>
                  <a:cubicBezTo>
                    <a:pt x="756" y="822"/>
                    <a:pt x="758" y="818"/>
                    <a:pt x="756" y="817"/>
                  </a:cubicBezTo>
                  <a:cubicBezTo>
                    <a:pt x="755" y="819"/>
                    <a:pt x="754" y="822"/>
                    <a:pt x="756" y="823"/>
                  </a:cubicBezTo>
                  <a:close/>
                  <a:moveTo>
                    <a:pt x="1183" y="820"/>
                  </a:moveTo>
                  <a:cubicBezTo>
                    <a:pt x="1184" y="824"/>
                    <a:pt x="1186" y="827"/>
                    <a:pt x="1183" y="830"/>
                  </a:cubicBezTo>
                  <a:cubicBezTo>
                    <a:pt x="1183" y="831"/>
                    <a:pt x="1185" y="830"/>
                    <a:pt x="1186" y="831"/>
                  </a:cubicBezTo>
                  <a:cubicBezTo>
                    <a:pt x="1186" y="828"/>
                    <a:pt x="1190" y="830"/>
                    <a:pt x="1192" y="830"/>
                  </a:cubicBezTo>
                  <a:cubicBezTo>
                    <a:pt x="1191" y="827"/>
                    <a:pt x="1194" y="828"/>
                    <a:pt x="1195" y="827"/>
                  </a:cubicBezTo>
                  <a:cubicBezTo>
                    <a:pt x="1195" y="826"/>
                    <a:pt x="1195" y="824"/>
                    <a:pt x="1195" y="823"/>
                  </a:cubicBezTo>
                  <a:cubicBezTo>
                    <a:pt x="1193" y="823"/>
                    <a:pt x="1189" y="821"/>
                    <a:pt x="1186" y="823"/>
                  </a:cubicBezTo>
                  <a:cubicBezTo>
                    <a:pt x="1186" y="821"/>
                    <a:pt x="1186" y="820"/>
                    <a:pt x="1186" y="819"/>
                  </a:cubicBezTo>
                  <a:cubicBezTo>
                    <a:pt x="1184" y="818"/>
                    <a:pt x="1184" y="820"/>
                    <a:pt x="1183" y="820"/>
                  </a:cubicBezTo>
                  <a:close/>
                  <a:moveTo>
                    <a:pt x="1195" y="822"/>
                  </a:moveTo>
                  <a:cubicBezTo>
                    <a:pt x="1195" y="821"/>
                    <a:pt x="1195" y="820"/>
                    <a:pt x="1195" y="819"/>
                  </a:cubicBezTo>
                  <a:cubicBezTo>
                    <a:pt x="1194" y="819"/>
                    <a:pt x="1193" y="819"/>
                    <a:pt x="1193" y="819"/>
                  </a:cubicBezTo>
                  <a:cubicBezTo>
                    <a:pt x="1193" y="820"/>
                    <a:pt x="1193" y="822"/>
                    <a:pt x="1195" y="822"/>
                  </a:cubicBezTo>
                  <a:close/>
                  <a:moveTo>
                    <a:pt x="855" y="826"/>
                  </a:moveTo>
                  <a:cubicBezTo>
                    <a:pt x="859" y="826"/>
                    <a:pt x="861" y="827"/>
                    <a:pt x="865" y="827"/>
                  </a:cubicBezTo>
                  <a:cubicBezTo>
                    <a:pt x="863" y="823"/>
                    <a:pt x="861" y="821"/>
                    <a:pt x="857" y="819"/>
                  </a:cubicBezTo>
                  <a:cubicBezTo>
                    <a:pt x="859" y="824"/>
                    <a:pt x="854" y="824"/>
                    <a:pt x="855" y="826"/>
                  </a:cubicBezTo>
                  <a:close/>
                  <a:moveTo>
                    <a:pt x="773" y="827"/>
                  </a:moveTo>
                  <a:cubicBezTo>
                    <a:pt x="776" y="827"/>
                    <a:pt x="775" y="820"/>
                    <a:pt x="773" y="821"/>
                  </a:cubicBezTo>
                  <a:cubicBezTo>
                    <a:pt x="772" y="823"/>
                    <a:pt x="775" y="825"/>
                    <a:pt x="773" y="827"/>
                  </a:cubicBezTo>
                  <a:close/>
                  <a:moveTo>
                    <a:pt x="886" y="827"/>
                  </a:moveTo>
                  <a:cubicBezTo>
                    <a:pt x="886" y="825"/>
                    <a:pt x="886" y="823"/>
                    <a:pt x="884" y="823"/>
                  </a:cubicBezTo>
                  <a:cubicBezTo>
                    <a:pt x="883" y="825"/>
                    <a:pt x="883" y="827"/>
                    <a:pt x="886" y="827"/>
                  </a:cubicBezTo>
                  <a:close/>
                  <a:moveTo>
                    <a:pt x="1186" y="838"/>
                  </a:moveTo>
                  <a:cubicBezTo>
                    <a:pt x="1189" y="839"/>
                    <a:pt x="1194" y="838"/>
                    <a:pt x="1197" y="838"/>
                  </a:cubicBezTo>
                  <a:cubicBezTo>
                    <a:pt x="1196" y="833"/>
                    <a:pt x="1198" y="830"/>
                    <a:pt x="1196" y="828"/>
                  </a:cubicBezTo>
                  <a:cubicBezTo>
                    <a:pt x="1196" y="832"/>
                    <a:pt x="1194" y="833"/>
                    <a:pt x="1192" y="834"/>
                  </a:cubicBezTo>
                  <a:cubicBezTo>
                    <a:pt x="1193" y="834"/>
                    <a:pt x="1194" y="834"/>
                    <a:pt x="1194" y="836"/>
                  </a:cubicBezTo>
                  <a:cubicBezTo>
                    <a:pt x="1191" y="834"/>
                    <a:pt x="1186" y="834"/>
                    <a:pt x="1186" y="838"/>
                  </a:cubicBezTo>
                  <a:close/>
                  <a:moveTo>
                    <a:pt x="856" y="830"/>
                  </a:moveTo>
                  <a:cubicBezTo>
                    <a:pt x="860" y="836"/>
                    <a:pt x="864" y="843"/>
                    <a:pt x="872" y="847"/>
                  </a:cubicBezTo>
                  <a:cubicBezTo>
                    <a:pt x="874" y="853"/>
                    <a:pt x="879" y="858"/>
                    <a:pt x="884" y="862"/>
                  </a:cubicBezTo>
                  <a:cubicBezTo>
                    <a:pt x="883" y="854"/>
                    <a:pt x="880" y="848"/>
                    <a:pt x="881" y="843"/>
                  </a:cubicBezTo>
                  <a:cubicBezTo>
                    <a:pt x="874" y="838"/>
                    <a:pt x="871" y="825"/>
                    <a:pt x="856" y="830"/>
                  </a:cubicBezTo>
                  <a:close/>
                  <a:moveTo>
                    <a:pt x="874" y="831"/>
                  </a:moveTo>
                  <a:cubicBezTo>
                    <a:pt x="874" y="835"/>
                    <a:pt x="878" y="832"/>
                    <a:pt x="881" y="834"/>
                  </a:cubicBezTo>
                  <a:cubicBezTo>
                    <a:pt x="880" y="832"/>
                    <a:pt x="876" y="829"/>
                    <a:pt x="874" y="831"/>
                  </a:cubicBezTo>
                  <a:close/>
                  <a:moveTo>
                    <a:pt x="886" y="834"/>
                  </a:moveTo>
                  <a:cubicBezTo>
                    <a:pt x="888" y="832"/>
                    <a:pt x="886" y="830"/>
                    <a:pt x="884" y="830"/>
                  </a:cubicBezTo>
                  <a:cubicBezTo>
                    <a:pt x="883" y="833"/>
                    <a:pt x="885" y="833"/>
                    <a:pt x="886" y="834"/>
                  </a:cubicBezTo>
                  <a:close/>
                  <a:moveTo>
                    <a:pt x="762" y="848"/>
                  </a:moveTo>
                  <a:cubicBezTo>
                    <a:pt x="766" y="844"/>
                    <a:pt x="774" y="838"/>
                    <a:pt x="769" y="831"/>
                  </a:cubicBezTo>
                  <a:cubicBezTo>
                    <a:pt x="768" y="833"/>
                    <a:pt x="763" y="832"/>
                    <a:pt x="760" y="832"/>
                  </a:cubicBezTo>
                  <a:cubicBezTo>
                    <a:pt x="759" y="835"/>
                    <a:pt x="755" y="838"/>
                    <a:pt x="758" y="842"/>
                  </a:cubicBezTo>
                  <a:cubicBezTo>
                    <a:pt x="753" y="842"/>
                    <a:pt x="755" y="848"/>
                    <a:pt x="753" y="851"/>
                  </a:cubicBezTo>
                  <a:cubicBezTo>
                    <a:pt x="752" y="857"/>
                    <a:pt x="747" y="860"/>
                    <a:pt x="749" y="864"/>
                  </a:cubicBezTo>
                  <a:cubicBezTo>
                    <a:pt x="753" y="858"/>
                    <a:pt x="761" y="852"/>
                    <a:pt x="760" y="845"/>
                  </a:cubicBezTo>
                  <a:cubicBezTo>
                    <a:pt x="761" y="845"/>
                    <a:pt x="759" y="849"/>
                    <a:pt x="762" y="848"/>
                  </a:cubicBezTo>
                  <a:close/>
                  <a:moveTo>
                    <a:pt x="775" y="834"/>
                  </a:moveTo>
                  <a:cubicBezTo>
                    <a:pt x="776" y="834"/>
                    <a:pt x="777" y="833"/>
                    <a:pt x="777" y="831"/>
                  </a:cubicBezTo>
                  <a:cubicBezTo>
                    <a:pt x="775" y="831"/>
                    <a:pt x="774" y="832"/>
                    <a:pt x="775" y="834"/>
                  </a:cubicBezTo>
                  <a:close/>
                  <a:moveTo>
                    <a:pt x="1185" y="838"/>
                  </a:moveTo>
                  <a:cubicBezTo>
                    <a:pt x="1184" y="837"/>
                    <a:pt x="1185" y="833"/>
                    <a:pt x="1183" y="834"/>
                  </a:cubicBezTo>
                  <a:cubicBezTo>
                    <a:pt x="1182" y="836"/>
                    <a:pt x="1181" y="838"/>
                    <a:pt x="1185" y="838"/>
                  </a:cubicBezTo>
                  <a:close/>
                  <a:moveTo>
                    <a:pt x="1201" y="837"/>
                  </a:moveTo>
                  <a:cubicBezTo>
                    <a:pt x="1204" y="838"/>
                    <a:pt x="1211" y="839"/>
                    <a:pt x="1214" y="837"/>
                  </a:cubicBezTo>
                  <a:cubicBezTo>
                    <a:pt x="1209" y="837"/>
                    <a:pt x="1205" y="835"/>
                    <a:pt x="1202" y="834"/>
                  </a:cubicBezTo>
                  <a:cubicBezTo>
                    <a:pt x="1201" y="834"/>
                    <a:pt x="1201" y="835"/>
                    <a:pt x="1201" y="837"/>
                  </a:cubicBezTo>
                  <a:close/>
                  <a:moveTo>
                    <a:pt x="1168" y="838"/>
                  </a:moveTo>
                  <a:cubicBezTo>
                    <a:pt x="1171" y="839"/>
                    <a:pt x="1180" y="840"/>
                    <a:pt x="1178" y="834"/>
                  </a:cubicBezTo>
                  <a:cubicBezTo>
                    <a:pt x="1175" y="836"/>
                    <a:pt x="1171" y="836"/>
                    <a:pt x="1168" y="838"/>
                  </a:cubicBezTo>
                  <a:close/>
                  <a:moveTo>
                    <a:pt x="752" y="841"/>
                  </a:moveTo>
                  <a:cubicBezTo>
                    <a:pt x="751" y="839"/>
                    <a:pt x="755" y="837"/>
                    <a:pt x="753" y="836"/>
                  </a:cubicBezTo>
                  <a:cubicBezTo>
                    <a:pt x="753" y="838"/>
                    <a:pt x="750" y="839"/>
                    <a:pt x="752" y="841"/>
                  </a:cubicBezTo>
                  <a:close/>
                  <a:moveTo>
                    <a:pt x="889" y="838"/>
                  </a:moveTo>
                  <a:cubicBezTo>
                    <a:pt x="887" y="850"/>
                    <a:pt x="894" y="854"/>
                    <a:pt x="902" y="856"/>
                  </a:cubicBezTo>
                  <a:cubicBezTo>
                    <a:pt x="900" y="857"/>
                    <a:pt x="898" y="854"/>
                    <a:pt x="898" y="857"/>
                  </a:cubicBezTo>
                  <a:cubicBezTo>
                    <a:pt x="901" y="861"/>
                    <a:pt x="905" y="864"/>
                    <a:pt x="908" y="869"/>
                  </a:cubicBezTo>
                  <a:cubicBezTo>
                    <a:pt x="908" y="861"/>
                    <a:pt x="903" y="855"/>
                    <a:pt x="902" y="846"/>
                  </a:cubicBezTo>
                  <a:cubicBezTo>
                    <a:pt x="901" y="844"/>
                    <a:pt x="900" y="847"/>
                    <a:pt x="900" y="845"/>
                  </a:cubicBezTo>
                  <a:cubicBezTo>
                    <a:pt x="901" y="843"/>
                    <a:pt x="900" y="839"/>
                    <a:pt x="899" y="837"/>
                  </a:cubicBezTo>
                  <a:cubicBezTo>
                    <a:pt x="896" y="837"/>
                    <a:pt x="891" y="836"/>
                    <a:pt x="889" y="838"/>
                  </a:cubicBezTo>
                  <a:close/>
                  <a:moveTo>
                    <a:pt x="776" y="851"/>
                  </a:moveTo>
                  <a:cubicBezTo>
                    <a:pt x="775" y="846"/>
                    <a:pt x="778" y="844"/>
                    <a:pt x="777" y="838"/>
                  </a:cubicBezTo>
                  <a:cubicBezTo>
                    <a:pt x="776" y="838"/>
                    <a:pt x="776" y="838"/>
                    <a:pt x="775" y="838"/>
                  </a:cubicBezTo>
                  <a:cubicBezTo>
                    <a:pt x="775" y="842"/>
                    <a:pt x="773" y="849"/>
                    <a:pt x="776" y="851"/>
                  </a:cubicBezTo>
                  <a:close/>
                  <a:moveTo>
                    <a:pt x="782" y="839"/>
                  </a:moveTo>
                  <a:cubicBezTo>
                    <a:pt x="780" y="850"/>
                    <a:pt x="780" y="858"/>
                    <a:pt x="779" y="868"/>
                  </a:cubicBezTo>
                  <a:cubicBezTo>
                    <a:pt x="783" y="868"/>
                    <a:pt x="787" y="861"/>
                    <a:pt x="790" y="856"/>
                  </a:cubicBezTo>
                  <a:cubicBezTo>
                    <a:pt x="796" y="852"/>
                    <a:pt x="800" y="845"/>
                    <a:pt x="804" y="839"/>
                  </a:cubicBezTo>
                  <a:cubicBezTo>
                    <a:pt x="797" y="837"/>
                    <a:pt x="790" y="840"/>
                    <a:pt x="782" y="839"/>
                  </a:cubicBezTo>
                  <a:close/>
                  <a:moveTo>
                    <a:pt x="1183" y="848"/>
                  </a:moveTo>
                  <a:cubicBezTo>
                    <a:pt x="1184" y="847"/>
                    <a:pt x="1183" y="845"/>
                    <a:pt x="1185" y="846"/>
                  </a:cubicBezTo>
                  <a:cubicBezTo>
                    <a:pt x="1185" y="847"/>
                    <a:pt x="1186" y="847"/>
                    <a:pt x="1186" y="847"/>
                  </a:cubicBezTo>
                  <a:cubicBezTo>
                    <a:pt x="1185" y="850"/>
                    <a:pt x="1184" y="848"/>
                    <a:pt x="1183" y="849"/>
                  </a:cubicBezTo>
                  <a:cubicBezTo>
                    <a:pt x="1182" y="852"/>
                    <a:pt x="1182" y="853"/>
                    <a:pt x="1183" y="856"/>
                  </a:cubicBezTo>
                  <a:cubicBezTo>
                    <a:pt x="1189" y="856"/>
                    <a:pt x="1194" y="853"/>
                    <a:pt x="1198" y="856"/>
                  </a:cubicBezTo>
                  <a:cubicBezTo>
                    <a:pt x="1199" y="849"/>
                    <a:pt x="1192" y="849"/>
                    <a:pt x="1191" y="843"/>
                  </a:cubicBezTo>
                  <a:cubicBezTo>
                    <a:pt x="1187" y="844"/>
                    <a:pt x="1186" y="841"/>
                    <a:pt x="1183" y="841"/>
                  </a:cubicBezTo>
                  <a:cubicBezTo>
                    <a:pt x="1182" y="842"/>
                    <a:pt x="1182" y="847"/>
                    <a:pt x="1183" y="848"/>
                  </a:cubicBezTo>
                  <a:close/>
                  <a:moveTo>
                    <a:pt x="1198" y="847"/>
                  </a:moveTo>
                  <a:cubicBezTo>
                    <a:pt x="1198" y="844"/>
                    <a:pt x="1198" y="843"/>
                    <a:pt x="1197" y="841"/>
                  </a:cubicBezTo>
                  <a:cubicBezTo>
                    <a:pt x="1196" y="841"/>
                    <a:pt x="1194" y="841"/>
                    <a:pt x="1193" y="841"/>
                  </a:cubicBezTo>
                  <a:cubicBezTo>
                    <a:pt x="1192" y="845"/>
                    <a:pt x="1196" y="845"/>
                    <a:pt x="1198" y="847"/>
                  </a:cubicBezTo>
                  <a:close/>
                  <a:moveTo>
                    <a:pt x="769" y="843"/>
                  </a:moveTo>
                  <a:cubicBezTo>
                    <a:pt x="764" y="853"/>
                    <a:pt x="752" y="861"/>
                    <a:pt x="748" y="870"/>
                  </a:cubicBezTo>
                  <a:cubicBezTo>
                    <a:pt x="753" y="869"/>
                    <a:pt x="762" y="869"/>
                    <a:pt x="772" y="869"/>
                  </a:cubicBezTo>
                  <a:cubicBezTo>
                    <a:pt x="772" y="860"/>
                    <a:pt x="771" y="852"/>
                    <a:pt x="771" y="843"/>
                  </a:cubicBezTo>
                  <a:cubicBezTo>
                    <a:pt x="771" y="843"/>
                    <a:pt x="770" y="843"/>
                    <a:pt x="769" y="843"/>
                  </a:cubicBezTo>
                  <a:close/>
                  <a:moveTo>
                    <a:pt x="889" y="867"/>
                  </a:moveTo>
                  <a:cubicBezTo>
                    <a:pt x="896" y="868"/>
                    <a:pt x="900" y="871"/>
                    <a:pt x="906" y="872"/>
                  </a:cubicBezTo>
                  <a:cubicBezTo>
                    <a:pt x="901" y="865"/>
                    <a:pt x="896" y="859"/>
                    <a:pt x="889" y="853"/>
                  </a:cubicBezTo>
                  <a:cubicBezTo>
                    <a:pt x="889" y="858"/>
                    <a:pt x="889" y="863"/>
                    <a:pt x="889" y="867"/>
                  </a:cubicBezTo>
                  <a:close/>
                  <a:moveTo>
                    <a:pt x="1180" y="869"/>
                  </a:moveTo>
                  <a:cubicBezTo>
                    <a:pt x="1183" y="869"/>
                    <a:pt x="1183" y="870"/>
                    <a:pt x="1183" y="873"/>
                  </a:cubicBezTo>
                  <a:cubicBezTo>
                    <a:pt x="1182" y="872"/>
                    <a:pt x="1181" y="873"/>
                    <a:pt x="1180" y="873"/>
                  </a:cubicBezTo>
                  <a:cubicBezTo>
                    <a:pt x="1180" y="874"/>
                    <a:pt x="1180" y="875"/>
                    <a:pt x="1180" y="876"/>
                  </a:cubicBezTo>
                  <a:cubicBezTo>
                    <a:pt x="1185" y="878"/>
                    <a:pt x="1195" y="876"/>
                    <a:pt x="1201" y="875"/>
                  </a:cubicBezTo>
                  <a:cubicBezTo>
                    <a:pt x="1198" y="869"/>
                    <a:pt x="1194" y="865"/>
                    <a:pt x="1191" y="859"/>
                  </a:cubicBezTo>
                  <a:cubicBezTo>
                    <a:pt x="1183" y="854"/>
                    <a:pt x="1179" y="860"/>
                    <a:pt x="1180" y="869"/>
                  </a:cubicBezTo>
                  <a:close/>
                  <a:moveTo>
                    <a:pt x="1200" y="861"/>
                  </a:moveTo>
                  <a:cubicBezTo>
                    <a:pt x="1199" y="856"/>
                    <a:pt x="1196" y="858"/>
                    <a:pt x="1193" y="857"/>
                  </a:cubicBezTo>
                  <a:cubicBezTo>
                    <a:pt x="1192" y="861"/>
                    <a:pt x="1197" y="863"/>
                    <a:pt x="1200" y="861"/>
                  </a:cubicBezTo>
                  <a:close/>
                  <a:moveTo>
                    <a:pt x="1201" y="869"/>
                  </a:moveTo>
                  <a:cubicBezTo>
                    <a:pt x="1201" y="867"/>
                    <a:pt x="1201" y="864"/>
                    <a:pt x="1198" y="864"/>
                  </a:cubicBezTo>
                  <a:cubicBezTo>
                    <a:pt x="1198" y="867"/>
                    <a:pt x="1199" y="869"/>
                    <a:pt x="1201" y="869"/>
                  </a:cubicBezTo>
                  <a:close/>
                  <a:moveTo>
                    <a:pt x="820" y="872"/>
                  </a:moveTo>
                  <a:cubicBezTo>
                    <a:pt x="823" y="878"/>
                    <a:pt x="832" y="875"/>
                    <a:pt x="837" y="875"/>
                  </a:cubicBezTo>
                  <a:cubicBezTo>
                    <a:pt x="844" y="875"/>
                    <a:pt x="850" y="875"/>
                    <a:pt x="856" y="875"/>
                  </a:cubicBezTo>
                  <a:cubicBezTo>
                    <a:pt x="867" y="874"/>
                    <a:pt x="879" y="876"/>
                    <a:pt x="885" y="871"/>
                  </a:cubicBezTo>
                  <a:cubicBezTo>
                    <a:pt x="865" y="870"/>
                    <a:pt x="841" y="871"/>
                    <a:pt x="820" y="872"/>
                  </a:cubicBezTo>
                  <a:close/>
                  <a:moveTo>
                    <a:pt x="895" y="873"/>
                  </a:moveTo>
                  <a:cubicBezTo>
                    <a:pt x="893" y="872"/>
                    <a:pt x="892" y="872"/>
                    <a:pt x="891" y="871"/>
                  </a:cubicBezTo>
                  <a:cubicBezTo>
                    <a:pt x="889" y="874"/>
                    <a:pt x="894" y="874"/>
                    <a:pt x="895" y="873"/>
                  </a:cubicBezTo>
                  <a:close/>
                  <a:moveTo>
                    <a:pt x="779" y="875"/>
                  </a:moveTo>
                  <a:cubicBezTo>
                    <a:pt x="788" y="875"/>
                    <a:pt x="804" y="878"/>
                    <a:pt x="810" y="873"/>
                  </a:cubicBezTo>
                  <a:cubicBezTo>
                    <a:pt x="800" y="872"/>
                    <a:pt x="784" y="870"/>
                    <a:pt x="779" y="875"/>
                  </a:cubicBezTo>
                  <a:close/>
                  <a:moveTo>
                    <a:pt x="773" y="873"/>
                  </a:moveTo>
                  <a:cubicBezTo>
                    <a:pt x="769" y="873"/>
                    <a:pt x="766" y="873"/>
                    <a:pt x="762" y="873"/>
                  </a:cubicBezTo>
                  <a:cubicBezTo>
                    <a:pt x="763" y="875"/>
                    <a:pt x="772" y="876"/>
                    <a:pt x="773" y="873"/>
                  </a:cubicBezTo>
                  <a:close/>
                  <a:moveTo>
                    <a:pt x="812" y="875"/>
                  </a:moveTo>
                  <a:cubicBezTo>
                    <a:pt x="814" y="875"/>
                    <a:pt x="818" y="876"/>
                    <a:pt x="818" y="874"/>
                  </a:cubicBezTo>
                  <a:cubicBezTo>
                    <a:pt x="817" y="872"/>
                    <a:pt x="812" y="872"/>
                    <a:pt x="812" y="875"/>
                  </a:cubicBezTo>
                  <a:close/>
                  <a:moveTo>
                    <a:pt x="753" y="884"/>
                  </a:moveTo>
                  <a:cubicBezTo>
                    <a:pt x="756" y="883"/>
                    <a:pt x="757" y="880"/>
                    <a:pt x="758" y="876"/>
                  </a:cubicBezTo>
                  <a:cubicBezTo>
                    <a:pt x="755" y="874"/>
                    <a:pt x="749" y="873"/>
                    <a:pt x="746" y="874"/>
                  </a:cubicBezTo>
                  <a:cubicBezTo>
                    <a:pt x="744" y="878"/>
                    <a:pt x="745" y="884"/>
                    <a:pt x="744" y="890"/>
                  </a:cubicBezTo>
                  <a:cubicBezTo>
                    <a:pt x="747" y="891"/>
                    <a:pt x="754" y="891"/>
                    <a:pt x="753" y="886"/>
                  </a:cubicBezTo>
                  <a:cubicBezTo>
                    <a:pt x="752" y="883"/>
                    <a:pt x="748" y="882"/>
                    <a:pt x="748" y="877"/>
                  </a:cubicBezTo>
                  <a:cubicBezTo>
                    <a:pt x="750" y="879"/>
                    <a:pt x="751" y="882"/>
                    <a:pt x="753" y="884"/>
                  </a:cubicBezTo>
                  <a:close/>
                  <a:moveTo>
                    <a:pt x="763" y="876"/>
                  </a:moveTo>
                  <a:cubicBezTo>
                    <a:pt x="762" y="882"/>
                    <a:pt x="762" y="897"/>
                    <a:pt x="766" y="901"/>
                  </a:cubicBezTo>
                  <a:cubicBezTo>
                    <a:pt x="767" y="892"/>
                    <a:pt x="773" y="888"/>
                    <a:pt x="772" y="879"/>
                  </a:cubicBezTo>
                  <a:cubicBezTo>
                    <a:pt x="768" y="878"/>
                    <a:pt x="766" y="877"/>
                    <a:pt x="763" y="876"/>
                  </a:cubicBezTo>
                  <a:close/>
                  <a:moveTo>
                    <a:pt x="908" y="883"/>
                  </a:moveTo>
                  <a:cubicBezTo>
                    <a:pt x="906" y="887"/>
                    <a:pt x="908" y="892"/>
                    <a:pt x="911" y="894"/>
                  </a:cubicBezTo>
                  <a:cubicBezTo>
                    <a:pt x="915" y="889"/>
                    <a:pt x="910" y="882"/>
                    <a:pt x="910" y="877"/>
                  </a:cubicBezTo>
                  <a:cubicBezTo>
                    <a:pt x="907" y="877"/>
                    <a:pt x="906" y="876"/>
                    <a:pt x="904" y="876"/>
                  </a:cubicBezTo>
                  <a:cubicBezTo>
                    <a:pt x="904" y="880"/>
                    <a:pt x="906" y="883"/>
                    <a:pt x="908" y="883"/>
                  </a:cubicBezTo>
                  <a:close/>
                  <a:moveTo>
                    <a:pt x="874" y="892"/>
                  </a:moveTo>
                  <a:cubicBezTo>
                    <a:pt x="873" y="892"/>
                    <a:pt x="873" y="891"/>
                    <a:pt x="872" y="891"/>
                  </a:cubicBezTo>
                  <a:cubicBezTo>
                    <a:pt x="871" y="893"/>
                    <a:pt x="869" y="895"/>
                    <a:pt x="868" y="897"/>
                  </a:cubicBezTo>
                  <a:cubicBezTo>
                    <a:pt x="874" y="901"/>
                    <a:pt x="877" y="912"/>
                    <a:pt x="889" y="908"/>
                  </a:cubicBezTo>
                  <a:cubicBezTo>
                    <a:pt x="890" y="896"/>
                    <a:pt x="887" y="888"/>
                    <a:pt x="886" y="877"/>
                  </a:cubicBezTo>
                  <a:cubicBezTo>
                    <a:pt x="878" y="879"/>
                    <a:pt x="876" y="886"/>
                    <a:pt x="874" y="892"/>
                  </a:cubicBezTo>
                  <a:close/>
                  <a:moveTo>
                    <a:pt x="898" y="896"/>
                  </a:moveTo>
                  <a:cubicBezTo>
                    <a:pt x="898" y="889"/>
                    <a:pt x="899" y="881"/>
                    <a:pt x="898" y="877"/>
                  </a:cubicBezTo>
                  <a:cubicBezTo>
                    <a:pt x="896" y="877"/>
                    <a:pt x="894" y="877"/>
                    <a:pt x="892" y="877"/>
                  </a:cubicBezTo>
                  <a:cubicBezTo>
                    <a:pt x="894" y="884"/>
                    <a:pt x="895" y="891"/>
                    <a:pt x="898" y="896"/>
                  </a:cubicBezTo>
                  <a:close/>
                  <a:moveTo>
                    <a:pt x="848" y="878"/>
                  </a:moveTo>
                  <a:cubicBezTo>
                    <a:pt x="854" y="884"/>
                    <a:pt x="859" y="891"/>
                    <a:pt x="867" y="895"/>
                  </a:cubicBezTo>
                  <a:cubicBezTo>
                    <a:pt x="870" y="889"/>
                    <a:pt x="878" y="884"/>
                    <a:pt x="878" y="877"/>
                  </a:cubicBezTo>
                  <a:cubicBezTo>
                    <a:pt x="868" y="877"/>
                    <a:pt x="859" y="879"/>
                    <a:pt x="848" y="878"/>
                  </a:cubicBezTo>
                  <a:close/>
                  <a:moveTo>
                    <a:pt x="790" y="899"/>
                  </a:moveTo>
                  <a:cubicBezTo>
                    <a:pt x="784" y="902"/>
                    <a:pt x="780" y="907"/>
                    <a:pt x="775" y="913"/>
                  </a:cubicBezTo>
                  <a:cubicBezTo>
                    <a:pt x="784" y="917"/>
                    <a:pt x="801" y="912"/>
                    <a:pt x="807" y="914"/>
                  </a:cubicBezTo>
                  <a:cubicBezTo>
                    <a:pt x="814" y="904"/>
                    <a:pt x="823" y="897"/>
                    <a:pt x="831" y="888"/>
                  </a:cubicBezTo>
                  <a:cubicBezTo>
                    <a:pt x="829" y="882"/>
                    <a:pt x="820" y="875"/>
                    <a:pt x="808" y="879"/>
                  </a:cubicBezTo>
                  <a:cubicBezTo>
                    <a:pt x="802" y="884"/>
                    <a:pt x="796" y="890"/>
                    <a:pt x="791" y="896"/>
                  </a:cubicBezTo>
                  <a:cubicBezTo>
                    <a:pt x="791" y="900"/>
                    <a:pt x="797" y="902"/>
                    <a:pt x="796" y="905"/>
                  </a:cubicBezTo>
                  <a:cubicBezTo>
                    <a:pt x="792" y="904"/>
                    <a:pt x="793" y="900"/>
                    <a:pt x="790" y="899"/>
                  </a:cubicBezTo>
                  <a:close/>
                  <a:moveTo>
                    <a:pt x="833" y="885"/>
                  </a:moveTo>
                  <a:cubicBezTo>
                    <a:pt x="836" y="884"/>
                    <a:pt x="836" y="880"/>
                    <a:pt x="840" y="880"/>
                  </a:cubicBezTo>
                  <a:cubicBezTo>
                    <a:pt x="840" y="884"/>
                    <a:pt x="835" y="884"/>
                    <a:pt x="835" y="888"/>
                  </a:cubicBezTo>
                  <a:cubicBezTo>
                    <a:pt x="842" y="895"/>
                    <a:pt x="849" y="901"/>
                    <a:pt x="857" y="907"/>
                  </a:cubicBezTo>
                  <a:cubicBezTo>
                    <a:pt x="860" y="905"/>
                    <a:pt x="862" y="901"/>
                    <a:pt x="864" y="899"/>
                  </a:cubicBezTo>
                  <a:cubicBezTo>
                    <a:pt x="854" y="889"/>
                    <a:pt x="848" y="875"/>
                    <a:pt x="827" y="878"/>
                  </a:cubicBezTo>
                  <a:cubicBezTo>
                    <a:pt x="827" y="882"/>
                    <a:pt x="830" y="883"/>
                    <a:pt x="833" y="885"/>
                  </a:cubicBezTo>
                  <a:close/>
                  <a:moveTo>
                    <a:pt x="789" y="893"/>
                  </a:moveTo>
                  <a:cubicBezTo>
                    <a:pt x="794" y="888"/>
                    <a:pt x="799" y="884"/>
                    <a:pt x="803" y="879"/>
                  </a:cubicBezTo>
                  <a:cubicBezTo>
                    <a:pt x="795" y="878"/>
                    <a:pt x="787" y="879"/>
                    <a:pt x="779" y="879"/>
                  </a:cubicBezTo>
                  <a:cubicBezTo>
                    <a:pt x="775" y="885"/>
                    <a:pt x="777" y="899"/>
                    <a:pt x="775" y="907"/>
                  </a:cubicBezTo>
                  <a:cubicBezTo>
                    <a:pt x="779" y="903"/>
                    <a:pt x="784" y="899"/>
                    <a:pt x="787" y="894"/>
                  </a:cubicBezTo>
                  <a:cubicBezTo>
                    <a:pt x="784" y="890"/>
                    <a:pt x="780" y="887"/>
                    <a:pt x="779" y="883"/>
                  </a:cubicBezTo>
                  <a:cubicBezTo>
                    <a:pt x="784" y="884"/>
                    <a:pt x="784" y="892"/>
                    <a:pt x="789" y="893"/>
                  </a:cubicBezTo>
                  <a:close/>
                  <a:moveTo>
                    <a:pt x="1193" y="881"/>
                  </a:moveTo>
                  <a:cubicBezTo>
                    <a:pt x="1188" y="881"/>
                    <a:pt x="1186" y="879"/>
                    <a:pt x="1180" y="879"/>
                  </a:cubicBezTo>
                  <a:cubicBezTo>
                    <a:pt x="1179" y="881"/>
                    <a:pt x="1177" y="884"/>
                    <a:pt x="1180" y="886"/>
                  </a:cubicBezTo>
                  <a:cubicBezTo>
                    <a:pt x="1182" y="885"/>
                    <a:pt x="1182" y="883"/>
                    <a:pt x="1185" y="883"/>
                  </a:cubicBezTo>
                  <a:cubicBezTo>
                    <a:pt x="1186" y="885"/>
                    <a:pt x="1187" y="887"/>
                    <a:pt x="1185" y="888"/>
                  </a:cubicBezTo>
                  <a:cubicBezTo>
                    <a:pt x="1184" y="888"/>
                    <a:pt x="1180" y="887"/>
                    <a:pt x="1178" y="888"/>
                  </a:cubicBezTo>
                  <a:cubicBezTo>
                    <a:pt x="1178" y="892"/>
                    <a:pt x="1183" y="891"/>
                    <a:pt x="1182" y="896"/>
                  </a:cubicBezTo>
                  <a:cubicBezTo>
                    <a:pt x="1181" y="897"/>
                    <a:pt x="1180" y="896"/>
                    <a:pt x="1178" y="896"/>
                  </a:cubicBezTo>
                  <a:cubicBezTo>
                    <a:pt x="1178" y="897"/>
                    <a:pt x="1177" y="900"/>
                    <a:pt x="1178" y="901"/>
                  </a:cubicBezTo>
                  <a:cubicBezTo>
                    <a:pt x="1189" y="900"/>
                    <a:pt x="1195" y="902"/>
                    <a:pt x="1204" y="901"/>
                  </a:cubicBezTo>
                  <a:cubicBezTo>
                    <a:pt x="1205" y="895"/>
                    <a:pt x="1199" y="896"/>
                    <a:pt x="1200" y="890"/>
                  </a:cubicBezTo>
                  <a:cubicBezTo>
                    <a:pt x="1202" y="890"/>
                    <a:pt x="1202" y="892"/>
                    <a:pt x="1204" y="892"/>
                  </a:cubicBezTo>
                  <a:cubicBezTo>
                    <a:pt x="1205" y="889"/>
                    <a:pt x="1203" y="888"/>
                    <a:pt x="1202" y="886"/>
                  </a:cubicBezTo>
                  <a:cubicBezTo>
                    <a:pt x="1203" y="885"/>
                    <a:pt x="1203" y="883"/>
                    <a:pt x="1203" y="881"/>
                  </a:cubicBezTo>
                  <a:cubicBezTo>
                    <a:pt x="1200" y="880"/>
                    <a:pt x="1194" y="876"/>
                    <a:pt x="1193" y="881"/>
                  </a:cubicBezTo>
                  <a:close/>
                  <a:moveTo>
                    <a:pt x="757" y="890"/>
                  </a:moveTo>
                  <a:cubicBezTo>
                    <a:pt x="760" y="891"/>
                    <a:pt x="759" y="886"/>
                    <a:pt x="758" y="886"/>
                  </a:cubicBezTo>
                  <a:cubicBezTo>
                    <a:pt x="758" y="888"/>
                    <a:pt x="756" y="888"/>
                    <a:pt x="757" y="890"/>
                  </a:cubicBezTo>
                  <a:close/>
                  <a:moveTo>
                    <a:pt x="833" y="890"/>
                  </a:moveTo>
                  <a:cubicBezTo>
                    <a:pt x="812" y="909"/>
                    <a:pt x="794" y="930"/>
                    <a:pt x="774" y="950"/>
                  </a:cubicBezTo>
                  <a:cubicBezTo>
                    <a:pt x="811" y="948"/>
                    <a:pt x="851" y="950"/>
                    <a:pt x="895" y="948"/>
                  </a:cubicBezTo>
                  <a:cubicBezTo>
                    <a:pt x="873" y="930"/>
                    <a:pt x="854" y="908"/>
                    <a:pt x="833" y="890"/>
                  </a:cubicBezTo>
                  <a:close/>
                  <a:moveTo>
                    <a:pt x="904" y="894"/>
                  </a:moveTo>
                  <a:cubicBezTo>
                    <a:pt x="906" y="893"/>
                    <a:pt x="905" y="889"/>
                    <a:pt x="903" y="890"/>
                  </a:cubicBezTo>
                  <a:cubicBezTo>
                    <a:pt x="903" y="891"/>
                    <a:pt x="901" y="895"/>
                    <a:pt x="904" y="894"/>
                  </a:cubicBezTo>
                  <a:close/>
                  <a:moveTo>
                    <a:pt x="745" y="901"/>
                  </a:moveTo>
                  <a:cubicBezTo>
                    <a:pt x="748" y="900"/>
                    <a:pt x="751" y="897"/>
                    <a:pt x="751" y="892"/>
                  </a:cubicBezTo>
                  <a:cubicBezTo>
                    <a:pt x="743" y="889"/>
                    <a:pt x="744" y="898"/>
                    <a:pt x="745" y="901"/>
                  </a:cubicBezTo>
                  <a:close/>
                  <a:moveTo>
                    <a:pt x="772" y="896"/>
                  </a:moveTo>
                  <a:cubicBezTo>
                    <a:pt x="771" y="895"/>
                    <a:pt x="773" y="892"/>
                    <a:pt x="771" y="892"/>
                  </a:cubicBezTo>
                  <a:cubicBezTo>
                    <a:pt x="771" y="894"/>
                    <a:pt x="769" y="897"/>
                    <a:pt x="772" y="896"/>
                  </a:cubicBezTo>
                  <a:close/>
                  <a:moveTo>
                    <a:pt x="749" y="910"/>
                  </a:moveTo>
                  <a:cubicBezTo>
                    <a:pt x="752" y="912"/>
                    <a:pt x="755" y="910"/>
                    <a:pt x="760" y="911"/>
                  </a:cubicBezTo>
                  <a:cubicBezTo>
                    <a:pt x="761" y="906"/>
                    <a:pt x="760" y="897"/>
                    <a:pt x="758" y="893"/>
                  </a:cubicBezTo>
                  <a:cubicBezTo>
                    <a:pt x="752" y="896"/>
                    <a:pt x="752" y="904"/>
                    <a:pt x="749" y="910"/>
                  </a:cubicBezTo>
                  <a:close/>
                  <a:moveTo>
                    <a:pt x="1267" y="894"/>
                  </a:moveTo>
                  <a:cubicBezTo>
                    <a:pt x="1269" y="897"/>
                    <a:pt x="1266" y="900"/>
                    <a:pt x="1270" y="901"/>
                  </a:cubicBezTo>
                  <a:cubicBezTo>
                    <a:pt x="1271" y="898"/>
                    <a:pt x="1269" y="896"/>
                    <a:pt x="1269" y="893"/>
                  </a:cubicBezTo>
                  <a:cubicBezTo>
                    <a:pt x="1268" y="894"/>
                    <a:pt x="1268" y="894"/>
                    <a:pt x="1267" y="894"/>
                  </a:cubicBezTo>
                  <a:close/>
                  <a:moveTo>
                    <a:pt x="893" y="899"/>
                  </a:moveTo>
                  <a:cubicBezTo>
                    <a:pt x="896" y="900"/>
                    <a:pt x="896" y="894"/>
                    <a:pt x="893" y="895"/>
                  </a:cubicBezTo>
                  <a:cubicBezTo>
                    <a:pt x="893" y="896"/>
                    <a:pt x="893" y="897"/>
                    <a:pt x="893" y="899"/>
                  </a:cubicBezTo>
                  <a:close/>
                  <a:moveTo>
                    <a:pt x="904" y="901"/>
                  </a:moveTo>
                  <a:cubicBezTo>
                    <a:pt x="900" y="901"/>
                    <a:pt x="902" y="908"/>
                    <a:pt x="902" y="912"/>
                  </a:cubicBezTo>
                  <a:cubicBezTo>
                    <a:pt x="904" y="913"/>
                    <a:pt x="911" y="914"/>
                    <a:pt x="911" y="911"/>
                  </a:cubicBezTo>
                  <a:cubicBezTo>
                    <a:pt x="910" y="907"/>
                    <a:pt x="907" y="904"/>
                    <a:pt x="905" y="901"/>
                  </a:cubicBezTo>
                  <a:cubicBezTo>
                    <a:pt x="906" y="900"/>
                    <a:pt x="907" y="903"/>
                    <a:pt x="908" y="901"/>
                  </a:cubicBezTo>
                  <a:cubicBezTo>
                    <a:pt x="906" y="900"/>
                    <a:pt x="907" y="896"/>
                    <a:pt x="905" y="895"/>
                  </a:cubicBezTo>
                  <a:cubicBezTo>
                    <a:pt x="904" y="895"/>
                    <a:pt x="904" y="895"/>
                    <a:pt x="903" y="895"/>
                  </a:cubicBezTo>
                  <a:cubicBezTo>
                    <a:pt x="903" y="898"/>
                    <a:pt x="904" y="899"/>
                    <a:pt x="904" y="901"/>
                  </a:cubicBezTo>
                  <a:close/>
                  <a:moveTo>
                    <a:pt x="913" y="901"/>
                  </a:moveTo>
                  <a:cubicBezTo>
                    <a:pt x="912" y="899"/>
                    <a:pt x="914" y="895"/>
                    <a:pt x="911" y="896"/>
                  </a:cubicBezTo>
                  <a:cubicBezTo>
                    <a:pt x="911" y="898"/>
                    <a:pt x="910" y="901"/>
                    <a:pt x="913" y="901"/>
                  </a:cubicBezTo>
                  <a:close/>
                  <a:moveTo>
                    <a:pt x="770" y="905"/>
                  </a:moveTo>
                  <a:cubicBezTo>
                    <a:pt x="770" y="905"/>
                    <a:pt x="772" y="899"/>
                    <a:pt x="769" y="900"/>
                  </a:cubicBezTo>
                  <a:cubicBezTo>
                    <a:pt x="770" y="902"/>
                    <a:pt x="768" y="905"/>
                    <a:pt x="770" y="905"/>
                  </a:cubicBezTo>
                  <a:close/>
                  <a:moveTo>
                    <a:pt x="860" y="908"/>
                  </a:moveTo>
                  <a:cubicBezTo>
                    <a:pt x="865" y="909"/>
                    <a:pt x="870" y="909"/>
                    <a:pt x="875" y="909"/>
                  </a:cubicBezTo>
                  <a:cubicBezTo>
                    <a:pt x="873" y="905"/>
                    <a:pt x="869" y="903"/>
                    <a:pt x="865" y="900"/>
                  </a:cubicBezTo>
                  <a:cubicBezTo>
                    <a:pt x="864" y="903"/>
                    <a:pt x="861" y="904"/>
                    <a:pt x="860" y="908"/>
                  </a:cubicBezTo>
                  <a:close/>
                  <a:moveTo>
                    <a:pt x="741" y="905"/>
                  </a:moveTo>
                  <a:cubicBezTo>
                    <a:pt x="743" y="906"/>
                    <a:pt x="744" y="900"/>
                    <a:pt x="742" y="901"/>
                  </a:cubicBezTo>
                  <a:cubicBezTo>
                    <a:pt x="742" y="902"/>
                    <a:pt x="741" y="903"/>
                    <a:pt x="741" y="905"/>
                  </a:cubicBezTo>
                  <a:close/>
                  <a:moveTo>
                    <a:pt x="898" y="909"/>
                  </a:moveTo>
                  <a:cubicBezTo>
                    <a:pt x="899" y="907"/>
                    <a:pt x="897" y="903"/>
                    <a:pt x="896" y="901"/>
                  </a:cubicBezTo>
                  <a:cubicBezTo>
                    <a:pt x="894" y="903"/>
                    <a:pt x="893" y="910"/>
                    <a:pt x="898" y="909"/>
                  </a:cubicBezTo>
                  <a:close/>
                  <a:moveTo>
                    <a:pt x="1203" y="921"/>
                  </a:moveTo>
                  <a:cubicBezTo>
                    <a:pt x="1200" y="915"/>
                    <a:pt x="1196" y="909"/>
                    <a:pt x="1191" y="905"/>
                  </a:cubicBezTo>
                  <a:cubicBezTo>
                    <a:pt x="1187" y="907"/>
                    <a:pt x="1182" y="903"/>
                    <a:pt x="1177" y="905"/>
                  </a:cubicBezTo>
                  <a:cubicBezTo>
                    <a:pt x="1177" y="906"/>
                    <a:pt x="1177" y="907"/>
                    <a:pt x="1177" y="908"/>
                  </a:cubicBezTo>
                  <a:cubicBezTo>
                    <a:pt x="1180" y="909"/>
                    <a:pt x="1186" y="907"/>
                    <a:pt x="1187" y="911"/>
                  </a:cubicBezTo>
                  <a:cubicBezTo>
                    <a:pt x="1183" y="912"/>
                    <a:pt x="1177" y="908"/>
                    <a:pt x="1176" y="913"/>
                  </a:cubicBezTo>
                  <a:cubicBezTo>
                    <a:pt x="1178" y="914"/>
                    <a:pt x="1181" y="912"/>
                    <a:pt x="1183" y="915"/>
                  </a:cubicBezTo>
                  <a:cubicBezTo>
                    <a:pt x="1183" y="917"/>
                    <a:pt x="1182" y="919"/>
                    <a:pt x="1181" y="920"/>
                  </a:cubicBezTo>
                  <a:cubicBezTo>
                    <a:pt x="1181" y="918"/>
                    <a:pt x="1177" y="917"/>
                    <a:pt x="1175" y="918"/>
                  </a:cubicBezTo>
                  <a:cubicBezTo>
                    <a:pt x="1175" y="921"/>
                    <a:pt x="1177" y="921"/>
                    <a:pt x="1177" y="923"/>
                  </a:cubicBezTo>
                  <a:cubicBezTo>
                    <a:pt x="1175" y="924"/>
                    <a:pt x="1174" y="925"/>
                    <a:pt x="1174" y="929"/>
                  </a:cubicBezTo>
                  <a:cubicBezTo>
                    <a:pt x="1186" y="930"/>
                    <a:pt x="1198" y="929"/>
                    <a:pt x="1208" y="929"/>
                  </a:cubicBezTo>
                  <a:cubicBezTo>
                    <a:pt x="1209" y="924"/>
                    <a:pt x="1204" y="924"/>
                    <a:pt x="1203" y="921"/>
                  </a:cubicBezTo>
                  <a:close/>
                  <a:moveTo>
                    <a:pt x="1196" y="905"/>
                  </a:moveTo>
                  <a:cubicBezTo>
                    <a:pt x="1198" y="908"/>
                    <a:pt x="1202" y="916"/>
                    <a:pt x="1207" y="912"/>
                  </a:cubicBezTo>
                  <a:cubicBezTo>
                    <a:pt x="1206" y="912"/>
                    <a:pt x="1206" y="911"/>
                    <a:pt x="1206" y="910"/>
                  </a:cubicBezTo>
                  <a:cubicBezTo>
                    <a:pt x="1203" y="911"/>
                    <a:pt x="1202" y="910"/>
                    <a:pt x="1201" y="908"/>
                  </a:cubicBezTo>
                  <a:cubicBezTo>
                    <a:pt x="1203" y="908"/>
                    <a:pt x="1204" y="907"/>
                    <a:pt x="1206" y="907"/>
                  </a:cubicBezTo>
                  <a:cubicBezTo>
                    <a:pt x="1207" y="902"/>
                    <a:pt x="1198" y="904"/>
                    <a:pt x="1196" y="905"/>
                  </a:cubicBezTo>
                  <a:close/>
                  <a:moveTo>
                    <a:pt x="767" y="910"/>
                  </a:moveTo>
                  <a:cubicBezTo>
                    <a:pt x="767" y="909"/>
                    <a:pt x="769" y="909"/>
                    <a:pt x="769" y="909"/>
                  </a:cubicBezTo>
                  <a:cubicBezTo>
                    <a:pt x="769" y="904"/>
                    <a:pt x="763" y="908"/>
                    <a:pt x="767" y="910"/>
                  </a:cubicBezTo>
                  <a:close/>
                  <a:moveTo>
                    <a:pt x="740" y="911"/>
                  </a:moveTo>
                  <a:cubicBezTo>
                    <a:pt x="743" y="911"/>
                    <a:pt x="743" y="910"/>
                    <a:pt x="743" y="907"/>
                  </a:cubicBezTo>
                  <a:cubicBezTo>
                    <a:pt x="742" y="907"/>
                    <a:pt x="742" y="907"/>
                    <a:pt x="741" y="907"/>
                  </a:cubicBezTo>
                  <a:cubicBezTo>
                    <a:pt x="741" y="909"/>
                    <a:pt x="740" y="909"/>
                    <a:pt x="740" y="911"/>
                  </a:cubicBezTo>
                  <a:close/>
                  <a:moveTo>
                    <a:pt x="885" y="918"/>
                  </a:moveTo>
                  <a:cubicBezTo>
                    <a:pt x="884" y="910"/>
                    <a:pt x="870" y="911"/>
                    <a:pt x="861" y="912"/>
                  </a:cubicBezTo>
                  <a:cubicBezTo>
                    <a:pt x="867" y="917"/>
                    <a:pt x="871" y="924"/>
                    <a:pt x="878" y="928"/>
                  </a:cubicBezTo>
                  <a:cubicBezTo>
                    <a:pt x="880" y="924"/>
                    <a:pt x="885" y="922"/>
                    <a:pt x="885" y="918"/>
                  </a:cubicBezTo>
                  <a:close/>
                  <a:moveTo>
                    <a:pt x="741" y="933"/>
                  </a:moveTo>
                  <a:cubicBezTo>
                    <a:pt x="737" y="935"/>
                    <a:pt x="736" y="941"/>
                    <a:pt x="734" y="946"/>
                  </a:cubicBezTo>
                  <a:cubicBezTo>
                    <a:pt x="744" y="938"/>
                    <a:pt x="751" y="928"/>
                    <a:pt x="761" y="920"/>
                  </a:cubicBezTo>
                  <a:cubicBezTo>
                    <a:pt x="761" y="918"/>
                    <a:pt x="761" y="915"/>
                    <a:pt x="760" y="914"/>
                  </a:cubicBezTo>
                  <a:cubicBezTo>
                    <a:pt x="758" y="914"/>
                    <a:pt x="753" y="914"/>
                    <a:pt x="748" y="914"/>
                  </a:cubicBezTo>
                  <a:cubicBezTo>
                    <a:pt x="745" y="919"/>
                    <a:pt x="742" y="924"/>
                    <a:pt x="741" y="933"/>
                  </a:cubicBezTo>
                  <a:close/>
                  <a:moveTo>
                    <a:pt x="737" y="927"/>
                  </a:moveTo>
                  <a:cubicBezTo>
                    <a:pt x="740" y="924"/>
                    <a:pt x="740" y="918"/>
                    <a:pt x="742" y="914"/>
                  </a:cubicBezTo>
                  <a:cubicBezTo>
                    <a:pt x="742" y="914"/>
                    <a:pt x="741" y="914"/>
                    <a:pt x="740" y="914"/>
                  </a:cubicBezTo>
                  <a:cubicBezTo>
                    <a:pt x="738" y="916"/>
                    <a:pt x="736" y="921"/>
                    <a:pt x="737" y="927"/>
                  </a:cubicBezTo>
                  <a:close/>
                  <a:moveTo>
                    <a:pt x="902" y="916"/>
                  </a:moveTo>
                  <a:cubicBezTo>
                    <a:pt x="901" y="922"/>
                    <a:pt x="900" y="934"/>
                    <a:pt x="909" y="932"/>
                  </a:cubicBezTo>
                  <a:cubicBezTo>
                    <a:pt x="912" y="939"/>
                    <a:pt x="918" y="945"/>
                    <a:pt x="924" y="947"/>
                  </a:cubicBezTo>
                  <a:cubicBezTo>
                    <a:pt x="919" y="937"/>
                    <a:pt x="916" y="926"/>
                    <a:pt x="912" y="916"/>
                  </a:cubicBezTo>
                  <a:cubicBezTo>
                    <a:pt x="908" y="917"/>
                    <a:pt x="906" y="915"/>
                    <a:pt x="902" y="916"/>
                  </a:cubicBezTo>
                  <a:close/>
                  <a:moveTo>
                    <a:pt x="1267" y="922"/>
                  </a:moveTo>
                  <a:cubicBezTo>
                    <a:pt x="1268" y="922"/>
                    <a:pt x="1271" y="921"/>
                    <a:pt x="1271" y="922"/>
                  </a:cubicBezTo>
                  <a:cubicBezTo>
                    <a:pt x="1270" y="924"/>
                    <a:pt x="1269" y="924"/>
                    <a:pt x="1268" y="923"/>
                  </a:cubicBezTo>
                  <a:cubicBezTo>
                    <a:pt x="1268" y="924"/>
                    <a:pt x="1267" y="927"/>
                    <a:pt x="1269" y="927"/>
                  </a:cubicBezTo>
                  <a:cubicBezTo>
                    <a:pt x="1269" y="926"/>
                    <a:pt x="1272" y="927"/>
                    <a:pt x="1272" y="926"/>
                  </a:cubicBezTo>
                  <a:cubicBezTo>
                    <a:pt x="1271" y="922"/>
                    <a:pt x="1273" y="919"/>
                    <a:pt x="1271" y="917"/>
                  </a:cubicBezTo>
                  <a:cubicBezTo>
                    <a:pt x="1271" y="918"/>
                    <a:pt x="1270" y="919"/>
                    <a:pt x="1269" y="918"/>
                  </a:cubicBezTo>
                  <a:cubicBezTo>
                    <a:pt x="1269" y="917"/>
                    <a:pt x="1270" y="916"/>
                    <a:pt x="1268" y="916"/>
                  </a:cubicBezTo>
                  <a:cubicBezTo>
                    <a:pt x="1267" y="918"/>
                    <a:pt x="1268" y="919"/>
                    <a:pt x="1267" y="922"/>
                  </a:cubicBezTo>
                  <a:close/>
                  <a:moveTo>
                    <a:pt x="1205" y="918"/>
                  </a:moveTo>
                  <a:cubicBezTo>
                    <a:pt x="1206" y="920"/>
                    <a:pt x="1207" y="921"/>
                    <a:pt x="1208" y="922"/>
                  </a:cubicBezTo>
                  <a:cubicBezTo>
                    <a:pt x="1210" y="919"/>
                    <a:pt x="1208" y="915"/>
                    <a:pt x="1205" y="918"/>
                  </a:cubicBezTo>
                  <a:close/>
                  <a:moveTo>
                    <a:pt x="775" y="918"/>
                  </a:moveTo>
                  <a:cubicBezTo>
                    <a:pt x="776" y="924"/>
                    <a:pt x="783" y="927"/>
                    <a:pt x="783" y="932"/>
                  </a:cubicBezTo>
                  <a:cubicBezTo>
                    <a:pt x="778" y="930"/>
                    <a:pt x="778" y="923"/>
                    <a:pt x="773" y="920"/>
                  </a:cubicBezTo>
                  <a:cubicBezTo>
                    <a:pt x="773" y="925"/>
                    <a:pt x="771" y="934"/>
                    <a:pt x="773" y="937"/>
                  </a:cubicBezTo>
                  <a:cubicBezTo>
                    <a:pt x="770" y="938"/>
                    <a:pt x="770" y="948"/>
                    <a:pt x="771" y="950"/>
                  </a:cubicBezTo>
                  <a:cubicBezTo>
                    <a:pt x="775" y="945"/>
                    <a:pt x="783" y="940"/>
                    <a:pt x="783" y="933"/>
                  </a:cubicBezTo>
                  <a:cubicBezTo>
                    <a:pt x="784" y="933"/>
                    <a:pt x="786" y="933"/>
                    <a:pt x="788" y="933"/>
                  </a:cubicBezTo>
                  <a:cubicBezTo>
                    <a:pt x="791" y="928"/>
                    <a:pt x="797" y="924"/>
                    <a:pt x="801" y="918"/>
                  </a:cubicBezTo>
                  <a:cubicBezTo>
                    <a:pt x="792" y="917"/>
                    <a:pt x="787" y="919"/>
                    <a:pt x="775" y="918"/>
                  </a:cubicBezTo>
                  <a:close/>
                  <a:moveTo>
                    <a:pt x="767" y="927"/>
                  </a:moveTo>
                  <a:cubicBezTo>
                    <a:pt x="768" y="924"/>
                    <a:pt x="768" y="921"/>
                    <a:pt x="768" y="918"/>
                  </a:cubicBezTo>
                  <a:cubicBezTo>
                    <a:pt x="768" y="918"/>
                    <a:pt x="767" y="918"/>
                    <a:pt x="766" y="918"/>
                  </a:cubicBezTo>
                  <a:cubicBezTo>
                    <a:pt x="765" y="921"/>
                    <a:pt x="765" y="925"/>
                    <a:pt x="767" y="927"/>
                  </a:cubicBezTo>
                  <a:close/>
                  <a:moveTo>
                    <a:pt x="881" y="930"/>
                  </a:moveTo>
                  <a:cubicBezTo>
                    <a:pt x="884" y="929"/>
                    <a:pt x="888" y="929"/>
                    <a:pt x="893" y="929"/>
                  </a:cubicBezTo>
                  <a:cubicBezTo>
                    <a:pt x="894" y="923"/>
                    <a:pt x="890" y="920"/>
                    <a:pt x="885" y="920"/>
                  </a:cubicBezTo>
                  <a:cubicBezTo>
                    <a:pt x="885" y="925"/>
                    <a:pt x="880" y="926"/>
                    <a:pt x="881" y="930"/>
                  </a:cubicBezTo>
                  <a:close/>
                  <a:moveTo>
                    <a:pt x="1306" y="927"/>
                  </a:moveTo>
                  <a:cubicBezTo>
                    <a:pt x="1307" y="924"/>
                    <a:pt x="1304" y="923"/>
                    <a:pt x="1303" y="924"/>
                  </a:cubicBezTo>
                  <a:cubicBezTo>
                    <a:pt x="1304" y="925"/>
                    <a:pt x="1304" y="927"/>
                    <a:pt x="1306" y="927"/>
                  </a:cubicBezTo>
                  <a:close/>
                  <a:moveTo>
                    <a:pt x="734" y="951"/>
                  </a:moveTo>
                  <a:cubicBezTo>
                    <a:pt x="740" y="951"/>
                    <a:pt x="755" y="953"/>
                    <a:pt x="764" y="951"/>
                  </a:cubicBezTo>
                  <a:cubicBezTo>
                    <a:pt x="763" y="942"/>
                    <a:pt x="763" y="932"/>
                    <a:pt x="761" y="924"/>
                  </a:cubicBezTo>
                  <a:cubicBezTo>
                    <a:pt x="752" y="933"/>
                    <a:pt x="742" y="942"/>
                    <a:pt x="734" y="951"/>
                  </a:cubicBezTo>
                  <a:close/>
                  <a:moveTo>
                    <a:pt x="1267" y="933"/>
                  </a:moveTo>
                  <a:cubicBezTo>
                    <a:pt x="1270" y="934"/>
                    <a:pt x="1273" y="934"/>
                    <a:pt x="1273" y="930"/>
                  </a:cubicBezTo>
                  <a:cubicBezTo>
                    <a:pt x="1270" y="928"/>
                    <a:pt x="1265" y="929"/>
                    <a:pt x="1267" y="933"/>
                  </a:cubicBezTo>
                  <a:close/>
                  <a:moveTo>
                    <a:pt x="1303" y="935"/>
                  </a:moveTo>
                  <a:cubicBezTo>
                    <a:pt x="1304" y="935"/>
                    <a:pt x="1305" y="935"/>
                    <a:pt x="1306" y="935"/>
                  </a:cubicBezTo>
                  <a:cubicBezTo>
                    <a:pt x="1306" y="934"/>
                    <a:pt x="1307" y="934"/>
                    <a:pt x="1307" y="931"/>
                  </a:cubicBezTo>
                  <a:cubicBezTo>
                    <a:pt x="1306" y="931"/>
                    <a:pt x="1305" y="930"/>
                    <a:pt x="1303" y="931"/>
                  </a:cubicBezTo>
                  <a:cubicBezTo>
                    <a:pt x="1303" y="931"/>
                    <a:pt x="1303" y="933"/>
                    <a:pt x="1303" y="935"/>
                  </a:cubicBezTo>
                  <a:close/>
                  <a:moveTo>
                    <a:pt x="895" y="945"/>
                  </a:moveTo>
                  <a:cubicBezTo>
                    <a:pt x="895" y="940"/>
                    <a:pt x="895" y="935"/>
                    <a:pt x="893" y="931"/>
                  </a:cubicBezTo>
                  <a:cubicBezTo>
                    <a:pt x="890" y="931"/>
                    <a:pt x="886" y="931"/>
                    <a:pt x="882" y="931"/>
                  </a:cubicBezTo>
                  <a:cubicBezTo>
                    <a:pt x="885" y="937"/>
                    <a:pt x="890" y="941"/>
                    <a:pt x="895" y="945"/>
                  </a:cubicBezTo>
                  <a:close/>
                  <a:moveTo>
                    <a:pt x="1194" y="934"/>
                  </a:moveTo>
                  <a:cubicBezTo>
                    <a:pt x="1187" y="932"/>
                    <a:pt x="1178" y="929"/>
                    <a:pt x="1173" y="935"/>
                  </a:cubicBezTo>
                  <a:cubicBezTo>
                    <a:pt x="1173" y="937"/>
                    <a:pt x="1178" y="935"/>
                    <a:pt x="1178" y="938"/>
                  </a:cubicBezTo>
                  <a:cubicBezTo>
                    <a:pt x="1178" y="941"/>
                    <a:pt x="1174" y="937"/>
                    <a:pt x="1172" y="940"/>
                  </a:cubicBezTo>
                  <a:cubicBezTo>
                    <a:pt x="1172" y="941"/>
                    <a:pt x="1172" y="942"/>
                    <a:pt x="1172" y="943"/>
                  </a:cubicBezTo>
                  <a:cubicBezTo>
                    <a:pt x="1176" y="943"/>
                    <a:pt x="1179" y="941"/>
                    <a:pt x="1181" y="944"/>
                  </a:cubicBezTo>
                  <a:cubicBezTo>
                    <a:pt x="1181" y="947"/>
                    <a:pt x="1176" y="948"/>
                    <a:pt x="1173" y="946"/>
                  </a:cubicBezTo>
                  <a:cubicBezTo>
                    <a:pt x="1172" y="950"/>
                    <a:pt x="1172" y="954"/>
                    <a:pt x="1170" y="956"/>
                  </a:cubicBezTo>
                  <a:cubicBezTo>
                    <a:pt x="1183" y="958"/>
                    <a:pt x="1201" y="958"/>
                    <a:pt x="1214" y="955"/>
                  </a:cubicBezTo>
                  <a:cubicBezTo>
                    <a:pt x="1206" y="949"/>
                    <a:pt x="1199" y="943"/>
                    <a:pt x="1194" y="934"/>
                  </a:cubicBezTo>
                  <a:close/>
                  <a:moveTo>
                    <a:pt x="1202" y="937"/>
                  </a:moveTo>
                  <a:cubicBezTo>
                    <a:pt x="1204" y="940"/>
                    <a:pt x="1207" y="945"/>
                    <a:pt x="1212" y="942"/>
                  </a:cubicBezTo>
                  <a:cubicBezTo>
                    <a:pt x="1213" y="937"/>
                    <a:pt x="1206" y="940"/>
                    <a:pt x="1205" y="937"/>
                  </a:cubicBezTo>
                  <a:cubicBezTo>
                    <a:pt x="1205" y="935"/>
                    <a:pt x="1209" y="936"/>
                    <a:pt x="1211" y="937"/>
                  </a:cubicBezTo>
                  <a:cubicBezTo>
                    <a:pt x="1211" y="935"/>
                    <a:pt x="1211" y="934"/>
                    <a:pt x="1211" y="932"/>
                  </a:cubicBezTo>
                  <a:cubicBezTo>
                    <a:pt x="1207" y="931"/>
                    <a:pt x="1201" y="932"/>
                    <a:pt x="1196" y="931"/>
                  </a:cubicBezTo>
                  <a:cubicBezTo>
                    <a:pt x="1195" y="935"/>
                    <a:pt x="1199" y="935"/>
                    <a:pt x="1202" y="937"/>
                  </a:cubicBezTo>
                  <a:close/>
                  <a:moveTo>
                    <a:pt x="902" y="949"/>
                  </a:moveTo>
                  <a:cubicBezTo>
                    <a:pt x="909" y="950"/>
                    <a:pt x="915" y="952"/>
                    <a:pt x="923" y="952"/>
                  </a:cubicBezTo>
                  <a:cubicBezTo>
                    <a:pt x="916" y="946"/>
                    <a:pt x="910" y="939"/>
                    <a:pt x="902" y="933"/>
                  </a:cubicBezTo>
                  <a:cubicBezTo>
                    <a:pt x="901" y="937"/>
                    <a:pt x="902" y="946"/>
                    <a:pt x="902" y="949"/>
                  </a:cubicBezTo>
                  <a:close/>
                  <a:moveTo>
                    <a:pt x="1267" y="939"/>
                  </a:moveTo>
                  <a:cubicBezTo>
                    <a:pt x="1270" y="939"/>
                    <a:pt x="1273" y="939"/>
                    <a:pt x="1273" y="937"/>
                  </a:cubicBezTo>
                  <a:cubicBezTo>
                    <a:pt x="1272" y="935"/>
                    <a:pt x="1267" y="936"/>
                    <a:pt x="1267" y="939"/>
                  </a:cubicBezTo>
                  <a:close/>
                  <a:moveTo>
                    <a:pt x="1277" y="942"/>
                  </a:moveTo>
                  <a:cubicBezTo>
                    <a:pt x="1280" y="959"/>
                    <a:pt x="1282" y="980"/>
                    <a:pt x="1287" y="996"/>
                  </a:cubicBezTo>
                  <a:cubicBezTo>
                    <a:pt x="1289" y="996"/>
                    <a:pt x="1291" y="996"/>
                    <a:pt x="1293" y="996"/>
                  </a:cubicBezTo>
                  <a:cubicBezTo>
                    <a:pt x="1296" y="976"/>
                    <a:pt x="1297" y="958"/>
                    <a:pt x="1299" y="941"/>
                  </a:cubicBezTo>
                  <a:cubicBezTo>
                    <a:pt x="1293" y="942"/>
                    <a:pt x="1285" y="941"/>
                    <a:pt x="1277" y="942"/>
                  </a:cubicBezTo>
                  <a:close/>
                  <a:moveTo>
                    <a:pt x="1266" y="942"/>
                  </a:moveTo>
                  <a:cubicBezTo>
                    <a:pt x="1270" y="945"/>
                    <a:pt x="1261" y="951"/>
                    <a:pt x="1268" y="953"/>
                  </a:cubicBezTo>
                  <a:cubicBezTo>
                    <a:pt x="1268" y="952"/>
                    <a:pt x="1267" y="949"/>
                    <a:pt x="1269" y="949"/>
                  </a:cubicBezTo>
                  <a:cubicBezTo>
                    <a:pt x="1275" y="948"/>
                    <a:pt x="1272" y="953"/>
                    <a:pt x="1275" y="954"/>
                  </a:cubicBezTo>
                  <a:cubicBezTo>
                    <a:pt x="1276" y="948"/>
                    <a:pt x="1271" y="946"/>
                    <a:pt x="1274" y="942"/>
                  </a:cubicBezTo>
                  <a:cubicBezTo>
                    <a:pt x="1272" y="942"/>
                    <a:pt x="1268" y="942"/>
                    <a:pt x="1266" y="942"/>
                  </a:cubicBezTo>
                  <a:close/>
                  <a:moveTo>
                    <a:pt x="1310" y="943"/>
                  </a:moveTo>
                  <a:cubicBezTo>
                    <a:pt x="1313" y="953"/>
                    <a:pt x="1312" y="959"/>
                    <a:pt x="1314" y="970"/>
                  </a:cubicBezTo>
                  <a:cubicBezTo>
                    <a:pt x="1317" y="967"/>
                    <a:pt x="1318" y="957"/>
                    <a:pt x="1314" y="955"/>
                  </a:cubicBezTo>
                  <a:cubicBezTo>
                    <a:pt x="1319" y="953"/>
                    <a:pt x="1320" y="944"/>
                    <a:pt x="1317" y="941"/>
                  </a:cubicBezTo>
                  <a:cubicBezTo>
                    <a:pt x="1314" y="940"/>
                    <a:pt x="1312" y="942"/>
                    <a:pt x="1310" y="943"/>
                  </a:cubicBezTo>
                  <a:close/>
                  <a:moveTo>
                    <a:pt x="1301" y="969"/>
                  </a:moveTo>
                  <a:cubicBezTo>
                    <a:pt x="1305" y="968"/>
                    <a:pt x="1306" y="965"/>
                    <a:pt x="1310" y="965"/>
                  </a:cubicBezTo>
                  <a:cubicBezTo>
                    <a:pt x="1310" y="961"/>
                    <a:pt x="1305" y="960"/>
                    <a:pt x="1306" y="955"/>
                  </a:cubicBezTo>
                  <a:cubicBezTo>
                    <a:pt x="1307" y="955"/>
                    <a:pt x="1308" y="957"/>
                    <a:pt x="1310" y="957"/>
                  </a:cubicBezTo>
                  <a:cubicBezTo>
                    <a:pt x="1310" y="953"/>
                    <a:pt x="1307" y="950"/>
                    <a:pt x="1304" y="948"/>
                  </a:cubicBezTo>
                  <a:cubicBezTo>
                    <a:pt x="1305" y="948"/>
                    <a:pt x="1305" y="947"/>
                    <a:pt x="1305" y="946"/>
                  </a:cubicBezTo>
                  <a:cubicBezTo>
                    <a:pt x="1307" y="946"/>
                    <a:pt x="1306" y="947"/>
                    <a:pt x="1308" y="946"/>
                  </a:cubicBezTo>
                  <a:cubicBezTo>
                    <a:pt x="1308" y="945"/>
                    <a:pt x="1308" y="944"/>
                    <a:pt x="1308" y="943"/>
                  </a:cubicBezTo>
                  <a:cubicBezTo>
                    <a:pt x="1305" y="943"/>
                    <a:pt x="1304" y="942"/>
                    <a:pt x="1303" y="942"/>
                  </a:cubicBezTo>
                  <a:cubicBezTo>
                    <a:pt x="1304" y="949"/>
                    <a:pt x="1299" y="960"/>
                    <a:pt x="1301" y="969"/>
                  </a:cubicBezTo>
                  <a:close/>
                  <a:moveTo>
                    <a:pt x="1213" y="950"/>
                  </a:moveTo>
                  <a:cubicBezTo>
                    <a:pt x="1213" y="947"/>
                    <a:pt x="1212" y="945"/>
                    <a:pt x="1209" y="946"/>
                  </a:cubicBezTo>
                  <a:cubicBezTo>
                    <a:pt x="1209" y="949"/>
                    <a:pt x="1211" y="949"/>
                    <a:pt x="1213" y="950"/>
                  </a:cubicBezTo>
                  <a:close/>
                  <a:moveTo>
                    <a:pt x="1321" y="962"/>
                  </a:moveTo>
                  <a:cubicBezTo>
                    <a:pt x="1326" y="961"/>
                    <a:pt x="1322" y="952"/>
                    <a:pt x="1321" y="950"/>
                  </a:cubicBezTo>
                  <a:cubicBezTo>
                    <a:pt x="1321" y="955"/>
                    <a:pt x="1320" y="959"/>
                    <a:pt x="1321" y="962"/>
                  </a:cubicBezTo>
                  <a:close/>
                  <a:moveTo>
                    <a:pt x="1275" y="956"/>
                  </a:moveTo>
                  <a:cubicBezTo>
                    <a:pt x="1273" y="956"/>
                    <a:pt x="1269" y="952"/>
                    <a:pt x="1265" y="956"/>
                  </a:cubicBezTo>
                  <a:cubicBezTo>
                    <a:pt x="1266" y="961"/>
                    <a:pt x="1261" y="965"/>
                    <a:pt x="1265" y="968"/>
                  </a:cubicBezTo>
                  <a:cubicBezTo>
                    <a:pt x="1264" y="966"/>
                    <a:pt x="1268" y="966"/>
                    <a:pt x="1267" y="968"/>
                  </a:cubicBezTo>
                  <a:cubicBezTo>
                    <a:pt x="1266" y="970"/>
                    <a:pt x="1264" y="967"/>
                    <a:pt x="1263" y="969"/>
                  </a:cubicBezTo>
                  <a:cubicBezTo>
                    <a:pt x="1264" y="976"/>
                    <a:pt x="1264" y="981"/>
                    <a:pt x="1262" y="985"/>
                  </a:cubicBezTo>
                  <a:cubicBezTo>
                    <a:pt x="1264" y="985"/>
                    <a:pt x="1266" y="982"/>
                    <a:pt x="1267" y="985"/>
                  </a:cubicBezTo>
                  <a:cubicBezTo>
                    <a:pt x="1266" y="987"/>
                    <a:pt x="1264" y="988"/>
                    <a:pt x="1262" y="987"/>
                  </a:cubicBezTo>
                  <a:cubicBezTo>
                    <a:pt x="1262" y="991"/>
                    <a:pt x="1261" y="992"/>
                    <a:pt x="1261" y="995"/>
                  </a:cubicBezTo>
                  <a:cubicBezTo>
                    <a:pt x="1269" y="994"/>
                    <a:pt x="1275" y="995"/>
                    <a:pt x="1282" y="994"/>
                  </a:cubicBezTo>
                  <a:cubicBezTo>
                    <a:pt x="1279" y="992"/>
                    <a:pt x="1280" y="990"/>
                    <a:pt x="1279" y="987"/>
                  </a:cubicBezTo>
                  <a:cubicBezTo>
                    <a:pt x="1277" y="989"/>
                    <a:pt x="1273" y="984"/>
                    <a:pt x="1273" y="981"/>
                  </a:cubicBezTo>
                  <a:cubicBezTo>
                    <a:pt x="1270" y="981"/>
                    <a:pt x="1268" y="980"/>
                    <a:pt x="1268" y="977"/>
                  </a:cubicBezTo>
                  <a:cubicBezTo>
                    <a:pt x="1270" y="977"/>
                    <a:pt x="1274" y="977"/>
                    <a:pt x="1276" y="978"/>
                  </a:cubicBezTo>
                  <a:cubicBezTo>
                    <a:pt x="1275" y="979"/>
                    <a:pt x="1273" y="978"/>
                    <a:pt x="1273" y="981"/>
                  </a:cubicBezTo>
                  <a:cubicBezTo>
                    <a:pt x="1275" y="981"/>
                    <a:pt x="1277" y="984"/>
                    <a:pt x="1280" y="985"/>
                  </a:cubicBezTo>
                  <a:cubicBezTo>
                    <a:pt x="1281" y="982"/>
                    <a:pt x="1277" y="984"/>
                    <a:pt x="1277" y="983"/>
                  </a:cubicBezTo>
                  <a:cubicBezTo>
                    <a:pt x="1281" y="977"/>
                    <a:pt x="1275" y="972"/>
                    <a:pt x="1273" y="968"/>
                  </a:cubicBezTo>
                  <a:cubicBezTo>
                    <a:pt x="1274" y="967"/>
                    <a:pt x="1274" y="967"/>
                    <a:pt x="1275" y="966"/>
                  </a:cubicBezTo>
                  <a:cubicBezTo>
                    <a:pt x="1276" y="966"/>
                    <a:pt x="1276" y="967"/>
                    <a:pt x="1277" y="967"/>
                  </a:cubicBezTo>
                  <a:cubicBezTo>
                    <a:pt x="1276" y="964"/>
                    <a:pt x="1276" y="957"/>
                    <a:pt x="1275" y="956"/>
                  </a:cubicBezTo>
                  <a:close/>
                  <a:moveTo>
                    <a:pt x="731" y="957"/>
                  </a:moveTo>
                  <a:cubicBezTo>
                    <a:pt x="730" y="964"/>
                    <a:pt x="732" y="968"/>
                    <a:pt x="734" y="972"/>
                  </a:cubicBezTo>
                  <a:cubicBezTo>
                    <a:pt x="737" y="973"/>
                    <a:pt x="736" y="973"/>
                    <a:pt x="740" y="972"/>
                  </a:cubicBezTo>
                  <a:cubicBezTo>
                    <a:pt x="741" y="970"/>
                    <a:pt x="742" y="969"/>
                    <a:pt x="742" y="965"/>
                  </a:cubicBezTo>
                  <a:cubicBezTo>
                    <a:pt x="740" y="963"/>
                    <a:pt x="733" y="961"/>
                    <a:pt x="734" y="957"/>
                  </a:cubicBezTo>
                  <a:cubicBezTo>
                    <a:pt x="739" y="957"/>
                    <a:pt x="738" y="963"/>
                    <a:pt x="743" y="963"/>
                  </a:cubicBezTo>
                  <a:cubicBezTo>
                    <a:pt x="744" y="961"/>
                    <a:pt x="745" y="959"/>
                    <a:pt x="745" y="956"/>
                  </a:cubicBezTo>
                  <a:cubicBezTo>
                    <a:pt x="741" y="955"/>
                    <a:pt x="733" y="954"/>
                    <a:pt x="731" y="957"/>
                  </a:cubicBezTo>
                  <a:close/>
                  <a:moveTo>
                    <a:pt x="903" y="957"/>
                  </a:moveTo>
                  <a:cubicBezTo>
                    <a:pt x="903" y="962"/>
                    <a:pt x="908" y="963"/>
                    <a:pt x="907" y="970"/>
                  </a:cubicBezTo>
                  <a:cubicBezTo>
                    <a:pt x="914" y="969"/>
                    <a:pt x="913" y="960"/>
                    <a:pt x="911" y="956"/>
                  </a:cubicBezTo>
                  <a:cubicBezTo>
                    <a:pt x="907" y="956"/>
                    <a:pt x="905" y="956"/>
                    <a:pt x="903" y="957"/>
                  </a:cubicBezTo>
                  <a:close/>
                  <a:moveTo>
                    <a:pt x="920" y="961"/>
                  </a:moveTo>
                  <a:cubicBezTo>
                    <a:pt x="921" y="959"/>
                    <a:pt x="924" y="959"/>
                    <a:pt x="924" y="956"/>
                  </a:cubicBezTo>
                  <a:cubicBezTo>
                    <a:pt x="922" y="956"/>
                    <a:pt x="919" y="956"/>
                    <a:pt x="917" y="956"/>
                  </a:cubicBezTo>
                  <a:cubicBezTo>
                    <a:pt x="917" y="959"/>
                    <a:pt x="918" y="961"/>
                    <a:pt x="920" y="961"/>
                  </a:cubicBezTo>
                  <a:close/>
                  <a:moveTo>
                    <a:pt x="757" y="974"/>
                  </a:moveTo>
                  <a:cubicBezTo>
                    <a:pt x="760" y="969"/>
                    <a:pt x="761" y="962"/>
                    <a:pt x="764" y="958"/>
                  </a:cubicBezTo>
                  <a:cubicBezTo>
                    <a:pt x="761" y="957"/>
                    <a:pt x="755" y="958"/>
                    <a:pt x="751" y="957"/>
                  </a:cubicBezTo>
                  <a:cubicBezTo>
                    <a:pt x="751" y="962"/>
                    <a:pt x="750" y="974"/>
                    <a:pt x="757" y="974"/>
                  </a:cubicBezTo>
                  <a:close/>
                  <a:moveTo>
                    <a:pt x="832" y="971"/>
                  </a:moveTo>
                  <a:cubicBezTo>
                    <a:pt x="835" y="967"/>
                    <a:pt x="841" y="961"/>
                    <a:pt x="842" y="957"/>
                  </a:cubicBezTo>
                  <a:cubicBezTo>
                    <a:pt x="835" y="957"/>
                    <a:pt x="826" y="958"/>
                    <a:pt x="820" y="957"/>
                  </a:cubicBezTo>
                  <a:cubicBezTo>
                    <a:pt x="823" y="963"/>
                    <a:pt x="827" y="967"/>
                    <a:pt x="832" y="971"/>
                  </a:cubicBezTo>
                  <a:close/>
                  <a:moveTo>
                    <a:pt x="851" y="957"/>
                  </a:moveTo>
                  <a:cubicBezTo>
                    <a:pt x="856" y="964"/>
                    <a:pt x="861" y="970"/>
                    <a:pt x="867" y="975"/>
                  </a:cubicBezTo>
                  <a:cubicBezTo>
                    <a:pt x="875" y="970"/>
                    <a:pt x="882" y="964"/>
                    <a:pt x="889" y="957"/>
                  </a:cubicBezTo>
                  <a:cubicBezTo>
                    <a:pt x="878" y="957"/>
                    <a:pt x="863" y="958"/>
                    <a:pt x="851" y="957"/>
                  </a:cubicBezTo>
                  <a:close/>
                  <a:moveTo>
                    <a:pt x="878" y="971"/>
                  </a:moveTo>
                  <a:cubicBezTo>
                    <a:pt x="885" y="971"/>
                    <a:pt x="892" y="971"/>
                    <a:pt x="899" y="971"/>
                  </a:cubicBezTo>
                  <a:cubicBezTo>
                    <a:pt x="898" y="966"/>
                    <a:pt x="899" y="960"/>
                    <a:pt x="897" y="957"/>
                  </a:cubicBezTo>
                  <a:cubicBezTo>
                    <a:pt x="889" y="960"/>
                    <a:pt x="884" y="965"/>
                    <a:pt x="878" y="971"/>
                  </a:cubicBezTo>
                  <a:close/>
                  <a:moveTo>
                    <a:pt x="771" y="959"/>
                  </a:moveTo>
                  <a:cubicBezTo>
                    <a:pt x="780" y="962"/>
                    <a:pt x="783" y="971"/>
                    <a:pt x="793" y="974"/>
                  </a:cubicBezTo>
                  <a:cubicBezTo>
                    <a:pt x="798" y="968"/>
                    <a:pt x="802" y="963"/>
                    <a:pt x="807" y="957"/>
                  </a:cubicBezTo>
                  <a:cubicBezTo>
                    <a:pt x="795" y="958"/>
                    <a:pt x="780" y="956"/>
                    <a:pt x="771" y="959"/>
                  </a:cubicBezTo>
                  <a:close/>
                  <a:moveTo>
                    <a:pt x="811" y="957"/>
                  </a:moveTo>
                  <a:cubicBezTo>
                    <a:pt x="805" y="963"/>
                    <a:pt x="799" y="972"/>
                    <a:pt x="795" y="977"/>
                  </a:cubicBezTo>
                  <a:cubicBezTo>
                    <a:pt x="802" y="982"/>
                    <a:pt x="808" y="988"/>
                    <a:pt x="816" y="992"/>
                  </a:cubicBezTo>
                  <a:cubicBezTo>
                    <a:pt x="820" y="986"/>
                    <a:pt x="826" y="981"/>
                    <a:pt x="829" y="974"/>
                  </a:cubicBezTo>
                  <a:cubicBezTo>
                    <a:pt x="825" y="968"/>
                    <a:pt x="820" y="963"/>
                    <a:pt x="816" y="957"/>
                  </a:cubicBezTo>
                  <a:cubicBezTo>
                    <a:pt x="815" y="958"/>
                    <a:pt x="811" y="957"/>
                    <a:pt x="811" y="957"/>
                  </a:cubicBezTo>
                  <a:close/>
                  <a:moveTo>
                    <a:pt x="846" y="958"/>
                  </a:moveTo>
                  <a:cubicBezTo>
                    <a:pt x="843" y="963"/>
                    <a:pt x="834" y="968"/>
                    <a:pt x="834" y="974"/>
                  </a:cubicBezTo>
                  <a:cubicBezTo>
                    <a:pt x="834" y="981"/>
                    <a:pt x="844" y="985"/>
                    <a:pt x="848" y="991"/>
                  </a:cubicBezTo>
                  <a:cubicBezTo>
                    <a:pt x="853" y="987"/>
                    <a:pt x="859" y="982"/>
                    <a:pt x="864" y="978"/>
                  </a:cubicBezTo>
                  <a:cubicBezTo>
                    <a:pt x="858" y="971"/>
                    <a:pt x="853" y="963"/>
                    <a:pt x="846" y="958"/>
                  </a:cubicBezTo>
                  <a:close/>
                  <a:moveTo>
                    <a:pt x="920" y="962"/>
                  </a:moveTo>
                  <a:cubicBezTo>
                    <a:pt x="921" y="966"/>
                    <a:pt x="921" y="970"/>
                    <a:pt x="922" y="973"/>
                  </a:cubicBezTo>
                  <a:cubicBezTo>
                    <a:pt x="924" y="973"/>
                    <a:pt x="925" y="973"/>
                    <a:pt x="927" y="972"/>
                  </a:cubicBezTo>
                  <a:cubicBezTo>
                    <a:pt x="925" y="969"/>
                    <a:pt x="929" y="959"/>
                    <a:pt x="924" y="958"/>
                  </a:cubicBezTo>
                  <a:cubicBezTo>
                    <a:pt x="925" y="961"/>
                    <a:pt x="921" y="960"/>
                    <a:pt x="920" y="962"/>
                  </a:cubicBezTo>
                  <a:close/>
                  <a:moveTo>
                    <a:pt x="768" y="974"/>
                  </a:moveTo>
                  <a:cubicBezTo>
                    <a:pt x="772" y="974"/>
                    <a:pt x="784" y="975"/>
                    <a:pt x="786" y="974"/>
                  </a:cubicBezTo>
                  <a:cubicBezTo>
                    <a:pt x="781" y="968"/>
                    <a:pt x="775" y="964"/>
                    <a:pt x="769" y="960"/>
                  </a:cubicBezTo>
                  <a:cubicBezTo>
                    <a:pt x="768" y="964"/>
                    <a:pt x="768" y="969"/>
                    <a:pt x="768" y="974"/>
                  </a:cubicBezTo>
                  <a:close/>
                  <a:moveTo>
                    <a:pt x="1195" y="962"/>
                  </a:moveTo>
                  <a:cubicBezTo>
                    <a:pt x="1188" y="961"/>
                    <a:pt x="1177" y="959"/>
                    <a:pt x="1170" y="962"/>
                  </a:cubicBezTo>
                  <a:cubicBezTo>
                    <a:pt x="1169" y="965"/>
                    <a:pt x="1171" y="965"/>
                    <a:pt x="1171" y="968"/>
                  </a:cubicBezTo>
                  <a:cubicBezTo>
                    <a:pt x="1168" y="967"/>
                    <a:pt x="1168" y="970"/>
                    <a:pt x="1169" y="971"/>
                  </a:cubicBezTo>
                  <a:cubicBezTo>
                    <a:pt x="1172" y="973"/>
                    <a:pt x="1180" y="968"/>
                    <a:pt x="1180" y="974"/>
                  </a:cubicBezTo>
                  <a:cubicBezTo>
                    <a:pt x="1177" y="975"/>
                    <a:pt x="1173" y="976"/>
                    <a:pt x="1169" y="975"/>
                  </a:cubicBezTo>
                  <a:cubicBezTo>
                    <a:pt x="1169" y="978"/>
                    <a:pt x="1168" y="983"/>
                    <a:pt x="1168" y="985"/>
                  </a:cubicBezTo>
                  <a:cubicBezTo>
                    <a:pt x="1177" y="986"/>
                    <a:pt x="1188" y="985"/>
                    <a:pt x="1199" y="985"/>
                  </a:cubicBezTo>
                  <a:cubicBezTo>
                    <a:pt x="1206" y="985"/>
                    <a:pt x="1214" y="987"/>
                    <a:pt x="1219" y="983"/>
                  </a:cubicBezTo>
                  <a:cubicBezTo>
                    <a:pt x="1216" y="981"/>
                    <a:pt x="1211" y="981"/>
                    <a:pt x="1211" y="976"/>
                  </a:cubicBezTo>
                  <a:cubicBezTo>
                    <a:pt x="1204" y="974"/>
                    <a:pt x="1200" y="966"/>
                    <a:pt x="1197" y="963"/>
                  </a:cubicBezTo>
                  <a:cubicBezTo>
                    <a:pt x="1202" y="965"/>
                    <a:pt x="1210" y="975"/>
                    <a:pt x="1217" y="969"/>
                  </a:cubicBezTo>
                  <a:cubicBezTo>
                    <a:pt x="1215" y="966"/>
                    <a:pt x="1211" y="970"/>
                    <a:pt x="1211" y="965"/>
                  </a:cubicBezTo>
                  <a:cubicBezTo>
                    <a:pt x="1212" y="962"/>
                    <a:pt x="1216" y="967"/>
                    <a:pt x="1216" y="963"/>
                  </a:cubicBezTo>
                  <a:cubicBezTo>
                    <a:pt x="1212" y="959"/>
                    <a:pt x="1199" y="959"/>
                    <a:pt x="1195" y="962"/>
                  </a:cubicBezTo>
                  <a:close/>
                  <a:moveTo>
                    <a:pt x="1320" y="968"/>
                  </a:moveTo>
                  <a:cubicBezTo>
                    <a:pt x="1322" y="969"/>
                    <a:pt x="1324" y="970"/>
                    <a:pt x="1325" y="972"/>
                  </a:cubicBezTo>
                  <a:cubicBezTo>
                    <a:pt x="1326" y="967"/>
                    <a:pt x="1325" y="964"/>
                    <a:pt x="1321" y="964"/>
                  </a:cubicBezTo>
                  <a:cubicBezTo>
                    <a:pt x="1321" y="966"/>
                    <a:pt x="1319" y="966"/>
                    <a:pt x="1320" y="968"/>
                  </a:cubicBezTo>
                  <a:close/>
                  <a:moveTo>
                    <a:pt x="762" y="975"/>
                  </a:moveTo>
                  <a:cubicBezTo>
                    <a:pt x="764" y="973"/>
                    <a:pt x="766" y="967"/>
                    <a:pt x="763" y="965"/>
                  </a:cubicBezTo>
                  <a:cubicBezTo>
                    <a:pt x="763" y="968"/>
                    <a:pt x="759" y="973"/>
                    <a:pt x="762" y="975"/>
                  </a:cubicBezTo>
                  <a:close/>
                  <a:moveTo>
                    <a:pt x="904" y="972"/>
                  </a:moveTo>
                  <a:cubicBezTo>
                    <a:pt x="906" y="970"/>
                    <a:pt x="906" y="966"/>
                    <a:pt x="903" y="966"/>
                  </a:cubicBezTo>
                  <a:cubicBezTo>
                    <a:pt x="903" y="968"/>
                    <a:pt x="903" y="971"/>
                    <a:pt x="904" y="972"/>
                  </a:cubicBezTo>
                  <a:close/>
                  <a:moveTo>
                    <a:pt x="1313" y="978"/>
                  </a:moveTo>
                  <a:cubicBezTo>
                    <a:pt x="1309" y="978"/>
                    <a:pt x="1309" y="972"/>
                    <a:pt x="1310" y="969"/>
                  </a:cubicBezTo>
                  <a:cubicBezTo>
                    <a:pt x="1308" y="970"/>
                    <a:pt x="1307" y="969"/>
                    <a:pt x="1304" y="969"/>
                  </a:cubicBezTo>
                  <a:cubicBezTo>
                    <a:pt x="1305" y="972"/>
                    <a:pt x="1303" y="973"/>
                    <a:pt x="1299" y="973"/>
                  </a:cubicBezTo>
                  <a:cubicBezTo>
                    <a:pt x="1299" y="982"/>
                    <a:pt x="1296" y="989"/>
                    <a:pt x="1298" y="996"/>
                  </a:cubicBezTo>
                  <a:cubicBezTo>
                    <a:pt x="1304" y="997"/>
                    <a:pt x="1307" y="995"/>
                    <a:pt x="1312" y="996"/>
                  </a:cubicBezTo>
                  <a:cubicBezTo>
                    <a:pt x="1314" y="991"/>
                    <a:pt x="1312" y="985"/>
                    <a:pt x="1313" y="978"/>
                  </a:cubicBezTo>
                  <a:close/>
                  <a:moveTo>
                    <a:pt x="909" y="971"/>
                  </a:moveTo>
                  <a:cubicBezTo>
                    <a:pt x="910" y="973"/>
                    <a:pt x="909" y="977"/>
                    <a:pt x="913" y="977"/>
                  </a:cubicBezTo>
                  <a:cubicBezTo>
                    <a:pt x="911" y="974"/>
                    <a:pt x="914" y="971"/>
                    <a:pt x="911" y="970"/>
                  </a:cubicBezTo>
                  <a:cubicBezTo>
                    <a:pt x="911" y="970"/>
                    <a:pt x="910" y="971"/>
                    <a:pt x="909" y="971"/>
                  </a:cubicBezTo>
                  <a:close/>
                  <a:moveTo>
                    <a:pt x="1421" y="972"/>
                  </a:moveTo>
                  <a:cubicBezTo>
                    <a:pt x="1421" y="974"/>
                    <a:pt x="1423" y="973"/>
                    <a:pt x="1423" y="976"/>
                  </a:cubicBezTo>
                  <a:cubicBezTo>
                    <a:pt x="1419" y="978"/>
                    <a:pt x="1419" y="986"/>
                    <a:pt x="1420" y="991"/>
                  </a:cubicBezTo>
                  <a:cubicBezTo>
                    <a:pt x="1422" y="991"/>
                    <a:pt x="1422" y="992"/>
                    <a:pt x="1424" y="992"/>
                  </a:cubicBezTo>
                  <a:cubicBezTo>
                    <a:pt x="1425" y="990"/>
                    <a:pt x="1425" y="987"/>
                    <a:pt x="1429" y="988"/>
                  </a:cubicBezTo>
                  <a:cubicBezTo>
                    <a:pt x="1425" y="983"/>
                    <a:pt x="1428" y="977"/>
                    <a:pt x="1428" y="970"/>
                  </a:cubicBezTo>
                  <a:cubicBezTo>
                    <a:pt x="1424" y="969"/>
                    <a:pt x="1422" y="970"/>
                    <a:pt x="1421" y="972"/>
                  </a:cubicBezTo>
                  <a:close/>
                  <a:moveTo>
                    <a:pt x="1320" y="989"/>
                  </a:moveTo>
                  <a:cubicBezTo>
                    <a:pt x="1323" y="986"/>
                    <a:pt x="1324" y="983"/>
                    <a:pt x="1321" y="978"/>
                  </a:cubicBezTo>
                  <a:cubicBezTo>
                    <a:pt x="1323" y="978"/>
                    <a:pt x="1324" y="977"/>
                    <a:pt x="1325" y="979"/>
                  </a:cubicBezTo>
                  <a:cubicBezTo>
                    <a:pt x="1326" y="974"/>
                    <a:pt x="1323" y="973"/>
                    <a:pt x="1319" y="972"/>
                  </a:cubicBezTo>
                  <a:cubicBezTo>
                    <a:pt x="1319" y="979"/>
                    <a:pt x="1317" y="984"/>
                    <a:pt x="1320" y="989"/>
                  </a:cubicBezTo>
                  <a:close/>
                  <a:moveTo>
                    <a:pt x="879" y="973"/>
                  </a:moveTo>
                  <a:cubicBezTo>
                    <a:pt x="882" y="978"/>
                    <a:pt x="888" y="980"/>
                    <a:pt x="893" y="983"/>
                  </a:cubicBezTo>
                  <a:cubicBezTo>
                    <a:pt x="895" y="982"/>
                    <a:pt x="896" y="977"/>
                    <a:pt x="900" y="979"/>
                  </a:cubicBezTo>
                  <a:cubicBezTo>
                    <a:pt x="902" y="968"/>
                    <a:pt x="887" y="975"/>
                    <a:pt x="879" y="973"/>
                  </a:cubicBezTo>
                  <a:close/>
                  <a:moveTo>
                    <a:pt x="727" y="988"/>
                  </a:moveTo>
                  <a:cubicBezTo>
                    <a:pt x="730" y="989"/>
                    <a:pt x="729" y="984"/>
                    <a:pt x="732" y="986"/>
                  </a:cubicBezTo>
                  <a:cubicBezTo>
                    <a:pt x="732" y="984"/>
                    <a:pt x="733" y="983"/>
                    <a:pt x="734" y="982"/>
                  </a:cubicBezTo>
                  <a:cubicBezTo>
                    <a:pt x="735" y="982"/>
                    <a:pt x="734" y="984"/>
                    <a:pt x="736" y="984"/>
                  </a:cubicBezTo>
                  <a:cubicBezTo>
                    <a:pt x="737" y="981"/>
                    <a:pt x="739" y="979"/>
                    <a:pt x="739" y="975"/>
                  </a:cubicBezTo>
                  <a:cubicBezTo>
                    <a:pt x="737" y="975"/>
                    <a:pt x="737" y="974"/>
                    <a:pt x="734" y="974"/>
                  </a:cubicBezTo>
                  <a:cubicBezTo>
                    <a:pt x="734" y="982"/>
                    <a:pt x="728" y="983"/>
                    <a:pt x="727" y="988"/>
                  </a:cubicBezTo>
                  <a:close/>
                  <a:moveTo>
                    <a:pt x="745" y="978"/>
                  </a:moveTo>
                  <a:cubicBezTo>
                    <a:pt x="745" y="977"/>
                    <a:pt x="747" y="977"/>
                    <a:pt x="747" y="975"/>
                  </a:cubicBezTo>
                  <a:cubicBezTo>
                    <a:pt x="745" y="973"/>
                    <a:pt x="741" y="978"/>
                    <a:pt x="745" y="978"/>
                  </a:cubicBezTo>
                  <a:close/>
                  <a:moveTo>
                    <a:pt x="920" y="982"/>
                  </a:moveTo>
                  <a:cubicBezTo>
                    <a:pt x="919" y="979"/>
                    <a:pt x="919" y="976"/>
                    <a:pt x="917" y="974"/>
                  </a:cubicBezTo>
                  <a:cubicBezTo>
                    <a:pt x="916" y="977"/>
                    <a:pt x="917" y="982"/>
                    <a:pt x="920" y="982"/>
                  </a:cubicBezTo>
                  <a:close/>
                  <a:moveTo>
                    <a:pt x="927" y="985"/>
                  </a:moveTo>
                  <a:cubicBezTo>
                    <a:pt x="926" y="982"/>
                    <a:pt x="927" y="978"/>
                    <a:pt x="926" y="975"/>
                  </a:cubicBezTo>
                  <a:cubicBezTo>
                    <a:pt x="925" y="975"/>
                    <a:pt x="924" y="975"/>
                    <a:pt x="924" y="974"/>
                  </a:cubicBezTo>
                  <a:cubicBezTo>
                    <a:pt x="924" y="978"/>
                    <a:pt x="924" y="983"/>
                    <a:pt x="927" y="985"/>
                  </a:cubicBezTo>
                  <a:close/>
                  <a:moveTo>
                    <a:pt x="729" y="980"/>
                  </a:moveTo>
                  <a:cubicBezTo>
                    <a:pt x="728" y="977"/>
                    <a:pt x="730" y="977"/>
                    <a:pt x="730" y="975"/>
                  </a:cubicBezTo>
                  <a:cubicBezTo>
                    <a:pt x="729" y="975"/>
                    <a:pt x="728" y="975"/>
                    <a:pt x="727" y="975"/>
                  </a:cubicBezTo>
                  <a:cubicBezTo>
                    <a:pt x="728" y="978"/>
                    <a:pt x="726" y="979"/>
                    <a:pt x="729" y="980"/>
                  </a:cubicBezTo>
                  <a:close/>
                  <a:moveTo>
                    <a:pt x="877" y="975"/>
                  </a:moveTo>
                  <a:cubicBezTo>
                    <a:pt x="873" y="975"/>
                    <a:pt x="872" y="975"/>
                    <a:pt x="869" y="977"/>
                  </a:cubicBezTo>
                  <a:cubicBezTo>
                    <a:pt x="872" y="983"/>
                    <a:pt x="877" y="987"/>
                    <a:pt x="882" y="991"/>
                  </a:cubicBezTo>
                  <a:cubicBezTo>
                    <a:pt x="885" y="990"/>
                    <a:pt x="887" y="988"/>
                    <a:pt x="889" y="985"/>
                  </a:cubicBezTo>
                  <a:cubicBezTo>
                    <a:pt x="888" y="980"/>
                    <a:pt x="880" y="980"/>
                    <a:pt x="877" y="975"/>
                  </a:cubicBezTo>
                  <a:close/>
                  <a:moveTo>
                    <a:pt x="1211" y="976"/>
                  </a:moveTo>
                  <a:cubicBezTo>
                    <a:pt x="1213" y="977"/>
                    <a:pt x="1216" y="978"/>
                    <a:pt x="1218" y="978"/>
                  </a:cubicBezTo>
                  <a:cubicBezTo>
                    <a:pt x="1220" y="974"/>
                    <a:pt x="1212" y="974"/>
                    <a:pt x="1211" y="976"/>
                  </a:cubicBezTo>
                  <a:close/>
                  <a:moveTo>
                    <a:pt x="753" y="993"/>
                  </a:moveTo>
                  <a:cubicBezTo>
                    <a:pt x="757" y="993"/>
                    <a:pt x="756" y="987"/>
                    <a:pt x="758" y="985"/>
                  </a:cubicBezTo>
                  <a:cubicBezTo>
                    <a:pt x="758" y="987"/>
                    <a:pt x="755" y="993"/>
                    <a:pt x="760" y="992"/>
                  </a:cubicBezTo>
                  <a:cubicBezTo>
                    <a:pt x="760" y="990"/>
                    <a:pt x="762" y="987"/>
                    <a:pt x="762" y="983"/>
                  </a:cubicBezTo>
                  <a:cubicBezTo>
                    <a:pt x="759" y="983"/>
                    <a:pt x="759" y="981"/>
                    <a:pt x="758" y="981"/>
                  </a:cubicBezTo>
                  <a:cubicBezTo>
                    <a:pt x="757" y="982"/>
                    <a:pt x="757" y="984"/>
                    <a:pt x="755" y="983"/>
                  </a:cubicBezTo>
                  <a:cubicBezTo>
                    <a:pt x="753" y="981"/>
                    <a:pt x="756" y="979"/>
                    <a:pt x="755" y="976"/>
                  </a:cubicBezTo>
                  <a:cubicBezTo>
                    <a:pt x="755" y="976"/>
                    <a:pt x="755" y="976"/>
                    <a:pt x="753" y="976"/>
                  </a:cubicBezTo>
                  <a:cubicBezTo>
                    <a:pt x="752" y="982"/>
                    <a:pt x="756" y="987"/>
                    <a:pt x="753" y="993"/>
                  </a:cubicBezTo>
                  <a:close/>
                  <a:moveTo>
                    <a:pt x="761" y="979"/>
                  </a:moveTo>
                  <a:cubicBezTo>
                    <a:pt x="764" y="980"/>
                    <a:pt x="764" y="976"/>
                    <a:pt x="761" y="976"/>
                  </a:cubicBezTo>
                  <a:cubicBezTo>
                    <a:pt x="761" y="977"/>
                    <a:pt x="761" y="978"/>
                    <a:pt x="761" y="979"/>
                  </a:cubicBezTo>
                  <a:close/>
                  <a:moveTo>
                    <a:pt x="768" y="986"/>
                  </a:moveTo>
                  <a:cubicBezTo>
                    <a:pt x="766" y="986"/>
                    <a:pt x="765" y="987"/>
                    <a:pt x="766" y="989"/>
                  </a:cubicBezTo>
                  <a:cubicBezTo>
                    <a:pt x="767" y="991"/>
                    <a:pt x="772" y="994"/>
                    <a:pt x="773" y="990"/>
                  </a:cubicBezTo>
                  <a:cubicBezTo>
                    <a:pt x="770" y="990"/>
                    <a:pt x="770" y="991"/>
                    <a:pt x="768" y="990"/>
                  </a:cubicBezTo>
                  <a:cubicBezTo>
                    <a:pt x="769" y="989"/>
                    <a:pt x="768" y="986"/>
                    <a:pt x="769" y="985"/>
                  </a:cubicBezTo>
                  <a:cubicBezTo>
                    <a:pt x="775" y="989"/>
                    <a:pt x="780" y="978"/>
                    <a:pt x="786" y="979"/>
                  </a:cubicBezTo>
                  <a:cubicBezTo>
                    <a:pt x="782" y="983"/>
                    <a:pt x="778" y="985"/>
                    <a:pt x="774" y="987"/>
                  </a:cubicBezTo>
                  <a:cubicBezTo>
                    <a:pt x="774" y="990"/>
                    <a:pt x="775" y="991"/>
                    <a:pt x="778" y="991"/>
                  </a:cubicBezTo>
                  <a:cubicBezTo>
                    <a:pt x="782" y="987"/>
                    <a:pt x="786" y="983"/>
                    <a:pt x="789" y="978"/>
                  </a:cubicBezTo>
                  <a:cubicBezTo>
                    <a:pt x="783" y="976"/>
                    <a:pt x="775" y="976"/>
                    <a:pt x="768" y="976"/>
                  </a:cubicBezTo>
                  <a:cubicBezTo>
                    <a:pt x="766" y="980"/>
                    <a:pt x="767" y="983"/>
                    <a:pt x="768" y="986"/>
                  </a:cubicBezTo>
                  <a:close/>
                  <a:moveTo>
                    <a:pt x="782" y="992"/>
                  </a:moveTo>
                  <a:cubicBezTo>
                    <a:pt x="791" y="991"/>
                    <a:pt x="803" y="994"/>
                    <a:pt x="810" y="991"/>
                  </a:cubicBezTo>
                  <a:cubicBezTo>
                    <a:pt x="804" y="987"/>
                    <a:pt x="799" y="982"/>
                    <a:pt x="793" y="978"/>
                  </a:cubicBezTo>
                  <a:cubicBezTo>
                    <a:pt x="790" y="984"/>
                    <a:pt x="785" y="987"/>
                    <a:pt x="782" y="992"/>
                  </a:cubicBezTo>
                  <a:close/>
                  <a:moveTo>
                    <a:pt x="738" y="991"/>
                  </a:moveTo>
                  <a:cubicBezTo>
                    <a:pt x="740" y="993"/>
                    <a:pt x="744" y="992"/>
                    <a:pt x="747" y="992"/>
                  </a:cubicBezTo>
                  <a:cubicBezTo>
                    <a:pt x="749" y="989"/>
                    <a:pt x="746" y="985"/>
                    <a:pt x="747" y="979"/>
                  </a:cubicBezTo>
                  <a:cubicBezTo>
                    <a:pt x="741" y="980"/>
                    <a:pt x="741" y="987"/>
                    <a:pt x="738" y="991"/>
                  </a:cubicBezTo>
                  <a:close/>
                  <a:moveTo>
                    <a:pt x="907" y="991"/>
                  </a:moveTo>
                  <a:cubicBezTo>
                    <a:pt x="909" y="991"/>
                    <a:pt x="912" y="991"/>
                    <a:pt x="913" y="990"/>
                  </a:cubicBezTo>
                  <a:cubicBezTo>
                    <a:pt x="912" y="985"/>
                    <a:pt x="908" y="982"/>
                    <a:pt x="907" y="979"/>
                  </a:cubicBezTo>
                  <a:cubicBezTo>
                    <a:pt x="906" y="983"/>
                    <a:pt x="908" y="988"/>
                    <a:pt x="907" y="991"/>
                  </a:cubicBezTo>
                  <a:close/>
                  <a:moveTo>
                    <a:pt x="865" y="980"/>
                  </a:moveTo>
                  <a:cubicBezTo>
                    <a:pt x="862" y="984"/>
                    <a:pt x="856" y="986"/>
                    <a:pt x="854" y="991"/>
                  </a:cubicBezTo>
                  <a:cubicBezTo>
                    <a:pt x="860" y="990"/>
                    <a:pt x="868" y="992"/>
                    <a:pt x="874" y="990"/>
                  </a:cubicBezTo>
                  <a:cubicBezTo>
                    <a:pt x="873" y="985"/>
                    <a:pt x="869" y="983"/>
                    <a:pt x="865" y="980"/>
                  </a:cubicBezTo>
                  <a:close/>
                  <a:moveTo>
                    <a:pt x="895" y="985"/>
                  </a:moveTo>
                  <a:cubicBezTo>
                    <a:pt x="898" y="985"/>
                    <a:pt x="898" y="988"/>
                    <a:pt x="902" y="988"/>
                  </a:cubicBezTo>
                  <a:cubicBezTo>
                    <a:pt x="902" y="980"/>
                    <a:pt x="898" y="978"/>
                    <a:pt x="895" y="985"/>
                  </a:cubicBezTo>
                  <a:close/>
                  <a:moveTo>
                    <a:pt x="1350" y="985"/>
                  </a:moveTo>
                  <a:cubicBezTo>
                    <a:pt x="1350" y="983"/>
                    <a:pt x="1351" y="980"/>
                    <a:pt x="1349" y="980"/>
                  </a:cubicBezTo>
                  <a:cubicBezTo>
                    <a:pt x="1349" y="983"/>
                    <a:pt x="1347" y="984"/>
                    <a:pt x="1350" y="985"/>
                  </a:cubicBezTo>
                  <a:close/>
                  <a:moveTo>
                    <a:pt x="1163" y="986"/>
                  </a:moveTo>
                  <a:cubicBezTo>
                    <a:pt x="1163" y="985"/>
                    <a:pt x="1165" y="981"/>
                    <a:pt x="1162" y="981"/>
                  </a:cubicBezTo>
                  <a:cubicBezTo>
                    <a:pt x="1162" y="983"/>
                    <a:pt x="1161" y="986"/>
                    <a:pt x="1163" y="986"/>
                  </a:cubicBezTo>
                  <a:close/>
                  <a:moveTo>
                    <a:pt x="919" y="992"/>
                  </a:moveTo>
                  <a:cubicBezTo>
                    <a:pt x="919" y="991"/>
                    <a:pt x="922" y="992"/>
                    <a:pt x="923" y="991"/>
                  </a:cubicBezTo>
                  <a:cubicBezTo>
                    <a:pt x="923" y="987"/>
                    <a:pt x="921" y="985"/>
                    <a:pt x="917" y="985"/>
                  </a:cubicBezTo>
                  <a:cubicBezTo>
                    <a:pt x="916" y="987"/>
                    <a:pt x="916" y="992"/>
                    <a:pt x="919" y="992"/>
                  </a:cubicBezTo>
                  <a:close/>
                  <a:moveTo>
                    <a:pt x="887" y="989"/>
                  </a:moveTo>
                  <a:cubicBezTo>
                    <a:pt x="888" y="994"/>
                    <a:pt x="895" y="989"/>
                    <a:pt x="899" y="991"/>
                  </a:cubicBezTo>
                  <a:cubicBezTo>
                    <a:pt x="897" y="985"/>
                    <a:pt x="892" y="986"/>
                    <a:pt x="887" y="989"/>
                  </a:cubicBezTo>
                  <a:close/>
                  <a:moveTo>
                    <a:pt x="730" y="991"/>
                  </a:moveTo>
                  <a:cubicBezTo>
                    <a:pt x="730" y="992"/>
                    <a:pt x="731" y="992"/>
                    <a:pt x="733" y="992"/>
                  </a:cubicBezTo>
                  <a:cubicBezTo>
                    <a:pt x="733" y="991"/>
                    <a:pt x="733" y="990"/>
                    <a:pt x="734" y="989"/>
                  </a:cubicBezTo>
                  <a:cubicBezTo>
                    <a:pt x="733" y="989"/>
                    <a:pt x="732" y="988"/>
                    <a:pt x="731" y="989"/>
                  </a:cubicBezTo>
                  <a:cubicBezTo>
                    <a:pt x="731" y="990"/>
                    <a:pt x="730" y="990"/>
                    <a:pt x="730" y="991"/>
                  </a:cubicBezTo>
                  <a:close/>
                  <a:moveTo>
                    <a:pt x="1195" y="990"/>
                  </a:moveTo>
                  <a:cubicBezTo>
                    <a:pt x="1187" y="990"/>
                    <a:pt x="1171" y="985"/>
                    <a:pt x="1166" y="992"/>
                  </a:cubicBezTo>
                  <a:cubicBezTo>
                    <a:pt x="1171" y="988"/>
                    <a:pt x="1173" y="994"/>
                    <a:pt x="1176" y="996"/>
                  </a:cubicBezTo>
                  <a:cubicBezTo>
                    <a:pt x="1179" y="994"/>
                    <a:pt x="1184" y="992"/>
                    <a:pt x="1187" y="996"/>
                  </a:cubicBezTo>
                  <a:cubicBezTo>
                    <a:pt x="1187" y="994"/>
                    <a:pt x="1185" y="992"/>
                    <a:pt x="1187" y="991"/>
                  </a:cubicBezTo>
                  <a:cubicBezTo>
                    <a:pt x="1191" y="991"/>
                    <a:pt x="1190" y="995"/>
                    <a:pt x="1193" y="996"/>
                  </a:cubicBezTo>
                  <a:cubicBezTo>
                    <a:pt x="1198" y="994"/>
                    <a:pt x="1201" y="994"/>
                    <a:pt x="1204" y="994"/>
                  </a:cubicBezTo>
                  <a:cubicBezTo>
                    <a:pt x="1206" y="994"/>
                    <a:pt x="1205" y="991"/>
                    <a:pt x="1207" y="991"/>
                  </a:cubicBezTo>
                  <a:cubicBezTo>
                    <a:pt x="1211" y="994"/>
                    <a:pt x="1216" y="993"/>
                    <a:pt x="1220" y="990"/>
                  </a:cubicBezTo>
                  <a:cubicBezTo>
                    <a:pt x="1213" y="987"/>
                    <a:pt x="1204" y="990"/>
                    <a:pt x="1195" y="990"/>
                  </a:cubicBezTo>
                  <a:close/>
                  <a:moveTo>
                    <a:pt x="1321" y="996"/>
                  </a:moveTo>
                  <a:cubicBezTo>
                    <a:pt x="1324" y="995"/>
                    <a:pt x="1322" y="994"/>
                    <a:pt x="1325" y="995"/>
                  </a:cubicBezTo>
                  <a:cubicBezTo>
                    <a:pt x="1324" y="993"/>
                    <a:pt x="1322" y="990"/>
                    <a:pt x="1321" y="992"/>
                  </a:cubicBezTo>
                  <a:cubicBezTo>
                    <a:pt x="1322" y="992"/>
                    <a:pt x="1321" y="995"/>
                    <a:pt x="1321" y="996"/>
                  </a:cubicBezTo>
                  <a:close/>
                  <a:moveTo>
                    <a:pt x="1133" y="998"/>
                  </a:moveTo>
                  <a:cubicBezTo>
                    <a:pt x="1136" y="998"/>
                    <a:pt x="1136" y="1000"/>
                    <a:pt x="1134" y="1001"/>
                  </a:cubicBezTo>
                  <a:cubicBezTo>
                    <a:pt x="1137" y="1001"/>
                    <a:pt x="1139" y="1004"/>
                    <a:pt x="1142" y="1002"/>
                  </a:cubicBezTo>
                  <a:cubicBezTo>
                    <a:pt x="1141" y="1003"/>
                    <a:pt x="1142" y="1003"/>
                    <a:pt x="1142" y="1004"/>
                  </a:cubicBezTo>
                  <a:cubicBezTo>
                    <a:pt x="1144" y="1002"/>
                    <a:pt x="1148" y="1003"/>
                    <a:pt x="1149" y="1001"/>
                  </a:cubicBezTo>
                  <a:cubicBezTo>
                    <a:pt x="1146" y="999"/>
                    <a:pt x="1141" y="1000"/>
                    <a:pt x="1138" y="997"/>
                  </a:cubicBezTo>
                  <a:cubicBezTo>
                    <a:pt x="1136" y="997"/>
                    <a:pt x="1133" y="996"/>
                    <a:pt x="1133" y="998"/>
                  </a:cubicBezTo>
                  <a:close/>
                  <a:moveTo>
                    <a:pt x="1103" y="1003"/>
                  </a:moveTo>
                  <a:cubicBezTo>
                    <a:pt x="1104" y="1006"/>
                    <a:pt x="1107" y="1003"/>
                    <a:pt x="1109" y="1004"/>
                  </a:cubicBezTo>
                  <a:cubicBezTo>
                    <a:pt x="1109" y="1002"/>
                    <a:pt x="1110" y="999"/>
                    <a:pt x="1107" y="999"/>
                  </a:cubicBezTo>
                  <a:cubicBezTo>
                    <a:pt x="1107" y="1002"/>
                    <a:pt x="1103" y="1000"/>
                    <a:pt x="1103" y="1003"/>
                  </a:cubicBezTo>
                  <a:close/>
                  <a:moveTo>
                    <a:pt x="1126" y="1004"/>
                  </a:moveTo>
                  <a:cubicBezTo>
                    <a:pt x="1126" y="1002"/>
                    <a:pt x="1125" y="999"/>
                    <a:pt x="1122" y="999"/>
                  </a:cubicBezTo>
                  <a:cubicBezTo>
                    <a:pt x="1123" y="1001"/>
                    <a:pt x="1122" y="1005"/>
                    <a:pt x="1126" y="1004"/>
                  </a:cubicBezTo>
                  <a:close/>
                  <a:moveTo>
                    <a:pt x="1096" y="1003"/>
                  </a:moveTo>
                  <a:cubicBezTo>
                    <a:pt x="1097" y="1003"/>
                    <a:pt x="1097" y="1004"/>
                    <a:pt x="1098" y="1004"/>
                  </a:cubicBezTo>
                  <a:cubicBezTo>
                    <a:pt x="1099" y="1002"/>
                    <a:pt x="1098" y="1002"/>
                    <a:pt x="1099" y="1000"/>
                  </a:cubicBezTo>
                  <a:cubicBezTo>
                    <a:pt x="1097" y="1000"/>
                    <a:pt x="1096" y="1001"/>
                    <a:pt x="1096" y="1003"/>
                  </a:cubicBezTo>
                  <a:close/>
                  <a:moveTo>
                    <a:pt x="1177" y="1004"/>
                  </a:moveTo>
                  <a:cubicBezTo>
                    <a:pt x="1178" y="1004"/>
                    <a:pt x="1179" y="1004"/>
                    <a:pt x="1180" y="1004"/>
                  </a:cubicBezTo>
                  <a:cubicBezTo>
                    <a:pt x="1180" y="1002"/>
                    <a:pt x="1180" y="1001"/>
                    <a:pt x="1178" y="1001"/>
                  </a:cubicBezTo>
                  <a:cubicBezTo>
                    <a:pt x="1178" y="1002"/>
                    <a:pt x="1177" y="1002"/>
                    <a:pt x="1177" y="1004"/>
                  </a:cubicBezTo>
                  <a:close/>
                  <a:moveTo>
                    <a:pt x="1129" y="1002"/>
                  </a:moveTo>
                  <a:cubicBezTo>
                    <a:pt x="1129" y="1005"/>
                    <a:pt x="1134" y="1004"/>
                    <a:pt x="1133" y="1002"/>
                  </a:cubicBezTo>
                  <a:cubicBezTo>
                    <a:pt x="1131" y="1001"/>
                    <a:pt x="1131" y="1003"/>
                    <a:pt x="1129" y="1002"/>
                  </a:cubicBezTo>
                  <a:close/>
                  <a:moveTo>
                    <a:pt x="1208" y="1006"/>
                  </a:moveTo>
                  <a:cubicBezTo>
                    <a:pt x="1208" y="1004"/>
                    <a:pt x="1211" y="1005"/>
                    <a:pt x="1211" y="1003"/>
                  </a:cubicBezTo>
                  <a:cubicBezTo>
                    <a:pt x="1209" y="1003"/>
                    <a:pt x="1206" y="1002"/>
                    <a:pt x="1205" y="1004"/>
                  </a:cubicBezTo>
                  <a:cubicBezTo>
                    <a:pt x="1207" y="1004"/>
                    <a:pt x="1207" y="1006"/>
                    <a:pt x="1208" y="1006"/>
                  </a:cubicBezTo>
                  <a:close/>
                  <a:moveTo>
                    <a:pt x="889" y="1009"/>
                  </a:moveTo>
                  <a:cubicBezTo>
                    <a:pt x="889" y="1011"/>
                    <a:pt x="891" y="1011"/>
                    <a:pt x="893" y="1011"/>
                  </a:cubicBezTo>
                  <a:cubicBezTo>
                    <a:pt x="894" y="1008"/>
                    <a:pt x="891" y="1007"/>
                    <a:pt x="889" y="1009"/>
                  </a:cubicBezTo>
                  <a:close/>
                  <a:moveTo>
                    <a:pt x="995" y="1015"/>
                  </a:moveTo>
                  <a:cubicBezTo>
                    <a:pt x="998" y="1012"/>
                    <a:pt x="989" y="1007"/>
                    <a:pt x="988" y="1009"/>
                  </a:cubicBezTo>
                  <a:cubicBezTo>
                    <a:pt x="992" y="1010"/>
                    <a:pt x="992" y="1014"/>
                    <a:pt x="995" y="1015"/>
                  </a:cubicBezTo>
                  <a:close/>
                  <a:moveTo>
                    <a:pt x="1054" y="1010"/>
                  </a:moveTo>
                  <a:cubicBezTo>
                    <a:pt x="1054" y="1008"/>
                    <a:pt x="1053" y="1008"/>
                    <a:pt x="1051" y="1008"/>
                  </a:cubicBezTo>
                  <a:cubicBezTo>
                    <a:pt x="1051" y="1010"/>
                    <a:pt x="1052" y="1010"/>
                    <a:pt x="1054" y="1010"/>
                  </a:cubicBezTo>
                  <a:close/>
                  <a:moveTo>
                    <a:pt x="842" y="1015"/>
                  </a:moveTo>
                  <a:cubicBezTo>
                    <a:pt x="846" y="1019"/>
                    <a:pt x="847" y="1014"/>
                    <a:pt x="852" y="1014"/>
                  </a:cubicBezTo>
                  <a:cubicBezTo>
                    <a:pt x="850" y="1008"/>
                    <a:pt x="844" y="1011"/>
                    <a:pt x="842" y="1015"/>
                  </a:cubicBezTo>
                  <a:close/>
                  <a:moveTo>
                    <a:pt x="1002" y="1011"/>
                  </a:moveTo>
                  <a:cubicBezTo>
                    <a:pt x="1005" y="1012"/>
                    <a:pt x="1006" y="1012"/>
                    <a:pt x="1008" y="1011"/>
                  </a:cubicBezTo>
                  <a:cubicBezTo>
                    <a:pt x="1006" y="1011"/>
                    <a:pt x="1003" y="1009"/>
                    <a:pt x="1002" y="1011"/>
                  </a:cubicBezTo>
                  <a:close/>
                  <a:moveTo>
                    <a:pt x="1105" y="1012"/>
                  </a:moveTo>
                  <a:cubicBezTo>
                    <a:pt x="1105" y="1010"/>
                    <a:pt x="1104" y="1010"/>
                    <a:pt x="1102" y="1010"/>
                  </a:cubicBezTo>
                  <a:cubicBezTo>
                    <a:pt x="1101" y="1012"/>
                    <a:pt x="1103" y="1013"/>
                    <a:pt x="1105" y="1012"/>
                  </a:cubicBezTo>
                  <a:close/>
                  <a:moveTo>
                    <a:pt x="901" y="1013"/>
                  </a:moveTo>
                  <a:cubicBezTo>
                    <a:pt x="902" y="1015"/>
                    <a:pt x="905" y="1015"/>
                    <a:pt x="906" y="1014"/>
                  </a:cubicBezTo>
                  <a:cubicBezTo>
                    <a:pt x="906" y="1012"/>
                    <a:pt x="905" y="1011"/>
                    <a:pt x="904" y="1011"/>
                  </a:cubicBezTo>
                  <a:cubicBezTo>
                    <a:pt x="903" y="1012"/>
                    <a:pt x="900" y="1011"/>
                    <a:pt x="901" y="1013"/>
                  </a:cubicBezTo>
                  <a:close/>
                  <a:moveTo>
                    <a:pt x="928" y="1015"/>
                  </a:moveTo>
                  <a:cubicBezTo>
                    <a:pt x="931" y="1015"/>
                    <a:pt x="931" y="1010"/>
                    <a:pt x="928" y="1011"/>
                  </a:cubicBezTo>
                  <a:cubicBezTo>
                    <a:pt x="926" y="1012"/>
                    <a:pt x="928" y="1012"/>
                    <a:pt x="928" y="1015"/>
                  </a:cubicBezTo>
                  <a:close/>
                  <a:moveTo>
                    <a:pt x="869" y="1016"/>
                  </a:moveTo>
                  <a:cubicBezTo>
                    <a:pt x="873" y="1018"/>
                    <a:pt x="875" y="1018"/>
                    <a:pt x="881" y="1017"/>
                  </a:cubicBezTo>
                  <a:cubicBezTo>
                    <a:pt x="881" y="1018"/>
                    <a:pt x="879" y="1018"/>
                    <a:pt x="880" y="1020"/>
                  </a:cubicBezTo>
                  <a:cubicBezTo>
                    <a:pt x="881" y="1021"/>
                    <a:pt x="885" y="1023"/>
                    <a:pt x="886" y="1021"/>
                  </a:cubicBezTo>
                  <a:cubicBezTo>
                    <a:pt x="885" y="1020"/>
                    <a:pt x="883" y="1020"/>
                    <a:pt x="883" y="1019"/>
                  </a:cubicBezTo>
                  <a:cubicBezTo>
                    <a:pt x="885" y="1017"/>
                    <a:pt x="888" y="1015"/>
                    <a:pt x="893" y="1015"/>
                  </a:cubicBezTo>
                  <a:cubicBezTo>
                    <a:pt x="896" y="1016"/>
                    <a:pt x="895" y="1016"/>
                    <a:pt x="894" y="1019"/>
                  </a:cubicBezTo>
                  <a:cubicBezTo>
                    <a:pt x="900" y="1020"/>
                    <a:pt x="901" y="1019"/>
                    <a:pt x="904" y="1022"/>
                  </a:cubicBezTo>
                  <a:cubicBezTo>
                    <a:pt x="908" y="1016"/>
                    <a:pt x="895" y="1016"/>
                    <a:pt x="893" y="1012"/>
                  </a:cubicBezTo>
                  <a:cubicBezTo>
                    <a:pt x="886" y="1014"/>
                    <a:pt x="882" y="1014"/>
                    <a:pt x="876" y="1016"/>
                  </a:cubicBezTo>
                  <a:cubicBezTo>
                    <a:pt x="876" y="1015"/>
                    <a:pt x="875" y="1015"/>
                    <a:pt x="875" y="1015"/>
                  </a:cubicBezTo>
                  <a:cubicBezTo>
                    <a:pt x="877" y="1015"/>
                    <a:pt x="876" y="1013"/>
                    <a:pt x="876" y="1012"/>
                  </a:cubicBezTo>
                  <a:cubicBezTo>
                    <a:pt x="874" y="1012"/>
                    <a:pt x="874" y="1011"/>
                    <a:pt x="872" y="1011"/>
                  </a:cubicBezTo>
                  <a:cubicBezTo>
                    <a:pt x="873" y="1015"/>
                    <a:pt x="869" y="1013"/>
                    <a:pt x="869" y="1016"/>
                  </a:cubicBezTo>
                  <a:close/>
                  <a:moveTo>
                    <a:pt x="950" y="1013"/>
                  </a:moveTo>
                  <a:cubicBezTo>
                    <a:pt x="949" y="1015"/>
                    <a:pt x="951" y="1015"/>
                    <a:pt x="951" y="1017"/>
                  </a:cubicBezTo>
                  <a:cubicBezTo>
                    <a:pt x="953" y="1017"/>
                    <a:pt x="953" y="1014"/>
                    <a:pt x="956" y="1015"/>
                  </a:cubicBezTo>
                  <a:cubicBezTo>
                    <a:pt x="958" y="1016"/>
                    <a:pt x="958" y="1017"/>
                    <a:pt x="960" y="1019"/>
                  </a:cubicBezTo>
                  <a:cubicBezTo>
                    <a:pt x="960" y="1014"/>
                    <a:pt x="964" y="1018"/>
                    <a:pt x="965" y="1015"/>
                  </a:cubicBezTo>
                  <a:cubicBezTo>
                    <a:pt x="958" y="1013"/>
                    <a:pt x="955" y="1011"/>
                    <a:pt x="950" y="1013"/>
                  </a:cubicBezTo>
                  <a:close/>
                  <a:moveTo>
                    <a:pt x="919" y="1013"/>
                  </a:moveTo>
                  <a:cubicBezTo>
                    <a:pt x="918" y="1013"/>
                    <a:pt x="916" y="1013"/>
                    <a:pt x="915" y="1013"/>
                  </a:cubicBezTo>
                  <a:cubicBezTo>
                    <a:pt x="914" y="1015"/>
                    <a:pt x="919" y="1014"/>
                    <a:pt x="919" y="1013"/>
                  </a:cubicBezTo>
                  <a:close/>
                  <a:moveTo>
                    <a:pt x="1020" y="1018"/>
                  </a:moveTo>
                  <a:cubicBezTo>
                    <a:pt x="1018" y="1017"/>
                    <a:pt x="1017" y="1015"/>
                    <a:pt x="1016" y="1014"/>
                  </a:cubicBezTo>
                  <a:cubicBezTo>
                    <a:pt x="1014" y="1015"/>
                    <a:pt x="1019" y="1020"/>
                    <a:pt x="1020" y="1018"/>
                  </a:cubicBezTo>
                  <a:close/>
                  <a:moveTo>
                    <a:pt x="943" y="1019"/>
                  </a:moveTo>
                  <a:cubicBezTo>
                    <a:pt x="945" y="1019"/>
                    <a:pt x="946" y="1019"/>
                    <a:pt x="948" y="1019"/>
                  </a:cubicBezTo>
                  <a:cubicBezTo>
                    <a:pt x="947" y="1017"/>
                    <a:pt x="945" y="1016"/>
                    <a:pt x="942" y="1015"/>
                  </a:cubicBezTo>
                  <a:cubicBezTo>
                    <a:pt x="941" y="1018"/>
                    <a:pt x="943" y="1016"/>
                    <a:pt x="943" y="1019"/>
                  </a:cubicBezTo>
                  <a:close/>
                  <a:moveTo>
                    <a:pt x="866" y="1019"/>
                  </a:moveTo>
                  <a:cubicBezTo>
                    <a:pt x="866" y="1017"/>
                    <a:pt x="861" y="1016"/>
                    <a:pt x="859" y="1017"/>
                  </a:cubicBezTo>
                  <a:cubicBezTo>
                    <a:pt x="860" y="1020"/>
                    <a:pt x="865" y="1023"/>
                    <a:pt x="866" y="1019"/>
                  </a:cubicBezTo>
                  <a:close/>
                  <a:moveTo>
                    <a:pt x="1010" y="1019"/>
                  </a:moveTo>
                  <a:cubicBezTo>
                    <a:pt x="1009" y="1017"/>
                    <a:pt x="1006" y="1019"/>
                    <a:pt x="1004" y="1018"/>
                  </a:cubicBezTo>
                  <a:cubicBezTo>
                    <a:pt x="1004" y="1020"/>
                    <a:pt x="1010" y="1021"/>
                    <a:pt x="1010" y="1019"/>
                  </a:cubicBezTo>
                  <a:close/>
                  <a:moveTo>
                    <a:pt x="1035" y="1022"/>
                  </a:moveTo>
                  <a:cubicBezTo>
                    <a:pt x="1036" y="1021"/>
                    <a:pt x="1035" y="1019"/>
                    <a:pt x="1034" y="1019"/>
                  </a:cubicBezTo>
                  <a:cubicBezTo>
                    <a:pt x="1033" y="1020"/>
                    <a:pt x="1033" y="1022"/>
                    <a:pt x="1035" y="1022"/>
                  </a:cubicBezTo>
                  <a:close/>
                  <a:moveTo>
                    <a:pt x="1052" y="1020"/>
                  </a:moveTo>
                  <a:cubicBezTo>
                    <a:pt x="1051" y="1020"/>
                    <a:pt x="1051" y="1018"/>
                    <a:pt x="1049" y="1019"/>
                  </a:cubicBezTo>
                  <a:cubicBezTo>
                    <a:pt x="1048" y="1020"/>
                    <a:pt x="1052" y="1022"/>
                    <a:pt x="1052" y="1020"/>
                  </a:cubicBezTo>
                  <a:close/>
                  <a:moveTo>
                    <a:pt x="837" y="1022"/>
                  </a:moveTo>
                  <a:cubicBezTo>
                    <a:pt x="839" y="1022"/>
                    <a:pt x="840" y="1023"/>
                    <a:pt x="842" y="1023"/>
                  </a:cubicBezTo>
                  <a:cubicBezTo>
                    <a:pt x="841" y="1021"/>
                    <a:pt x="839" y="1020"/>
                    <a:pt x="837" y="1019"/>
                  </a:cubicBezTo>
                  <a:cubicBezTo>
                    <a:pt x="837" y="1020"/>
                    <a:pt x="837" y="1021"/>
                    <a:pt x="837" y="1022"/>
                  </a:cubicBezTo>
                  <a:close/>
                  <a:moveTo>
                    <a:pt x="961" y="1025"/>
                  </a:moveTo>
                  <a:cubicBezTo>
                    <a:pt x="961" y="1024"/>
                    <a:pt x="961" y="1023"/>
                    <a:pt x="961" y="1022"/>
                  </a:cubicBezTo>
                  <a:cubicBezTo>
                    <a:pt x="958" y="1021"/>
                    <a:pt x="959" y="1024"/>
                    <a:pt x="956" y="1024"/>
                  </a:cubicBezTo>
                  <a:cubicBezTo>
                    <a:pt x="957" y="1021"/>
                    <a:pt x="954" y="1022"/>
                    <a:pt x="953" y="1020"/>
                  </a:cubicBezTo>
                  <a:cubicBezTo>
                    <a:pt x="952" y="1025"/>
                    <a:pt x="956" y="1026"/>
                    <a:pt x="961" y="1025"/>
                  </a:cubicBezTo>
                  <a:close/>
                  <a:moveTo>
                    <a:pt x="855" y="1025"/>
                  </a:moveTo>
                  <a:cubicBezTo>
                    <a:pt x="855" y="1024"/>
                    <a:pt x="856" y="1024"/>
                    <a:pt x="856" y="1022"/>
                  </a:cubicBezTo>
                  <a:cubicBezTo>
                    <a:pt x="853" y="1023"/>
                    <a:pt x="854" y="1020"/>
                    <a:pt x="852" y="1021"/>
                  </a:cubicBezTo>
                  <a:cubicBezTo>
                    <a:pt x="851" y="1024"/>
                    <a:pt x="855" y="1023"/>
                    <a:pt x="855" y="1025"/>
                  </a:cubicBezTo>
                  <a:close/>
                  <a:moveTo>
                    <a:pt x="866" y="1024"/>
                  </a:moveTo>
                  <a:cubicBezTo>
                    <a:pt x="866" y="1023"/>
                    <a:pt x="866" y="1022"/>
                    <a:pt x="866" y="1022"/>
                  </a:cubicBezTo>
                  <a:cubicBezTo>
                    <a:pt x="865" y="1022"/>
                    <a:pt x="864" y="1022"/>
                    <a:pt x="863" y="1022"/>
                  </a:cubicBezTo>
                  <a:cubicBezTo>
                    <a:pt x="862" y="1024"/>
                    <a:pt x="864" y="1024"/>
                    <a:pt x="866" y="1024"/>
                  </a:cubicBezTo>
                  <a:close/>
                  <a:moveTo>
                    <a:pt x="1071" y="1025"/>
                  </a:moveTo>
                  <a:cubicBezTo>
                    <a:pt x="1073" y="1025"/>
                    <a:pt x="1074" y="1025"/>
                    <a:pt x="1075" y="1025"/>
                  </a:cubicBezTo>
                  <a:cubicBezTo>
                    <a:pt x="1075" y="1023"/>
                    <a:pt x="1075" y="1022"/>
                    <a:pt x="1073" y="1022"/>
                  </a:cubicBezTo>
                  <a:cubicBezTo>
                    <a:pt x="1073" y="1023"/>
                    <a:pt x="1072" y="1024"/>
                    <a:pt x="1071" y="1025"/>
                  </a:cubicBezTo>
                  <a:close/>
                  <a:moveTo>
                    <a:pt x="911" y="1024"/>
                  </a:moveTo>
                  <a:cubicBezTo>
                    <a:pt x="914" y="1025"/>
                    <a:pt x="917" y="1025"/>
                    <a:pt x="917" y="1024"/>
                  </a:cubicBezTo>
                  <a:cubicBezTo>
                    <a:pt x="917" y="1023"/>
                    <a:pt x="917" y="1023"/>
                    <a:pt x="917" y="1022"/>
                  </a:cubicBezTo>
                  <a:cubicBezTo>
                    <a:pt x="914" y="1023"/>
                    <a:pt x="913" y="1021"/>
                    <a:pt x="911" y="1024"/>
                  </a:cubicBezTo>
                  <a:close/>
                  <a:moveTo>
                    <a:pt x="678" y="1026"/>
                  </a:moveTo>
                  <a:cubicBezTo>
                    <a:pt x="680" y="1027"/>
                    <a:pt x="680" y="1030"/>
                    <a:pt x="683" y="1030"/>
                  </a:cubicBezTo>
                  <a:cubicBezTo>
                    <a:pt x="682" y="1027"/>
                    <a:pt x="685" y="1028"/>
                    <a:pt x="686" y="1027"/>
                  </a:cubicBezTo>
                  <a:cubicBezTo>
                    <a:pt x="684" y="1027"/>
                    <a:pt x="684" y="1025"/>
                    <a:pt x="684" y="1024"/>
                  </a:cubicBezTo>
                  <a:cubicBezTo>
                    <a:pt x="682" y="1025"/>
                    <a:pt x="679" y="1024"/>
                    <a:pt x="678" y="1026"/>
                  </a:cubicBezTo>
                  <a:close/>
                  <a:moveTo>
                    <a:pt x="892" y="1025"/>
                  </a:moveTo>
                  <a:cubicBezTo>
                    <a:pt x="892" y="1028"/>
                    <a:pt x="895" y="1025"/>
                    <a:pt x="897" y="1027"/>
                  </a:cubicBezTo>
                  <a:cubicBezTo>
                    <a:pt x="897" y="1024"/>
                    <a:pt x="894" y="1024"/>
                    <a:pt x="892" y="1025"/>
                  </a:cubicBezTo>
                  <a:close/>
                  <a:moveTo>
                    <a:pt x="1339" y="1033"/>
                  </a:moveTo>
                  <a:cubicBezTo>
                    <a:pt x="1336" y="1034"/>
                    <a:pt x="1332" y="1032"/>
                    <a:pt x="1331" y="1034"/>
                  </a:cubicBezTo>
                  <a:cubicBezTo>
                    <a:pt x="1333" y="1033"/>
                    <a:pt x="1338" y="1035"/>
                    <a:pt x="1339" y="1033"/>
                  </a:cubicBezTo>
                  <a:close/>
                  <a:moveTo>
                    <a:pt x="1159" y="1037"/>
                  </a:moveTo>
                  <a:cubicBezTo>
                    <a:pt x="1164" y="1036"/>
                    <a:pt x="1167" y="1036"/>
                    <a:pt x="1170" y="1036"/>
                  </a:cubicBezTo>
                  <a:cubicBezTo>
                    <a:pt x="1167" y="1034"/>
                    <a:pt x="1161" y="1034"/>
                    <a:pt x="1159" y="1037"/>
                  </a:cubicBezTo>
                  <a:close/>
                  <a:moveTo>
                    <a:pt x="1199" y="1041"/>
                  </a:moveTo>
                  <a:cubicBezTo>
                    <a:pt x="1198" y="1038"/>
                    <a:pt x="1194" y="1039"/>
                    <a:pt x="1194" y="1035"/>
                  </a:cubicBezTo>
                  <a:cubicBezTo>
                    <a:pt x="1192" y="1036"/>
                    <a:pt x="1188" y="1034"/>
                    <a:pt x="1187" y="1036"/>
                  </a:cubicBezTo>
                  <a:cubicBezTo>
                    <a:pt x="1190" y="1037"/>
                    <a:pt x="1192" y="1040"/>
                    <a:pt x="1194" y="1037"/>
                  </a:cubicBezTo>
                  <a:cubicBezTo>
                    <a:pt x="1194" y="1040"/>
                    <a:pt x="1196" y="1043"/>
                    <a:pt x="1199" y="1041"/>
                  </a:cubicBezTo>
                  <a:close/>
                  <a:moveTo>
                    <a:pt x="1211" y="1041"/>
                  </a:moveTo>
                  <a:cubicBezTo>
                    <a:pt x="1210" y="1039"/>
                    <a:pt x="1208" y="1039"/>
                    <a:pt x="1208" y="1037"/>
                  </a:cubicBezTo>
                  <a:cubicBezTo>
                    <a:pt x="1207" y="1037"/>
                    <a:pt x="1206" y="1037"/>
                    <a:pt x="1205" y="1037"/>
                  </a:cubicBezTo>
                  <a:cubicBezTo>
                    <a:pt x="1207" y="1038"/>
                    <a:pt x="1207" y="1041"/>
                    <a:pt x="1211" y="1041"/>
                  </a:cubicBezTo>
                  <a:close/>
                  <a:moveTo>
                    <a:pt x="1211" y="1039"/>
                  </a:moveTo>
                  <a:cubicBezTo>
                    <a:pt x="1213" y="1040"/>
                    <a:pt x="1214" y="1039"/>
                    <a:pt x="1216" y="1039"/>
                  </a:cubicBezTo>
                  <a:cubicBezTo>
                    <a:pt x="1216" y="1036"/>
                    <a:pt x="1214" y="1037"/>
                    <a:pt x="1212" y="1037"/>
                  </a:cubicBezTo>
                  <a:cubicBezTo>
                    <a:pt x="1212" y="1037"/>
                    <a:pt x="1212" y="1038"/>
                    <a:pt x="1211" y="1039"/>
                  </a:cubicBezTo>
                  <a:close/>
                  <a:moveTo>
                    <a:pt x="1233" y="1038"/>
                  </a:moveTo>
                  <a:cubicBezTo>
                    <a:pt x="1234" y="1039"/>
                    <a:pt x="1238" y="1039"/>
                    <a:pt x="1239" y="1038"/>
                  </a:cubicBezTo>
                  <a:cubicBezTo>
                    <a:pt x="1237" y="1038"/>
                    <a:pt x="1234" y="1035"/>
                    <a:pt x="1233" y="1038"/>
                  </a:cubicBezTo>
                  <a:close/>
                  <a:moveTo>
                    <a:pt x="1220" y="1039"/>
                  </a:moveTo>
                  <a:cubicBezTo>
                    <a:pt x="1221" y="1039"/>
                    <a:pt x="1222" y="1040"/>
                    <a:pt x="1221" y="1042"/>
                  </a:cubicBezTo>
                  <a:cubicBezTo>
                    <a:pt x="1223" y="1042"/>
                    <a:pt x="1224" y="1042"/>
                    <a:pt x="1224" y="1041"/>
                  </a:cubicBezTo>
                  <a:cubicBezTo>
                    <a:pt x="1223" y="1041"/>
                    <a:pt x="1224" y="1038"/>
                    <a:pt x="1224" y="1037"/>
                  </a:cubicBezTo>
                  <a:cubicBezTo>
                    <a:pt x="1222" y="1037"/>
                    <a:pt x="1221" y="1038"/>
                    <a:pt x="1220" y="1039"/>
                  </a:cubicBezTo>
                  <a:close/>
                  <a:moveTo>
                    <a:pt x="1241" y="1039"/>
                  </a:moveTo>
                  <a:cubicBezTo>
                    <a:pt x="1242" y="1039"/>
                    <a:pt x="1244" y="1039"/>
                    <a:pt x="1245" y="1039"/>
                  </a:cubicBezTo>
                  <a:cubicBezTo>
                    <a:pt x="1245" y="1038"/>
                    <a:pt x="1245" y="1038"/>
                    <a:pt x="1245" y="1037"/>
                  </a:cubicBezTo>
                  <a:cubicBezTo>
                    <a:pt x="1244" y="1037"/>
                    <a:pt x="1242" y="1037"/>
                    <a:pt x="1241" y="1037"/>
                  </a:cubicBezTo>
                  <a:cubicBezTo>
                    <a:pt x="1241" y="1038"/>
                    <a:pt x="1241" y="1038"/>
                    <a:pt x="1241" y="1039"/>
                  </a:cubicBezTo>
                  <a:close/>
                  <a:moveTo>
                    <a:pt x="1252" y="1041"/>
                  </a:moveTo>
                  <a:cubicBezTo>
                    <a:pt x="1252" y="1039"/>
                    <a:pt x="1251" y="1038"/>
                    <a:pt x="1249" y="1037"/>
                  </a:cubicBezTo>
                  <a:cubicBezTo>
                    <a:pt x="1248" y="1040"/>
                    <a:pt x="1249" y="1042"/>
                    <a:pt x="1252" y="1041"/>
                  </a:cubicBezTo>
                  <a:close/>
                  <a:moveTo>
                    <a:pt x="1285" y="1039"/>
                  </a:moveTo>
                  <a:cubicBezTo>
                    <a:pt x="1283" y="1039"/>
                    <a:pt x="1281" y="1035"/>
                    <a:pt x="1279" y="1038"/>
                  </a:cubicBezTo>
                  <a:cubicBezTo>
                    <a:pt x="1280" y="1038"/>
                    <a:pt x="1284" y="1040"/>
                    <a:pt x="1285" y="1039"/>
                  </a:cubicBezTo>
                  <a:close/>
                  <a:moveTo>
                    <a:pt x="1167" y="1043"/>
                  </a:moveTo>
                  <a:cubicBezTo>
                    <a:pt x="1164" y="1044"/>
                    <a:pt x="1161" y="1041"/>
                    <a:pt x="1159" y="1043"/>
                  </a:cubicBezTo>
                  <a:cubicBezTo>
                    <a:pt x="1160" y="1044"/>
                    <a:pt x="1167" y="1045"/>
                    <a:pt x="1167" y="1043"/>
                  </a:cubicBezTo>
                  <a:close/>
                  <a:moveTo>
                    <a:pt x="1110" y="1054"/>
                  </a:moveTo>
                  <a:cubicBezTo>
                    <a:pt x="1113" y="1055"/>
                    <a:pt x="1114" y="1049"/>
                    <a:pt x="1112" y="1050"/>
                  </a:cubicBezTo>
                  <a:cubicBezTo>
                    <a:pt x="1112" y="1052"/>
                    <a:pt x="1109" y="1051"/>
                    <a:pt x="1110" y="1054"/>
                  </a:cubicBezTo>
                  <a:close/>
                </a:path>
              </a:pathLst>
            </a:custGeom>
            <a:solidFill>
              <a:srgbClr val="DAEDEF"/>
            </a:solidFill>
            <a:ln w="9525">
              <a:noFill/>
              <a:round/>
              <a:headEnd/>
              <a:tailEnd/>
            </a:ln>
          </p:spPr>
          <p:txBody>
            <a:bodyPr/>
            <a:lstStyle/>
            <a:p>
              <a:pPr defTabSz="913463">
                <a:defRPr/>
              </a:pPr>
              <a:endParaRPr lang="en-GB" sz="1800" b="0" dirty="0">
                <a:solidFill>
                  <a:srgbClr val="000000"/>
                </a:solidFill>
                <a:latin typeface="Calibri"/>
                <a:cs typeface="+mn-cs"/>
              </a:endParaRPr>
            </a:p>
          </p:txBody>
        </p:sp>
      </p:grpSp>
      <p:pic>
        <p:nvPicPr>
          <p:cNvPr id="7" name="Picture 10" descr="FGC-logo.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172028" y="6395146"/>
            <a:ext cx="1714500" cy="325933"/>
          </a:xfrm>
          <a:prstGeom prst="rect">
            <a:avLst/>
          </a:prstGeom>
          <a:noFill/>
          <a:ln w="9525">
            <a:noFill/>
            <a:miter lim="800000"/>
            <a:headEnd/>
            <a:tailEnd/>
          </a:ln>
        </p:spPr>
      </p:pic>
      <p:sp>
        <p:nvSpPr>
          <p:cNvPr id="8" name="Slide Number Placeholder 5"/>
          <p:cNvSpPr txBox="1">
            <a:spLocks/>
          </p:cNvSpPr>
          <p:nvPr userDrawn="1"/>
        </p:nvSpPr>
        <p:spPr>
          <a:xfrm>
            <a:off x="132466" y="6356451"/>
            <a:ext cx="2132707" cy="364628"/>
          </a:xfrm>
          <a:prstGeom prst="rect">
            <a:avLst/>
          </a:prstGeom>
        </p:spPr>
        <p:txBody>
          <a:bodyPr lIns="91401" tIns="45700" rIns="91401" bIns="45700" anchor="ctr"/>
          <a:lstStyle>
            <a:lvl1pPr algn="l">
              <a:defRPr/>
            </a:lvl1pPr>
          </a:lstStyle>
          <a:p>
            <a:pPr defTabSz="914000">
              <a:defRPr/>
            </a:pPr>
            <a:r>
              <a:rPr lang="en-US" b="0" dirty="0">
                <a:solidFill>
                  <a:prstClr val="black">
                    <a:tint val="75000"/>
                  </a:prstClr>
                </a:solidFill>
                <a:latin typeface="Calibri"/>
                <a:cs typeface="+mn-cs"/>
              </a:rPr>
              <a:t>Page</a:t>
            </a:r>
          </a:p>
        </p:txBody>
      </p:sp>
      <p:cxnSp>
        <p:nvCxnSpPr>
          <p:cNvPr id="9" name="Straight Connector 6"/>
          <p:cNvCxnSpPr/>
          <p:nvPr userDrawn="1"/>
        </p:nvCxnSpPr>
        <p:spPr>
          <a:xfrm rot="5400000">
            <a:off x="394395" y="6555884"/>
            <a:ext cx="328911" cy="1488"/>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45124" y="-3479"/>
            <a:ext cx="8229600" cy="1143000"/>
          </a:xfrm>
        </p:spPr>
        <p:txBody>
          <a:bodyPr rtlCol="0">
            <a:normAutofit/>
          </a:bodyPr>
          <a:lstStyle>
            <a:lvl1pPr algn="l" defTabSz="914000" rtl="0" eaLnBrk="1" latinLnBrk="0" hangingPunct="1">
              <a:spcBef>
                <a:spcPct val="0"/>
              </a:spcBef>
              <a:buNone/>
              <a:defRPr lang="en-US" sz="3000" b="1" kern="1200" dirty="0" smtClean="0">
                <a:solidFill>
                  <a:schemeClr val="tx2">
                    <a:lumMod val="50000"/>
                  </a:schemeClr>
                </a:solidFill>
                <a:latin typeface="Calibri" pitchFamily="34" charset="0"/>
                <a:ea typeface="+mj-ea"/>
                <a:cs typeface="+mj-cs"/>
              </a:defRPr>
            </a:lvl1pPr>
          </a:lstStyle>
          <a:p>
            <a:r>
              <a:rPr lang="en-US" dirty="0"/>
              <a:t>Click to edit Master title style</a:t>
            </a:r>
          </a:p>
        </p:txBody>
      </p:sp>
      <p:sp>
        <p:nvSpPr>
          <p:cNvPr id="10" name="Date Placeholder 3"/>
          <p:cNvSpPr>
            <a:spLocks noGrp="1"/>
          </p:cNvSpPr>
          <p:nvPr userDrawn="1">
            <p:ph type="dt" sz="half" idx="10"/>
          </p:nvPr>
        </p:nvSpPr>
        <p:spPr>
          <a:xfrm>
            <a:off x="5543856" y="6356451"/>
            <a:ext cx="2132707" cy="364628"/>
          </a:xfrm>
        </p:spPr>
        <p:txBody>
          <a:bodyPr/>
          <a:lstStyle>
            <a:lvl1pPr>
              <a:defRPr/>
            </a:lvl1pPr>
          </a:lstStyle>
          <a:p>
            <a:pPr>
              <a:defRPr/>
            </a:pPr>
            <a:endParaRPr lang="en-US" dirty="0"/>
          </a:p>
        </p:txBody>
      </p:sp>
      <p:sp>
        <p:nvSpPr>
          <p:cNvPr id="11" name="Footer Placeholder 4"/>
          <p:cNvSpPr>
            <a:spLocks noGrp="1"/>
          </p:cNvSpPr>
          <p:nvPr userDrawn="1">
            <p:ph type="ftr" sz="quarter" idx="11"/>
          </p:nvPr>
        </p:nvSpPr>
        <p:spPr/>
        <p:txBody>
          <a:bodyPr/>
          <a:lstStyle>
            <a:lvl1pPr>
              <a:defRPr/>
            </a:lvl1pPr>
          </a:lstStyle>
          <a:p>
            <a:pPr>
              <a:defRPr/>
            </a:pPr>
            <a:endParaRPr lang="en-US" dirty="0"/>
          </a:p>
        </p:txBody>
      </p:sp>
      <p:sp>
        <p:nvSpPr>
          <p:cNvPr id="12" name="Slide Number Placeholder 5"/>
          <p:cNvSpPr>
            <a:spLocks noGrp="1"/>
          </p:cNvSpPr>
          <p:nvPr>
            <p:ph type="sldNum" sz="quarter" idx="12"/>
          </p:nvPr>
        </p:nvSpPr>
        <p:spPr>
          <a:xfrm>
            <a:off x="583412" y="6356451"/>
            <a:ext cx="2132708" cy="364628"/>
          </a:xfrm>
        </p:spPr>
        <p:txBody>
          <a:bodyPr lIns="33737"/>
          <a:lstStyle>
            <a:lvl1pPr algn="l">
              <a:defRPr/>
            </a:lvl1pPr>
          </a:lstStyle>
          <a:p>
            <a:pPr>
              <a:defRPr/>
            </a:pPr>
            <a:fld id="{DC2D8452-7BDB-4308-8D70-F30D9E76CFF1}" type="slidenum">
              <a:rPr lang="en-US"/>
              <a:pPr>
                <a:defRPr/>
              </a:pPr>
              <a:t>‹#›</a:t>
            </a:fld>
            <a:endParaRPr lang="en-US" dirty="0"/>
          </a:p>
        </p:txBody>
      </p:sp>
    </p:spTree>
    <p:extLst>
      <p:ext uri="{BB962C8B-B14F-4D97-AF65-F5344CB8AC3E}">
        <p14:creationId xmlns:p14="http://schemas.microsoft.com/office/powerpoint/2010/main" val="301624175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solidFill>
                  <a:schemeClr val="tx1">
                    <a:tint val="75000"/>
                  </a:schemeClr>
                </a:solidFill>
              </a:defRPr>
            </a:lvl1pPr>
            <a:lvl2pPr marL="457001" indent="0">
              <a:buNone/>
              <a:defRPr sz="1800">
                <a:solidFill>
                  <a:schemeClr val="tx1">
                    <a:tint val="75000"/>
                  </a:schemeClr>
                </a:solidFill>
              </a:defRPr>
            </a:lvl2pPr>
            <a:lvl3pPr marL="914000" indent="0">
              <a:buNone/>
              <a:defRPr sz="1600">
                <a:solidFill>
                  <a:schemeClr val="tx1">
                    <a:tint val="75000"/>
                  </a:schemeClr>
                </a:solidFill>
              </a:defRPr>
            </a:lvl3pPr>
            <a:lvl4pPr marL="1371000" indent="0">
              <a:buNone/>
              <a:defRPr sz="1400">
                <a:solidFill>
                  <a:schemeClr val="tx1">
                    <a:tint val="75000"/>
                  </a:schemeClr>
                </a:solidFill>
              </a:defRPr>
            </a:lvl4pPr>
            <a:lvl5pPr marL="1828000" indent="0">
              <a:buNone/>
              <a:defRPr sz="1400">
                <a:solidFill>
                  <a:schemeClr val="tx1">
                    <a:tint val="75000"/>
                  </a:schemeClr>
                </a:solidFill>
              </a:defRPr>
            </a:lvl5pPr>
            <a:lvl6pPr marL="2285003" indent="0">
              <a:buNone/>
              <a:defRPr sz="1400">
                <a:solidFill>
                  <a:schemeClr val="tx1">
                    <a:tint val="75000"/>
                  </a:schemeClr>
                </a:solidFill>
              </a:defRPr>
            </a:lvl6pPr>
            <a:lvl7pPr marL="2742000" indent="0">
              <a:buNone/>
              <a:defRPr sz="1400">
                <a:solidFill>
                  <a:schemeClr val="tx1">
                    <a:tint val="75000"/>
                  </a:schemeClr>
                </a:solidFill>
              </a:defRPr>
            </a:lvl7pPr>
            <a:lvl8pPr marL="3199000" indent="0">
              <a:buNone/>
              <a:defRPr sz="1400">
                <a:solidFill>
                  <a:schemeClr val="tx1">
                    <a:tint val="75000"/>
                  </a:schemeClr>
                </a:solidFill>
              </a:defRPr>
            </a:lvl8pPr>
            <a:lvl9pPr marL="3656001"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BFD40BE-26FA-4718-A479-1702BE47BD86}" type="slidenum">
              <a:rPr lang="en-US"/>
              <a:pPr>
                <a:defRPr/>
              </a:pPr>
              <a:t>‹#›</a:t>
            </a:fld>
            <a:endParaRPr lang="en-US" dirty="0"/>
          </a:p>
        </p:txBody>
      </p:sp>
    </p:spTree>
    <p:extLst>
      <p:ext uri="{BB962C8B-B14F-4D97-AF65-F5344CB8AC3E}">
        <p14:creationId xmlns:p14="http://schemas.microsoft.com/office/powerpoint/2010/main" val="2219424545"/>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87365" y="1706564"/>
            <a:ext cx="4313237" cy="4827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53000" y="1706564"/>
            <a:ext cx="4313238" cy="48275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F827A77A-39DE-4F94-AB7C-2126E0B7569B}" type="slidenum">
              <a:rPr lang="en-US"/>
              <a:pPr>
                <a:defRPr/>
              </a:pPr>
              <a:t>‹#›</a:t>
            </a:fld>
            <a:endParaRPr lang="en-US" dirty="0"/>
          </a:p>
        </p:txBody>
      </p:sp>
    </p:spTree>
    <p:extLst>
      <p:ext uri="{BB962C8B-B14F-4D97-AF65-F5344CB8AC3E}">
        <p14:creationId xmlns:p14="http://schemas.microsoft.com/office/powerpoint/2010/main" val="146099258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7"/>
            <a:ext cx="4040188" cy="639763"/>
          </a:xfrm>
        </p:spPr>
        <p:txBody>
          <a:bodyPr anchor="b"/>
          <a:lstStyle>
            <a:lvl1pPr marL="0" indent="0">
              <a:buNone/>
              <a:defRPr sz="2400" b="1"/>
            </a:lvl1pPr>
            <a:lvl2pPr marL="457001" indent="0">
              <a:buNone/>
              <a:defRPr sz="2000" b="1"/>
            </a:lvl2pPr>
            <a:lvl3pPr marL="914000" indent="0">
              <a:buNone/>
              <a:defRPr sz="1800" b="1"/>
            </a:lvl3pPr>
            <a:lvl4pPr marL="1371000" indent="0">
              <a:buNone/>
              <a:defRPr sz="1600" b="1"/>
            </a:lvl4pPr>
            <a:lvl5pPr marL="1828000" indent="0">
              <a:buNone/>
              <a:defRPr sz="1600" b="1"/>
            </a:lvl5pPr>
            <a:lvl6pPr marL="2285003" indent="0">
              <a:buNone/>
              <a:defRPr sz="1600" b="1"/>
            </a:lvl6pPr>
            <a:lvl7pPr marL="2742000" indent="0">
              <a:buNone/>
              <a:defRPr sz="1600" b="1"/>
            </a:lvl7pPr>
            <a:lvl8pPr marL="3199000" indent="0">
              <a:buNone/>
              <a:defRPr sz="1600" b="1"/>
            </a:lvl8pPr>
            <a:lvl9pPr marL="3656001"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9"/>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33" y="1535117"/>
            <a:ext cx="4041775" cy="639763"/>
          </a:xfrm>
        </p:spPr>
        <p:txBody>
          <a:bodyPr anchor="b"/>
          <a:lstStyle>
            <a:lvl1pPr marL="0" indent="0">
              <a:buNone/>
              <a:defRPr sz="2400" b="1"/>
            </a:lvl1pPr>
            <a:lvl2pPr marL="457001" indent="0">
              <a:buNone/>
              <a:defRPr sz="2000" b="1"/>
            </a:lvl2pPr>
            <a:lvl3pPr marL="914000" indent="0">
              <a:buNone/>
              <a:defRPr sz="1800" b="1"/>
            </a:lvl3pPr>
            <a:lvl4pPr marL="1371000" indent="0">
              <a:buNone/>
              <a:defRPr sz="1600" b="1"/>
            </a:lvl4pPr>
            <a:lvl5pPr marL="1828000" indent="0">
              <a:buNone/>
              <a:defRPr sz="1600" b="1"/>
            </a:lvl5pPr>
            <a:lvl6pPr marL="2285003" indent="0">
              <a:buNone/>
              <a:defRPr sz="1600" b="1"/>
            </a:lvl6pPr>
            <a:lvl7pPr marL="2742000" indent="0">
              <a:buNone/>
              <a:defRPr sz="1600" b="1"/>
            </a:lvl7pPr>
            <a:lvl8pPr marL="3199000" indent="0">
              <a:buNone/>
              <a:defRPr sz="1600" b="1"/>
            </a:lvl8pPr>
            <a:lvl9pPr marL="365600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33" y="2174879"/>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60FE2DFA-A3F0-400F-A581-D7AD1E87891C}" type="slidenum">
              <a:rPr lang="en-US"/>
              <a:pPr>
                <a:defRPr/>
              </a:pPr>
              <a:t>‹#›</a:t>
            </a:fld>
            <a:endParaRPr lang="en-US" dirty="0"/>
          </a:p>
        </p:txBody>
      </p:sp>
    </p:spTree>
    <p:extLst>
      <p:ext uri="{BB962C8B-B14F-4D97-AF65-F5344CB8AC3E}">
        <p14:creationId xmlns:p14="http://schemas.microsoft.com/office/powerpoint/2010/main" val="12464091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Freeform 5"/>
          <p:cNvSpPr>
            <a:spLocks noEditPoints="1"/>
          </p:cNvSpPr>
          <p:nvPr userDrawn="1"/>
        </p:nvSpPr>
        <p:spPr bwMode="auto">
          <a:xfrm>
            <a:off x="-5947" y="5954"/>
            <a:ext cx="9149953" cy="6776145"/>
          </a:xfrm>
          <a:custGeom>
            <a:avLst/>
            <a:gdLst/>
            <a:ahLst/>
            <a:cxnLst>
              <a:cxn ang="0">
                <a:pos x="715" y="279"/>
              </a:cxn>
              <a:cxn ang="0">
                <a:pos x="907" y="349"/>
              </a:cxn>
              <a:cxn ang="0">
                <a:pos x="1000" y="689"/>
              </a:cxn>
              <a:cxn ang="0">
                <a:pos x="1012" y="1004"/>
              </a:cxn>
              <a:cxn ang="0">
                <a:pos x="1142" y="801"/>
              </a:cxn>
              <a:cxn ang="0">
                <a:pos x="1250" y="911"/>
              </a:cxn>
              <a:cxn ang="0">
                <a:pos x="1329" y="948"/>
              </a:cxn>
              <a:cxn ang="0">
                <a:pos x="1135" y="1044"/>
              </a:cxn>
              <a:cxn ang="0">
                <a:pos x="710" y="1042"/>
              </a:cxn>
              <a:cxn ang="0">
                <a:pos x="673" y="1009"/>
              </a:cxn>
              <a:cxn ang="0">
                <a:pos x="783" y="1008"/>
              </a:cxn>
              <a:cxn ang="0">
                <a:pos x="814" y="1003"/>
              </a:cxn>
              <a:cxn ang="0">
                <a:pos x="768" y="519"/>
              </a:cxn>
              <a:cxn ang="0">
                <a:pos x="505" y="346"/>
              </a:cxn>
              <a:cxn ang="0">
                <a:pos x="825" y="236"/>
              </a:cxn>
              <a:cxn ang="0">
                <a:pos x="862" y="282"/>
              </a:cxn>
              <a:cxn ang="0">
                <a:pos x="804" y="333"/>
              </a:cxn>
              <a:cxn ang="0">
                <a:pos x="831" y="333"/>
              </a:cxn>
              <a:cxn ang="0">
                <a:pos x="825" y="379"/>
              </a:cxn>
              <a:cxn ang="0">
                <a:pos x="812" y="407"/>
              </a:cxn>
              <a:cxn ang="0">
                <a:pos x="921" y="417"/>
              </a:cxn>
              <a:cxn ang="0">
                <a:pos x="825" y="422"/>
              </a:cxn>
              <a:cxn ang="0">
                <a:pos x="820" y="457"/>
              </a:cxn>
              <a:cxn ang="0">
                <a:pos x="816" y="480"/>
              </a:cxn>
              <a:cxn ang="0">
                <a:pos x="835" y="521"/>
              </a:cxn>
              <a:cxn ang="0">
                <a:pos x="809" y="527"/>
              </a:cxn>
              <a:cxn ang="0">
                <a:pos x="851" y="538"/>
              </a:cxn>
              <a:cxn ang="0">
                <a:pos x="842" y="558"/>
              </a:cxn>
              <a:cxn ang="0">
                <a:pos x="817" y="584"/>
              </a:cxn>
              <a:cxn ang="0">
                <a:pos x="799" y="602"/>
              </a:cxn>
              <a:cxn ang="0">
                <a:pos x="853" y="619"/>
              </a:cxn>
              <a:cxn ang="0">
                <a:pos x="818" y="645"/>
              </a:cxn>
              <a:cxn ang="0">
                <a:pos x="802" y="672"/>
              </a:cxn>
              <a:cxn ang="0">
                <a:pos x="780" y="687"/>
              </a:cxn>
              <a:cxn ang="0">
                <a:pos x="870" y="702"/>
              </a:cxn>
              <a:cxn ang="0">
                <a:pos x="811" y="722"/>
              </a:cxn>
              <a:cxn ang="0">
                <a:pos x="870" y="764"/>
              </a:cxn>
              <a:cxn ang="0">
                <a:pos x="1178" y="747"/>
              </a:cxn>
              <a:cxn ang="0">
                <a:pos x="779" y="764"/>
              </a:cxn>
              <a:cxn ang="0">
                <a:pos x="1167" y="795"/>
              </a:cxn>
              <a:cxn ang="0">
                <a:pos x="880" y="806"/>
              </a:cxn>
              <a:cxn ang="0">
                <a:pos x="898" y="815"/>
              </a:cxn>
              <a:cxn ang="0">
                <a:pos x="761" y="829"/>
              </a:cxn>
              <a:cxn ang="0">
                <a:pos x="1194" y="836"/>
              </a:cxn>
              <a:cxn ang="0">
                <a:pos x="900" y="845"/>
              </a:cxn>
              <a:cxn ang="0">
                <a:pos x="1193" y="857"/>
              </a:cxn>
              <a:cxn ang="0">
                <a:pos x="886" y="877"/>
              </a:cxn>
              <a:cxn ang="0">
                <a:pos x="1200" y="890"/>
              </a:cxn>
              <a:cxn ang="0">
                <a:pos x="913" y="901"/>
              </a:cxn>
              <a:cxn ang="0">
                <a:pos x="878" y="928"/>
              </a:cxn>
              <a:cxn ang="0">
                <a:pos x="881" y="930"/>
              </a:cxn>
              <a:cxn ang="0">
                <a:pos x="902" y="933"/>
              </a:cxn>
              <a:cxn ang="0">
                <a:pos x="1262" y="985"/>
              </a:cxn>
              <a:cxn ang="0">
                <a:pos x="889" y="957"/>
              </a:cxn>
              <a:cxn ang="0">
                <a:pos x="1211" y="965"/>
              </a:cxn>
              <a:cxn ang="0">
                <a:pos x="734" y="982"/>
              </a:cxn>
              <a:cxn ang="0">
                <a:pos x="768" y="990"/>
              </a:cxn>
              <a:cxn ang="0">
                <a:pos x="734" y="989"/>
              </a:cxn>
              <a:cxn ang="0">
                <a:pos x="1208" y="1006"/>
              </a:cxn>
              <a:cxn ang="0">
                <a:pos x="869" y="1016"/>
              </a:cxn>
              <a:cxn ang="0">
                <a:pos x="866" y="1024"/>
              </a:cxn>
              <a:cxn ang="0">
                <a:pos x="1220" y="1039"/>
              </a:cxn>
            </a:cxnLst>
            <a:rect l="0" t="0" r="r" b="b"/>
            <a:pathLst>
              <a:path w="1435" h="1062">
                <a:moveTo>
                  <a:pt x="0" y="0"/>
                </a:moveTo>
                <a:cubicBezTo>
                  <a:pt x="2" y="0"/>
                  <a:pt x="4" y="0"/>
                  <a:pt x="6" y="0"/>
                </a:cubicBezTo>
                <a:cubicBezTo>
                  <a:pt x="20" y="12"/>
                  <a:pt x="39" y="25"/>
                  <a:pt x="56" y="37"/>
                </a:cubicBezTo>
                <a:cubicBezTo>
                  <a:pt x="61" y="41"/>
                  <a:pt x="66" y="46"/>
                  <a:pt x="72" y="46"/>
                </a:cubicBezTo>
                <a:cubicBezTo>
                  <a:pt x="53" y="30"/>
                  <a:pt x="30" y="17"/>
                  <a:pt x="11" y="0"/>
                </a:cubicBezTo>
                <a:cubicBezTo>
                  <a:pt x="13" y="0"/>
                  <a:pt x="14" y="0"/>
                  <a:pt x="16" y="0"/>
                </a:cubicBezTo>
                <a:cubicBezTo>
                  <a:pt x="22" y="6"/>
                  <a:pt x="31" y="12"/>
                  <a:pt x="41" y="19"/>
                </a:cubicBezTo>
                <a:cubicBezTo>
                  <a:pt x="52" y="27"/>
                  <a:pt x="62" y="39"/>
                  <a:pt x="76" y="33"/>
                </a:cubicBezTo>
                <a:cubicBezTo>
                  <a:pt x="70" y="28"/>
                  <a:pt x="64" y="23"/>
                  <a:pt x="56" y="18"/>
                </a:cubicBezTo>
                <a:cubicBezTo>
                  <a:pt x="49" y="12"/>
                  <a:pt x="39" y="8"/>
                  <a:pt x="34" y="0"/>
                </a:cubicBezTo>
                <a:cubicBezTo>
                  <a:pt x="36" y="0"/>
                  <a:pt x="37" y="0"/>
                  <a:pt x="39" y="0"/>
                </a:cubicBezTo>
                <a:cubicBezTo>
                  <a:pt x="52" y="11"/>
                  <a:pt x="66" y="22"/>
                  <a:pt x="81" y="31"/>
                </a:cubicBezTo>
                <a:cubicBezTo>
                  <a:pt x="116" y="59"/>
                  <a:pt x="155" y="84"/>
                  <a:pt x="190" y="112"/>
                </a:cubicBezTo>
                <a:cubicBezTo>
                  <a:pt x="290" y="183"/>
                  <a:pt x="389" y="254"/>
                  <a:pt x="489" y="324"/>
                </a:cubicBezTo>
                <a:cubicBezTo>
                  <a:pt x="514" y="338"/>
                  <a:pt x="535" y="356"/>
                  <a:pt x="559" y="370"/>
                </a:cubicBezTo>
                <a:cubicBezTo>
                  <a:pt x="567" y="379"/>
                  <a:pt x="580" y="383"/>
                  <a:pt x="587" y="392"/>
                </a:cubicBezTo>
                <a:cubicBezTo>
                  <a:pt x="624" y="413"/>
                  <a:pt x="657" y="437"/>
                  <a:pt x="692" y="459"/>
                </a:cubicBezTo>
                <a:cubicBezTo>
                  <a:pt x="695" y="452"/>
                  <a:pt x="693" y="440"/>
                  <a:pt x="691" y="435"/>
                </a:cubicBezTo>
                <a:cubicBezTo>
                  <a:pt x="718" y="428"/>
                  <a:pt x="741" y="416"/>
                  <a:pt x="766" y="407"/>
                </a:cubicBezTo>
                <a:cubicBezTo>
                  <a:pt x="758" y="392"/>
                  <a:pt x="746" y="381"/>
                  <a:pt x="738" y="367"/>
                </a:cubicBezTo>
                <a:cubicBezTo>
                  <a:pt x="736" y="367"/>
                  <a:pt x="735" y="366"/>
                  <a:pt x="733" y="366"/>
                </a:cubicBezTo>
                <a:cubicBezTo>
                  <a:pt x="732" y="364"/>
                  <a:pt x="734" y="363"/>
                  <a:pt x="734" y="362"/>
                </a:cubicBezTo>
                <a:cubicBezTo>
                  <a:pt x="733" y="363"/>
                  <a:pt x="727" y="361"/>
                  <a:pt x="729" y="358"/>
                </a:cubicBezTo>
                <a:cubicBezTo>
                  <a:pt x="731" y="356"/>
                  <a:pt x="733" y="359"/>
                  <a:pt x="734" y="361"/>
                </a:cubicBezTo>
                <a:cubicBezTo>
                  <a:pt x="739" y="359"/>
                  <a:pt x="731" y="355"/>
                  <a:pt x="733" y="354"/>
                </a:cubicBezTo>
                <a:cubicBezTo>
                  <a:pt x="733" y="350"/>
                  <a:pt x="736" y="356"/>
                  <a:pt x="737" y="353"/>
                </a:cubicBezTo>
                <a:cubicBezTo>
                  <a:pt x="736" y="340"/>
                  <a:pt x="737" y="322"/>
                  <a:pt x="736" y="303"/>
                </a:cubicBezTo>
                <a:cubicBezTo>
                  <a:pt x="734" y="299"/>
                  <a:pt x="729" y="297"/>
                  <a:pt x="727" y="293"/>
                </a:cubicBezTo>
                <a:cubicBezTo>
                  <a:pt x="731" y="291"/>
                  <a:pt x="730" y="297"/>
                  <a:pt x="734" y="296"/>
                </a:cubicBezTo>
                <a:cubicBezTo>
                  <a:pt x="723" y="284"/>
                  <a:pt x="708" y="275"/>
                  <a:pt x="699" y="261"/>
                </a:cubicBezTo>
                <a:cubicBezTo>
                  <a:pt x="713" y="272"/>
                  <a:pt x="725" y="286"/>
                  <a:pt x="740" y="297"/>
                </a:cubicBezTo>
                <a:cubicBezTo>
                  <a:pt x="741" y="297"/>
                  <a:pt x="742" y="296"/>
                  <a:pt x="743" y="295"/>
                </a:cubicBezTo>
                <a:cubicBezTo>
                  <a:pt x="713" y="268"/>
                  <a:pt x="678" y="233"/>
                  <a:pt x="649" y="205"/>
                </a:cubicBezTo>
                <a:cubicBezTo>
                  <a:pt x="645" y="201"/>
                  <a:pt x="644" y="199"/>
                  <a:pt x="639" y="202"/>
                </a:cubicBezTo>
                <a:cubicBezTo>
                  <a:pt x="658" y="223"/>
                  <a:pt x="680" y="241"/>
                  <a:pt x="699" y="261"/>
                </a:cubicBezTo>
                <a:cubicBezTo>
                  <a:pt x="692" y="259"/>
                  <a:pt x="691" y="252"/>
                  <a:pt x="684" y="250"/>
                </a:cubicBezTo>
                <a:cubicBezTo>
                  <a:pt x="684" y="249"/>
                  <a:pt x="683" y="248"/>
                  <a:pt x="683" y="247"/>
                </a:cubicBezTo>
                <a:cubicBezTo>
                  <a:pt x="668" y="234"/>
                  <a:pt x="653" y="220"/>
                  <a:pt x="639" y="206"/>
                </a:cubicBezTo>
                <a:cubicBezTo>
                  <a:pt x="640" y="211"/>
                  <a:pt x="647" y="216"/>
                  <a:pt x="652" y="219"/>
                </a:cubicBezTo>
                <a:cubicBezTo>
                  <a:pt x="655" y="225"/>
                  <a:pt x="660" y="230"/>
                  <a:pt x="666" y="233"/>
                </a:cubicBezTo>
                <a:cubicBezTo>
                  <a:pt x="679" y="250"/>
                  <a:pt x="698" y="262"/>
                  <a:pt x="712" y="279"/>
                </a:cubicBezTo>
                <a:cubicBezTo>
                  <a:pt x="713" y="279"/>
                  <a:pt x="714" y="279"/>
                  <a:pt x="715" y="279"/>
                </a:cubicBezTo>
                <a:cubicBezTo>
                  <a:pt x="717" y="286"/>
                  <a:pt x="726" y="286"/>
                  <a:pt x="727" y="293"/>
                </a:cubicBezTo>
                <a:cubicBezTo>
                  <a:pt x="623" y="199"/>
                  <a:pt x="522" y="100"/>
                  <a:pt x="422" y="0"/>
                </a:cubicBezTo>
                <a:cubicBezTo>
                  <a:pt x="424" y="0"/>
                  <a:pt x="425" y="0"/>
                  <a:pt x="427" y="0"/>
                </a:cubicBezTo>
                <a:cubicBezTo>
                  <a:pt x="443" y="19"/>
                  <a:pt x="464" y="38"/>
                  <a:pt x="482" y="56"/>
                </a:cubicBezTo>
                <a:cubicBezTo>
                  <a:pt x="531" y="104"/>
                  <a:pt x="581" y="154"/>
                  <a:pt x="630" y="200"/>
                </a:cubicBezTo>
                <a:cubicBezTo>
                  <a:pt x="627" y="194"/>
                  <a:pt x="622" y="190"/>
                  <a:pt x="618" y="186"/>
                </a:cubicBezTo>
                <a:cubicBezTo>
                  <a:pt x="588" y="159"/>
                  <a:pt x="559" y="128"/>
                  <a:pt x="529" y="100"/>
                </a:cubicBezTo>
                <a:cubicBezTo>
                  <a:pt x="495" y="67"/>
                  <a:pt x="462" y="34"/>
                  <a:pt x="429" y="0"/>
                </a:cubicBezTo>
                <a:cubicBezTo>
                  <a:pt x="430" y="0"/>
                  <a:pt x="432" y="0"/>
                  <a:pt x="433" y="0"/>
                </a:cubicBezTo>
                <a:cubicBezTo>
                  <a:pt x="433" y="1"/>
                  <a:pt x="433" y="2"/>
                  <a:pt x="434" y="2"/>
                </a:cubicBezTo>
                <a:cubicBezTo>
                  <a:pt x="497" y="64"/>
                  <a:pt x="558" y="128"/>
                  <a:pt x="624" y="189"/>
                </a:cubicBezTo>
                <a:cubicBezTo>
                  <a:pt x="628" y="193"/>
                  <a:pt x="633" y="199"/>
                  <a:pt x="639" y="197"/>
                </a:cubicBezTo>
                <a:cubicBezTo>
                  <a:pt x="632" y="188"/>
                  <a:pt x="623" y="180"/>
                  <a:pt x="615" y="172"/>
                </a:cubicBezTo>
                <a:cubicBezTo>
                  <a:pt x="590" y="148"/>
                  <a:pt x="564" y="124"/>
                  <a:pt x="540" y="99"/>
                </a:cubicBezTo>
                <a:cubicBezTo>
                  <a:pt x="508" y="66"/>
                  <a:pt x="474" y="34"/>
                  <a:pt x="443" y="0"/>
                </a:cubicBezTo>
                <a:cubicBezTo>
                  <a:pt x="444" y="0"/>
                  <a:pt x="445" y="0"/>
                  <a:pt x="447" y="0"/>
                </a:cubicBezTo>
                <a:cubicBezTo>
                  <a:pt x="543" y="101"/>
                  <a:pt x="644" y="198"/>
                  <a:pt x="745" y="295"/>
                </a:cubicBezTo>
                <a:cubicBezTo>
                  <a:pt x="767" y="287"/>
                  <a:pt x="789" y="278"/>
                  <a:pt x="810" y="270"/>
                </a:cubicBezTo>
                <a:cubicBezTo>
                  <a:pt x="809" y="267"/>
                  <a:pt x="811" y="262"/>
                  <a:pt x="810" y="259"/>
                </a:cubicBezTo>
                <a:cubicBezTo>
                  <a:pt x="809" y="254"/>
                  <a:pt x="798" y="247"/>
                  <a:pt x="794" y="243"/>
                </a:cubicBezTo>
                <a:cubicBezTo>
                  <a:pt x="779" y="227"/>
                  <a:pt x="763" y="210"/>
                  <a:pt x="747" y="193"/>
                </a:cubicBezTo>
                <a:cubicBezTo>
                  <a:pt x="730" y="176"/>
                  <a:pt x="714" y="156"/>
                  <a:pt x="697" y="138"/>
                </a:cubicBezTo>
                <a:cubicBezTo>
                  <a:pt x="655" y="94"/>
                  <a:pt x="612" y="47"/>
                  <a:pt x="572" y="0"/>
                </a:cubicBezTo>
                <a:cubicBezTo>
                  <a:pt x="574" y="0"/>
                  <a:pt x="576" y="0"/>
                  <a:pt x="577" y="0"/>
                </a:cubicBezTo>
                <a:cubicBezTo>
                  <a:pt x="614" y="44"/>
                  <a:pt x="653" y="86"/>
                  <a:pt x="692" y="128"/>
                </a:cubicBezTo>
                <a:cubicBezTo>
                  <a:pt x="710" y="147"/>
                  <a:pt x="727" y="167"/>
                  <a:pt x="745" y="187"/>
                </a:cubicBezTo>
                <a:cubicBezTo>
                  <a:pt x="760" y="202"/>
                  <a:pt x="775" y="217"/>
                  <a:pt x="790" y="232"/>
                </a:cubicBezTo>
                <a:cubicBezTo>
                  <a:pt x="793" y="236"/>
                  <a:pt x="797" y="241"/>
                  <a:pt x="802" y="244"/>
                </a:cubicBezTo>
                <a:cubicBezTo>
                  <a:pt x="803" y="243"/>
                  <a:pt x="803" y="241"/>
                  <a:pt x="803" y="240"/>
                </a:cubicBezTo>
                <a:cubicBezTo>
                  <a:pt x="799" y="237"/>
                  <a:pt x="796" y="233"/>
                  <a:pt x="792" y="230"/>
                </a:cubicBezTo>
                <a:cubicBezTo>
                  <a:pt x="798" y="230"/>
                  <a:pt x="801" y="239"/>
                  <a:pt x="807" y="241"/>
                </a:cubicBezTo>
                <a:cubicBezTo>
                  <a:pt x="808" y="245"/>
                  <a:pt x="805" y="244"/>
                  <a:pt x="805" y="247"/>
                </a:cubicBezTo>
                <a:cubicBezTo>
                  <a:pt x="805" y="251"/>
                  <a:pt x="808" y="252"/>
                  <a:pt x="811" y="254"/>
                </a:cubicBezTo>
                <a:cubicBezTo>
                  <a:pt x="812" y="247"/>
                  <a:pt x="814" y="237"/>
                  <a:pt x="816" y="229"/>
                </a:cubicBezTo>
                <a:cubicBezTo>
                  <a:pt x="820" y="229"/>
                  <a:pt x="824" y="229"/>
                  <a:pt x="828" y="229"/>
                </a:cubicBezTo>
                <a:cubicBezTo>
                  <a:pt x="831" y="241"/>
                  <a:pt x="833" y="256"/>
                  <a:pt x="835" y="270"/>
                </a:cubicBezTo>
                <a:cubicBezTo>
                  <a:pt x="862" y="274"/>
                  <a:pt x="888" y="282"/>
                  <a:pt x="913" y="286"/>
                </a:cubicBezTo>
                <a:cubicBezTo>
                  <a:pt x="914" y="288"/>
                  <a:pt x="913" y="290"/>
                  <a:pt x="910" y="290"/>
                </a:cubicBezTo>
                <a:cubicBezTo>
                  <a:pt x="913" y="305"/>
                  <a:pt x="908" y="327"/>
                  <a:pt x="914" y="341"/>
                </a:cubicBezTo>
                <a:cubicBezTo>
                  <a:pt x="915" y="344"/>
                  <a:pt x="911" y="341"/>
                  <a:pt x="911" y="343"/>
                </a:cubicBezTo>
                <a:cubicBezTo>
                  <a:pt x="913" y="345"/>
                  <a:pt x="915" y="347"/>
                  <a:pt x="914" y="352"/>
                </a:cubicBezTo>
                <a:cubicBezTo>
                  <a:pt x="913" y="350"/>
                  <a:pt x="909" y="348"/>
                  <a:pt x="907" y="349"/>
                </a:cubicBezTo>
                <a:cubicBezTo>
                  <a:pt x="907" y="353"/>
                  <a:pt x="910" y="353"/>
                  <a:pt x="911" y="355"/>
                </a:cubicBezTo>
                <a:cubicBezTo>
                  <a:pt x="914" y="364"/>
                  <a:pt x="919" y="371"/>
                  <a:pt x="924" y="379"/>
                </a:cubicBezTo>
                <a:cubicBezTo>
                  <a:pt x="928" y="391"/>
                  <a:pt x="938" y="401"/>
                  <a:pt x="940" y="413"/>
                </a:cubicBezTo>
                <a:cubicBezTo>
                  <a:pt x="928" y="395"/>
                  <a:pt x="919" y="376"/>
                  <a:pt x="909" y="357"/>
                </a:cubicBezTo>
                <a:cubicBezTo>
                  <a:pt x="907" y="356"/>
                  <a:pt x="907" y="354"/>
                  <a:pt x="904" y="354"/>
                </a:cubicBezTo>
                <a:cubicBezTo>
                  <a:pt x="904" y="353"/>
                  <a:pt x="904" y="352"/>
                  <a:pt x="904" y="351"/>
                </a:cubicBezTo>
                <a:cubicBezTo>
                  <a:pt x="885" y="333"/>
                  <a:pt x="866" y="315"/>
                  <a:pt x="848" y="297"/>
                </a:cubicBezTo>
                <a:cubicBezTo>
                  <a:pt x="845" y="297"/>
                  <a:pt x="841" y="296"/>
                  <a:pt x="839" y="297"/>
                </a:cubicBezTo>
                <a:cubicBezTo>
                  <a:pt x="841" y="328"/>
                  <a:pt x="843" y="366"/>
                  <a:pt x="846" y="392"/>
                </a:cubicBezTo>
                <a:cubicBezTo>
                  <a:pt x="885" y="402"/>
                  <a:pt x="924" y="411"/>
                  <a:pt x="963" y="420"/>
                </a:cubicBezTo>
                <a:cubicBezTo>
                  <a:pt x="962" y="422"/>
                  <a:pt x="960" y="422"/>
                  <a:pt x="959" y="423"/>
                </a:cubicBezTo>
                <a:cubicBezTo>
                  <a:pt x="956" y="451"/>
                  <a:pt x="971" y="462"/>
                  <a:pt x="979" y="480"/>
                </a:cubicBezTo>
                <a:cubicBezTo>
                  <a:pt x="981" y="482"/>
                  <a:pt x="981" y="476"/>
                  <a:pt x="984" y="479"/>
                </a:cubicBezTo>
                <a:cubicBezTo>
                  <a:pt x="986" y="483"/>
                  <a:pt x="982" y="482"/>
                  <a:pt x="982" y="485"/>
                </a:cubicBezTo>
                <a:cubicBezTo>
                  <a:pt x="992" y="503"/>
                  <a:pt x="1002" y="520"/>
                  <a:pt x="1012" y="538"/>
                </a:cubicBezTo>
                <a:cubicBezTo>
                  <a:pt x="993" y="511"/>
                  <a:pt x="978" y="480"/>
                  <a:pt x="960" y="452"/>
                </a:cubicBezTo>
                <a:cubicBezTo>
                  <a:pt x="960" y="457"/>
                  <a:pt x="958" y="471"/>
                  <a:pt x="963" y="474"/>
                </a:cubicBezTo>
                <a:cubicBezTo>
                  <a:pt x="963" y="476"/>
                  <a:pt x="960" y="475"/>
                  <a:pt x="960" y="478"/>
                </a:cubicBezTo>
                <a:cubicBezTo>
                  <a:pt x="961" y="480"/>
                  <a:pt x="962" y="478"/>
                  <a:pt x="964" y="478"/>
                </a:cubicBezTo>
                <a:cubicBezTo>
                  <a:pt x="962" y="481"/>
                  <a:pt x="964" y="483"/>
                  <a:pt x="963" y="485"/>
                </a:cubicBezTo>
                <a:cubicBezTo>
                  <a:pt x="960" y="487"/>
                  <a:pt x="960" y="483"/>
                  <a:pt x="956" y="484"/>
                </a:cubicBezTo>
                <a:cubicBezTo>
                  <a:pt x="958" y="489"/>
                  <a:pt x="964" y="496"/>
                  <a:pt x="966" y="503"/>
                </a:cubicBezTo>
                <a:cubicBezTo>
                  <a:pt x="959" y="500"/>
                  <a:pt x="958" y="492"/>
                  <a:pt x="954" y="487"/>
                </a:cubicBezTo>
                <a:cubicBezTo>
                  <a:pt x="948" y="484"/>
                  <a:pt x="945" y="478"/>
                  <a:pt x="939" y="476"/>
                </a:cubicBezTo>
                <a:cubicBezTo>
                  <a:pt x="944" y="471"/>
                  <a:pt x="948" y="484"/>
                  <a:pt x="954" y="481"/>
                </a:cubicBezTo>
                <a:cubicBezTo>
                  <a:pt x="954" y="477"/>
                  <a:pt x="951" y="476"/>
                  <a:pt x="952" y="471"/>
                </a:cubicBezTo>
                <a:cubicBezTo>
                  <a:pt x="953" y="470"/>
                  <a:pt x="954" y="470"/>
                  <a:pt x="955" y="470"/>
                </a:cubicBezTo>
                <a:cubicBezTo>
                  <a:pt x="958" y="450"/>
                  <a:pt x="953" y="433"/>
                  <a:pt x="945" y="424"/>
                </a:cubicBezTo>
                <a:cubicBezTo>
                  <a:pt x="928" y="424"/>
                  <a:pt x="913" y="427"/>
                  <a:pt x="897" y="428"/>
                </a:cubicBezTo>
                <a:cubicBezTo>
                  <a:pt x="895" y="427"/>
                  <a:pt x="895" y="430"/>
                  <a:pt x="894" y="430"/>
                </a:cubicBezTo>
                <a:cubicBezTo>
                  <a:pt x="892" y="430"/>
                  <a:pt x="892" y="429"/>
                  <a:pt x="890" y="428"/>
                </a:cubicBezTo>
                <a:cubicBezTo>
                  <a:pt x="878" y="432"/>
                  <a:pt x="859" y="429"/>
                  <a:pt x="848" y="434"/>
                </a:cubicBezTo>
                <a:cubicBezTo>
                  <a:pt x="852" y="460"/>
                  <a:pt x="853" y="487"/>
                  <a:pt x="856" y="513"/>
                </a:cubicBezTo>
                <a:cubicBezTo>
                  <a:pt x="883" y="522"/>
                  <a:pt x="910" y="530"/>
                  <a:pt x="939" y="536"/>
                </a:cubicBezTo>
                <a:cubicBezTo>
                  <a:pt x="940" y="539"/>
                  <a:pt x="937" y="538"/>
                  <a:pt x="937" y="540"/>
                </a:cubicBezTo>
                <a:cubicBezTo>
                  <a:pt x="940" y="555"/>
                  <a:pt x="934" y="578"/>
                  <a:pt x="940" y="590"/>
                </a:cubicBezTo>
                <a:cubicBezTo>
                  <a:pt x="938" y="595"/>
                  <a:pt x="941" y="598"/>
                  <a:pt x="941" y="603"/>
                </a:cubicBezTo>
                <a:cubicBezTo>
                  <a:pt x="938" y="604"/>
                  <a:pt x="939" y="602"/>
                  <a:pt x="937" y="602"/>
                </a:cubicBezTo>
                <a:cubicBezTo>
                  <a:pt x="941" y="616"/>
                  <a:pt x="953" y="627"/>
                  <a:pt x="962" y="640"/>
                </a:cubicBezTo>
                <a:cubicBezTo>
                  <a:pt x="969" y="649"/>
                  <a:pt x="973" y="660"/>
                  <a:pt x="983" y="667"/>
                </a:cubicBezTo>
                <a:cubicBezTo>
                  <a:pt x="985" y="679"/>
                  <a:pt x="996" y="687"/>
                  <a:pt x="1003" y="696"/>
                </a:cubicBezTo>
                <a:cubicBezTo>
                  <a:pt x="1006" y="693"/>
                  <a:pt x="1002" y="692"/>
                  <a:pt x="1000" y="689"/>
                </a:cubicBezTo>
                <a:cubicBezTo>
                  <a:pt x="996" y="684"/>
                  <a:pt x="990" y="675"/>
                  <a:pt x="984" y="670"/>
                </a:cubicBezTo>
                <a:cubicBezTo>
                  <a:pt x="984" y="660"/>
                  <a:pt x="973" y="657"/>
                  <a:pt x="972" y="650"/>
                </a:cubicBezTo>
                <a:cubicBezTo>
                  <a:pt x="984" y="661"/>
                  <a:pt x="992" y="676"/>
                  <a:pt x="1003" y="689"/>
                </a:cubicBezTo>
                <a:cubicBezTo>
                  <a:pt x="1006" y="689"/>
                  <a:pt x="1007" y="689"/>
                  <a:pt x="1009" y="689"/>
                </a:cubicBezTo>
                <a:cubicBezTo>
                  <a:pt x="1009" y="692"/>
                  <a:pt x="1007" y="697"/>
                  <a:pt x="1004" y="698"/>
                </a:cubicBezTo>
                <a:cubicBezTo>
                  <a:pt x="1010" y="711"/>
                  <a:pt x="1021" y="718"/>
                  <a:pt x="1027" y="730"/>
                </a:cubicBezTo>
                <a:cubicBezTo>
                  <a:pt x="1016" y="723"/>
                  <a:pt x="1011" y="709"/>
                  <a:pt x="1001" y="701"/>
                </a:cubicBezTo>
                <a:cubicBezTo>
                  <a:pt x="987" y="679"/>
                  <a:pt x="972" y="659"/>
                  <a:pt x="956" y="640"/>
                </a:cubicBezTo>
                <a:cubicBezTo>
                  <a:pt x="956" y="638"/>
                  <a:pt x="956" y="637"/>
                  <a:pt x="955" y="636"/>
                </a:cubicBezTo>
                <a:cubicBezTo>
                  <a:pt x="949" y="628"/>
                  <a:pt x="944" y="620"/>
                  <a:pt x="937" y="614"/>
                </a:cubicBezTo>
                <a:cubicBezTo>
                  <a:pt x="937" y="610"/>
                  <a:pt x="935" y="607"/>
                  <a:pt x="932" y="609"/>
                </a:cubicBezTo>
                <a:cubicBezTo>
                  <a:pt x="934" y="617"/>
                  <a:pt x="942" y="620"/>
                  <a:pt x="945" y="628"/>
                </a:cubicBezTo>
                <a:cubicBezTo>
                  <a:pt x="935" y="618"/>
                  <a:pt x="928" y="606"/>
                  <a:pt x="916" y="599"/>
                </a:cubicBezTo>
                <a:cubicBezTo>
                  <a:pt x="917" y="594"/>
                  <a:pt x="912" y="592"/>
                  <a:pt x="909" y="590"/>
                </a:cubicBezTo>
                <a:cubicBezTo>
                  <a:pt x="911" y="587"/>
                  <a:pt x="904" y="587"/>
                  <a:pt x="904" y="583"/>
                </a:cubicBezTo>
                <a:cubicBezTo>
                  <a:pt x="908" y="583"/>
                  <a:pt x="913" y="587"/>
                  <a:pt x="915" y="590"/>
                </a:cubicBezTo>
                <a:cubicBezTo>
                  <a:pt x="922" y="588"/>
                  <a:pt x="924" y="598"/>
                  <a:pt x="930" y="599"/>
                </a:cubicBezTo>
                <a:cubicBezTo>
                  <a:pt x="932" y="596"/>
                  <a:pt x="932" y="593"/>
                  <a:pt x="934" y="590"/>
                </a:cubicBezTo>
                <a:cubicBezTo>
                  <a:pt x="934" y="588"/>
                  <a:pt x="931" y="590"/>
                  <a:pt x="932" y="591"/>
                </a:cubicBezTo>
                <a:cubicBezTo>
                  <a:pt x="929" y="589"/>
                  <a:pt x="934" y="587"/>
                  <a:pt x="934" y="585"/>
                </a:cubicBezTo>
                <a:cubicBezTo>
                  <a:pt x="934" y="571"/>
                  <a:pt x="931" y="554"/>
                  <a:pt x="934" y="541"/>
                </a:cubicBezTo>
                <a:cubicBezTo>
                  <a:pt x="916" y="539"/>
                  <a:pt x="896" y="544"/>
                  <a:pt x="877" y="545"/>
                </a:cubicBezTo>
                <a:cubicBezTo>
                  <a:pt x="885" y="558"/>
                  <a:pt x="897" y="568"/>
                  <a:pt x="905" y="581"/>
                </a:cubicBezTo>
                <a:cubicBezTo>
                  <a:pt x="894" y="571"/>
                  <a:pt x="885" y="557"/>
                  <a:pt x="874" y="545"/>
                </a:cubicBezTo>
                <a:cubicBezTo>
                  <a:pt x="869" y="546"/>
                  <a:pt x="862" y="545"/>
                  <a:pt x="859" y="548"/>
                </a:cubicBezTo>
                <a:cubicBezTo>
                  <a:pt x="861" y="552"/>
                  <a:pt x="859" y="561"/>
                  <a:pt x="863" y="562"/>
                </a:cubicBezTo>
                <a:cubicBezTo>
                  <a:pt x="863" y="563"/>
                  <a:pt x="861" y="563"/>
                  <a:pt x="861" y="564"/>
                </a:cubicBezTo>
                <a:cubicBezTo>
                  <a:pt x="879" y="707"/>
                  <a:pt x="908" y="843"/>
                  <a:pt x="933" y="980"/>
                </a:cubicBezTo>
                <a:cubicBezTo>
                  <a:pt x="935" y="982"/>
                  <a:pt x="935" y="976"/>
                  <a:pt x="938" y="978"/>
                </a:cubicBezTo>
                <a:cubicBezTo>
                  <a:pt x="939" y="983"/>
                  <a:pt x="940" y="989"/>
                  <a:pt x="938" y="993"/>
                </a:cubicBezTo>
                <a:cubicBezTo>
                  <a:pt x="939" y="995"/>
                  <a:pt x="941" y="993"/>
                  <a:pt x="942" y="994"/>
                </a:cubicBezTo>
                <a:cubicBezTo>
                  <a:pt x="942" y="1000"/>
                  <a:pt x="932" y="1000"/>
                  <a:pt x="930" y="995"/>
                </a:cubicBezTo>
                <a:cubicBezTo>
                  <a:pt x="928" y="995"/>
                  <a:pt x="930" y="998"/>
                  <a:pt x="928" y="999"/>
                </a:cubicBezTo>
                <a:cubicBezTo>
                  <a:pt x="930" y="999"/>
                  <a:pt x="931" y="1000"/>
                  <a:pt x="933" y="1000"/>
                </a:cubicBezTo>
                <a:cubicBezTo>
                  <a:pt x="931" y="1002"/>
                  <a:pt x="935" y="1004"/>
                  <a:pt x="937" y="1006"/>
                </a:cubicBezTo>
                <a:cubicBezTo>
                  <a:pt x="940" y="1003"/>
                  <a:pt x="941" y="1005"/>
                  <a:pt x="945" y="1006"/>
                </a:cubicBezTo>
                <a:cubicBezTo>
                  <a:pt x="950" y="1003"/>
                  <a:pt x="960" y="1004"/>
                  <a:pt x="964" y="1007"/>
                </a:cubicBezTo>
                <a:cubicBezTo>
                  <a:pt x="971" y="1005"/>
                  <a:pt x="976" y="1004"/>
                  <a:pt x="982" y="1004"/>
                </a:cubicBezTo>
                <a:cubicBezTo>
                  <a:pt x="982" y="1001"/>
                  <a:pt x="980" y="1001"/>
                  <a:pt x="982" y="998"/>
                </a:cubicBezTo>
                <a:cubicBezTo>
                  <a:pt x="987" y="1001"/>
                  <a:pt x="990" y="1005"/>
                  <a:pt x="997" y="1006"/>
                </a:cubicBezTo>
                <a:cubicBezTo>
                  <a:pt x="998" y="1005"/>
                  <a:pt x="996" y="1003"/>
                  <a:pt x="997" y="1001"/>
                </a:cubicBezTo>
                <a:cubicBezTo>
                  <a:pt x="999" y="1007"/>
                  <a:pt x="1008" y="1002"/>
                  <a:pt x="1012" y="1004"/>
                </a:cubicBezTo>
                <a:cubicBezTo>
                  <a:pt x="1012" y="1010"/>
                  <a:pt x="1005" y="1005"/>
                  <a:pt x="1004" y="1008"/>
                </a:cubicBezTo>
                <a:cubicBezTo>
                  <a:pt x="1007" y="1010"/>
                  <a:pt x="1010" y="1008"/>
                  <a:pt x="1014" y="1007"/>
                </a:cubicBezTo>
                <a:cubicBezTo>
                  <a:pt x="1015" y="1006"/>
                  <a:pt x="1014" y="1004"/>
                  <a:pt x="1014" y="1002"/>
                </a:cubicBezTo>
                <a:cubicBezTo>
                  <a:pt x="1018" y="1002"/>
                  <a:pt x="1019" y="1004"/>
                  <a:pt x="1021" y="1006"/>
                </a:cubicBezTo>
                <a:cubicBezTo>
                  <a:pt x="1024" y="1002"/>
                  <a:pt x="1032" y="998"/>
                  <a:pt x="1035" y="1004"/>
                </a:cubicBezTo>
                <a:cubicBezTo>
                  <a:pt x="1037" y="1003"/>
                  <a:pt x="1038" y="1003"/>
                  <a:pt x="1040" y="1002"/>
                </a:cubicBezTo>
                <a:cubicBezTo>
                  <a:pt x="1039" y="999"/>
                  <a:pt x="1038" y="997"/>
                  <a:pt x="1034" y="997"/>
                </a:cubicBezTo>
                <a:cubicBezTo>
                  <a:pt x="1035" y="994"/>
                  <a:pt x="1041" y="996"/>
                  <a:pt x="1043" y="995"/>
                </a:cubicBezTo>
                <a:cubicBezTo>
                  <a:pt x="1044" y="998"/>
                  <a:pt x="1045" y="1002"/>
                  <a:pt x="1046" y="1004"/>
                </a:cubicBezTo>
                <a:cubicBezTo>
                  <a:pt x="1049" y="1005"/>
                  <a:pt x="1049" y="1002"/>
                  <a:pt x="1052" y="1002"/>
                </a:cubicBezTo>
                <a:cubicBezTo>
                  <a:pt x="1053" y="999"/>
                  <a:pt x="1046" y="999"/>
                  <a:pt x="1049" y="996"/>
                </a:cubicBezTo>
                <a:cubicBezTo>
                  <a:pt x="1052" y="996"/>
                  <a:pt x="1051" y="998"/>
                  <a:pt x="1052" y="1000"/>
                </a:cubicBezTo>
                <a:cubicBezTo>
                  <a:pt x="1053" y="1000"/>
                  <a:pt x="1053" y="998"/>
                  <a:pt x="1055" y="999"/>
                </a:cubicBezTo>
                <a:cubicBezTo>
                  <a:pt x="1052" y="1004"/>
                  <a:pt x="1057" y="1004"/>
                  <a:pt x="1060" y="1006"/>
                </a:cubicBezTo>
                <a:cubicBezTo>
                  <a:pt x="1061" y="1005"/>
                  <a:pt x="1060" y="1002"/>
                  <a:pt x="1062" y="1002"/>
                </a:cubicBezTo>
                <a:cubicBezTo>
                  <a:pt x="1067" y="1004"/>
                  <a:pt x="1074" y="1005"/>
                  <a:pt x="1079" y="1006"/>
                </a:cubicBezTo>
                <a:cubicBezTo>
                  <a:pt x="1077" y="1004"/>
                  <a:pt x="1077" y="1000"/>
                  <a:pt x="1074" y="1000"/>
                </a:cubicBezTo>
                <a:cubicBezTo>
                  <a:pt x="1072" y="1000"/>
                  <a:pt x="1071" y="1002"/>
                  <a:pt x="1068" y="1002"/>
                </a:cubicBezTo>
                <a:cubicBezTo>
                  <a:pt x="1067" y="999"/>
                  <a:pt x="1063" y="1000"/>
                  <a:pt x="1062" y="998"/>
                </a:cubicBezTo>
                <a:cubicBezTo>
                  <a:pt x="1067" y="995"/>
                  <a:pt x="1076" y="998"/>
                  <a:pt x="1083" y="996"/>
                </a:cubicBezTo>
                <a:cubicBezTo>
                  <a:pt x="1082" y="999"/>
                  <a:pt x="1085" y="998"/>
                  <a:pt x="1086" y="999"/>
                </a:cubicBezTo>
                <a:cubicBezTo>
                  <a:pt x="1087" y="1001"/>
                  <a:pt x="1083" y="999"/>
                  <a:pt x="1083" y="1001"/>
                </a:cubicBezTo>
                <a:cubicBezTo>
                  <a:pt x="1084" y="1007"/>
                  <a:pt x="1088" y="999"/>
                  <a:pt x="1092" y="1003"/>
                </a:cubicBezTo>
                <a:cubicBezTo>
                  <a:pt x="1091" y="999"/>
                  <a:pt x="1085" y="998"/>
                  <a:pt x="1087" y="993"/>
                </a:cubicBezTo>
                <a:cubicBezTo>
                  <a:pt x="1090" y="993"/>
                  <a:pt x="1096" y="997"/>
                  <a:pt x="1096" y="1000"/>
                </a:cubicBezTo>
                <a:cubicBezTo>
                  <a:pt x="1097" y="1000"/>
                  <a:pt x="1098" y="1000"/>
                  <a:pt x="1099" y="1000"/>
                </a:cubicBezTo>
                <a:cubicBezTo>
                  <a:pt x="1101" y="999"/>
                  <a:pt x="1098" y="998"/>
                  <a:pt x="1099" y="996"/>
                </a:cubicBezTo>
                <a:cubicBezTo>
                  <a:pt x="1105" y="997"/>
                  <a:pt x="1111" y="999"/>
                  <a:pt x="1114" y="995"/>
                </a:cubicBezTo>
                <a:cubicBezTo>
                  <a:pt x="1120" y="999"/>
                  <a:pt x="1128" y="991"/>
                  <a:pt x="1132" y="996"/>
                </a:cubicBezTo>
                <a:cubicBezTo>
                  <a:pt x="1132" y="994"/>
                  <a:pt x="1133" y="992"/>
                  <a:pt x="1135" y="990"/>
                </a:cubicBezTo>
                <a:cubicBezTo>
                  <a:pt x="1137" y="990"/>
                  <a:pt x="1138" y="992"/>
                  <a:pt x="1139" y="993"/>
                </a:cubicBezTo>
                <a:cubicBezTo>
                  <a:pt x="1141" y="993"/>
                  <a:pt x="1140" y="989"/>
                  <a:pt x="1142" y="989"/>
                </a:cubicBezTo>
                <a:cubicBezTo>
                  <a:pt x="1144" y="993"/>
                  <a:pt x="1149" y="994"/>
                  <a:pt x="1152" y="996"/>
                </a:cubicBezTo>
                <a:cubicBezTo>
                  <a:pt x="1161" y="994"/>
                  <a:pt x="1159" y="988"/>
                  <a:pt x="1160" y="978"/>
                </a:cubicBezTo>
                <a:cubicBezTo>
                  <a:pt x="1161" y="969"/>
                  <a:pt x="1164" y="958"/>
                  <a:pt x="1166" y="946"/>
                </a:cubicBezTo>
                <a:cubicBezTo>
                  <a:pt x="1168" y="939"/>
                  <a:pt x="1166" y="930"/>
                  <a:pt x="1168" y="924"/>
                </a:cubicBezTo>
                <a:cubicBezTo>
                  <a:pt x="1175" y="899"/>
                  <a:pt x="1174" y="869"/>
                  <a:pt x="1178" y="842"/>
                </a:cubicBezTo>
                <a:cubicBezTo>
                  <a:pt x="1169" y="840"/>
                  <a:pt x="1154" y="844"/>
                  <a:pt x="1148" y="842"/>
                </a:cubicBezTo>
                <a:cubicBezTo>
                  <a:pt x="1151" y="838"/>
                  <a:pt x="1158" y="838"/>
                  <a:pt x="1163" y="836"/>
                </a:cubicBezTo>
                <a:cubicBezTo>
                  <a:pt x="1169" y="835"/>
                  <a:pt x="1175" y="832"/>
                  <a:pt x="1179" y="830"/>
                </a:cubicBezTo>
                <a:cubicBezTo>
                  <a:pt x="1179" y="820"/>
                  <a:pt x="1179" y="810"/>
                  <a:pt x="1180" y="801"/>
                </a:cubicBezTo>
                <a:cubicBezTo>
                  <a:pt x="1171" y="801"/>
                  <a:pt x="1155" y="800"/>
                  <a:pt x="1142" y="801"/>
                </a:cubicBezTo>
                <a:cubicBezTo>
                  <a:pt x="1141" y="811"/>
                  <a:pt x="1144" y="818"/>
                  <a:pt x="1142" y="826"/>
                </a:cubicBezTo>
                <a:cubicBezTo>
                  <a:pt x="1136" y="823"/>
                  <a:pt x="1142" y="808"/>
                  <a:pt x="1139" y="799"/>
                </a:cubicBezTo>
                <a:cubicBezTo>
                  <a:pt x="1154" y="796"/>
                  <a:pt x="1166" y="790"/>
                  <a:pt x="1180" y="786"/>
                </a:cubicBezTo>
                <a:cubicBezTo>
                  <a:pt x="1182" y="777"/>
                  <a:pt x="1180" y="761"/>
                  <a:pt x="1182" y="752"/>
                </a:cubicBezTo>
                <a:cubicBezTo>
                  <a:pt x="1176" y="750"/>
                  <a:pt x="1167" y="753"/>
                  <a:pt x="1158" y="752"/>
                </a:cubicBezTo>
                <a:cubicBezTo>
                  <a:pt x="1157" y="753"/>
                  <a:pt x="1159" y="756"/>
                  <a:pt x="1157" y="758"/>
                </a:cubicBezTo>
                <a:cubicBezTo>
                  <a:pt x="1157" y="759"/>
                  <a:pt x="1158" y="765"/>
                  <a:pt x="1157" y="763"/>
                </a:cubicBezTo>
                <a:cubicBezTo>
                  <a:pt x="1157" y="759"/>
                  <a:pt x="1155" y="757"/>
                  <a:pt x="1157" y="755"/>
                </a:cubicBezTo>
                <a:cubicBezTo>
                  <a:pt x="1156" y="753"/>
                  <a:pt x="1155" y="752"/>
                  <a:pt x="1155" y="750"/>
                </a:cubicBezTo>
                <a:cubicBezTo>
                  <a:pt x="1163" y="746"/>
                  <a:pt x="1174" y="745"/>
                  <a:pt x="1183" y="741"/>
                </a:cubicBezTo>
                <a:cubicBezTo>
                  <a:pt x="1185" y="734"/>
                  <a:pt x="1182" y="726"/>
                  <a:pt x="1189" y="726"/>
                </a:cubicBezTo>
                <a:cubicBezTo>
                  <a:pt x="1190" y="730"/>
                  <a:pt x="1193" y="733"/>
                  <a:pt x="1192" y="739"/>
                </a:cubicBezTo>
                <a:cubicBezTo>
                  <a:pt x="1195" y="742"/>
                  <a:pt x="1200" y="743"/>
                  <a:pt x="1204" y="744"/>
                </a:cubicBezTo>
                <a:cubicBezTo>
                  <a:pt x="1202" y="749"/>
                  <a:pt x="1196" y="743"/>
                  <a:pt x="1193" y="745"/>
                </a:cubicBezTo>
                <a:cubicBezTo>
                  <a:pt x="1193" y="750"/>
                  <a:pt x="1200" y="746"/>
                  <a:pt x="1205" y="747"/>
                </a:cubicBezTo>
                <a:cubicBezTo>
                  <a:pt x="1207" y="746"/>
                  <a:pt x="1204" y="745"/>
                  <a:pt x="1206" y="744"/>
                </a:cubicBezTo>
                <a:cubicBezTo>
                  <a:pt x="1211" y="745"/>
                  <a:pt x="1216" y="747"/>
                  <a:pt x="1221" y="748"/>
                </a:cubicBezTo>
                <a:cubicBezTo>
                  <a:pt x="1220" y="756"/>
                  <a:pt x="1222" y="767"/>
                  <a:pt x="1221" y="775"/>
                </a:cubicBezTo>
                <a:cubicBezTo>
                  <a:pt x="1214" y="773"/>
                  <a:pt x="1222" y="758"/>
                  <a:pt x="1219" y="750"/>
                </a:cubicBezTo>
                <a:cubicBezTo>
                  <a:pt x="1212" y="749"/>
                  <a:pt x="1203" y="750"/>
                  <a:pt x="1194" y="751"/>
                </a:cubicBezTo>
                <a:cubicBezTo>
                  <a:pt x="1195" y="760"/>
                  <a:pt x="1196" y="774"/>
                  <a:pt x="1197" y="786"/>
                </a:cubicBezTo>
                <a:cubicBezTo>
                  <a:pt x="1206" y="788"/>
                  <a:pt x="1217" y="792"/>
                  <a:pt x="1226" y="793"/>
                </a:cubicBezTo>
                <a:cubicBezTo>
                  <a:pt x="1229" y="796"/>
                  <a:pt x="1237" y="795"/>
                  <a:pt x="1239" y="799"/>
                </a:cubicBezTo>
                <a:cubicBezTo>
                  <a:pt x="1227" y="800"/>
                  <a:pt x="1210" y="798"/>
                  <a:pt x="1198" y="801"/>
                </a:cubicBezTo>
                <a:cubicBezTo>
                  <a:pt x="1198" y="811"/>
                  <a:pt x="1201" y="820"/>
                  <a:pt x="1200" y="829"/>
                </a:cubicBezTo>
                <a:cubicBezTo>
                  <a:pt x="1202" y="834"/>
                  <a:pt x="1217" y="831"/>
                  <a:pt x="1217" y="837"/>
                </a:cubicBezTo>
                <a:cubicBezTo>
                  <a:pt x="1223" y="835"/>
                  <a:pt x="1226" y="838"/>
                  <a:pt x="1231" y="838"/>
                </a:cubicBezTo>
                <a:cubicBezTo>
                  <a:pt x="1229" y="848"/>
                  <a:pt x="1234" y="860"/>
                  <a:pt x="1230" y="866"/>
                </a:cubicBezTo>
                <a:cubicBezTo>
                  <a:pt x="1227" y="861"/>
                  <a:pt x="1230" y="850"/>
                  <a:pt x="1230" y="841"/>
                </a:cubicBezTo>
                <a:cubicBezTo>
                  <a:pt x="1222" y="839"/>
                  <a:pt x="1210" y="842"/>
                  <a:pt x="1203" y="840"/>
                </a:cubicBezTo>
                <a:cubicBezTo>
                  <a:pt x="1201" y="849"/>
                  <a:pt x="1204" y="866"/>
                  <a:pt x="1208" y="874"/>
                </a:cubicBezTo>
                <a:cubicBezTo>
                  <a:pt x="1206" y="885"/>
                  <a:pt x="1212" y="918"/>
                  <a:pt x="1216" y="929"/>
                </a:cubicBezTo>
                <a:cubicBezTo>
                  <a:pt x="1219" y="952"/>
                  <a:pt x="1223" y="973"/>
                  <a:pt x="1228" y="995"/>
                </a:cubicBezTo>
                <a:cubicBezTo>
                  <a:pt x="1231" y="992"/>
                  <a:pt x="1235" y="997"/>
                  <a:pt x="1236" y="992"/>
                </a:cubicBezTo>
                <a:cubicBezTo>
                  <a:pt x="1241" y="997"/>
                  <a:pt x="1249" y="994"/>
                  <a:pt x="1254" y="996"/>
                </a:cubicBezTo>
                <a:cubicBezTo>
                  <a:pt x="1261" y="982"/>
                  <a:pt x="1259" y="959"/>
                  <a:pt x="1262" y="942"/>
                </a:cubicBezTo>
                <a:cubicBezTo>
                  <a:pt x="1258" y="938"/>
                  <a:pt x="1249" y="943"/>
                  <a:pt x="1245" y="941"/>
                </a:cubicBezTo>
                <a:cubicBezTo>
                  <a:pt x="1247" y="937"/>
                  <a:pt x="1256" y="939"/>
                  <a:pt x="1259" y="935"/>
                </a:cubicBezTo>
                <a:cubicBezTo>
                  <a:pt x="1260" y="934"/>
                  <a:pt x="1261" y="934"/>
                  <a:pt x="1261" y="936"/>
                </a:cubicBezTo>
                <a:cubicBezTo>
                  <a:pt x="1264" y="930"/>
                  <a:pt x="1262" y="924"/>
                  <a:pt x="1264" y="917"/>
                </a:cubicBezTo>
                <a:cubicBezTo>
                  <a:pt x="1257" y="913"/>
                  <a:pt x="1247" y="917"/>
                  <a:pt x="1239" y="916"/>
                </a:cubicBezTo>
                <a:cubicBezTo>
                  <a:pt x="1241" y="913"/>
                  <a:pt x="1247" y="913"/>
                  <a:pt x="1250" y="911"/>
                </a:cubicBezTo>
                <a:cubicBezTo>
                  <a:pt x="1254" y="913"/>
                  <a:pt x="1263" y="916"/>
                  <a:pt x="1265" y="911"/>
                </a:cubicBezTo>
                <a:cubicBezTo>
                  <a:pt x="1262" y="906"/>
                  <a:pt x="1258" y="914"/>
                  <a:pt x="1254" y="911"/>
                </a:cubicBezTo>
                <a:cubicBezTo>
                  <a:pt x="1257" y="909"/>
                  <a:pt x="1262" y="909"/>
                  <a:pt x="1265" y="906"/>
                </a:cubicBezTo>
                <a:cubicBezTo>
                  <a:pt x="1264" y="897"/>
                  <a:pt x="1265" y="893"/>
                  <a:pt x="1265" y="886"/>
                </a:cubicBezTo>
                <a:cubicBezTo>
                  <a:pt x="1261" y="887"/>
                  <a:pt x="1253" y="884"/>
                  <a:pt x="1249" y="887"/>
                </a:cubicBezTo>
                <a:cubicBezTo>
                  <a:pt x="1252" y="881"/>
                  <a:pt x="1264" y="880"/>
                  <a:pt x="1270" y="879"/>
                </a:cubicBezTo>
                <a:cubicBezTo>
                  <a:pt x="1270" y="878"/>
                  <a:pt x="1269" y="877"/>
                  <a:pt x="1269" y="877"/>
                </a:cubicBezTo>
                <a:cubicBezTo>
                  <a:pt x="1271" y="875"/>
                  <a:pt x="1272" y="880"/>
                  <a:pt x="1273" y="881"/>
                </a:cubicBezTo>
                <a:cubicBezTo>
                  <a:pt x="1278" y="883"/>
                  <a:pt x="1286" y="880"/>
                  <a:pt x="1288" y="885"/>
                </a:cubicBezTo>
                <a:cubicBezTo>
                  <a:pt x="1286" y="887"/>
                  <a:pt x="1277" y="884"/>
                  <a:pt x="1273" y="886"/>
                </a:cubicBezTo>
                <a:cubicBezTo>
                  <a:pt x="1274" y="894"/>
                  <a:pt x="1274" y="900"/>
                  <a:pt x="1273" y="906"/>
                </a:cubicBezTo>
                <a:cubicBezTo>
                  <a:pt x="1275" y="908"/>
                  <a:pt x="1280" y="907"/>
                  <a:pt x="1282" y="910"/>
                </a:cubicBezTo>
                <a:cubicBezTo>
                  <a:pt x="1280" y="915"/>
                  <a:pt x="1276" y="906"/>
                  <a:pt x="1274" y="911"/>
                </a:cubicBezTo>
                <a:cubicBezTo>
                  <a:pt x="1277" y="915"/>
                  <a:pt x="1291" y="915"/>
                  <a:pt x="1290" y="907"/>
                </a:cubicBezTo>
                <a:cubicBezTo>
                  <a:pt x="1293" y="910"/>
                  <a:pt x="1294" y="914"/>
                  <a:pt x="1299" y="914"/>
                </a:cubicBezTo>
                <a:cubicBezTo>
                  <a:pt x="1293" y="918"/>
                  <a:pt x="1280" y="912"/>
                  <a:pt x="1275" y="916"/>
                </a:cubicBezTo>
                <a:cubicBezTo>
                  <a:pt x="1277" y="920"/>
                  <a:pt x="1275" y="929"/>
                  <a:pt x="1277" y="937"/>
                </a:cubicBezTo>
                <a:cubicBezTo>
                  <a:pt x="1278" y="938"/>
                  <a:pt x="1280" y="935"/>
                  <a:pt x="1282" y="935"/>
                </a:cubicBezTo>
                <a:cubicBezTo>
                  <a:pt x="1285" y="938"/>
                  <a:pt x="1295" y="937"/>
                  <a:pt x="1298" y="938"/>
                </a:cubicBezTo>
                <a:cubicBezTo>
                  <a:pt x="1301" y="936"/>
                  <a:pt x="1300" y="932"/>
                  <a:pt x="1297" y="930"/>
                </a:cubicBezTo>
                <a:cubicBezTo>
                  <a:pt x="1298" y="928"/>
                  <a:pt x="1298" y="925"/>
                  <a:pt x="1299" y="924"/>
                </a:cubicBezTo>
                <a:cubicBezTo>
                  <a:pt x="1298" y="923"/>
                  <a:pt x="1296" y="922"/>
                  <a:pt x="1295" y="920"/>
                </a:cubicBezTo>
                <a:cubicBezTo>
                  <a:pt x="1293" y="920"/>
                  <a:pt x="1294" y="924"/>
                  <a:pt x="1290" y="922"/>
                </a:cubicBezTo>
                <a:cubicBezTo>
                  <a:pt x="1290" y="918"/>
                  <a:pt x="1294" y="918"/>
                  <a:pt x="1297" y="918"/>
                </a:cubicBezTo>
                <a:cubicBezTo>
                  <a:pt x="1302" y="914"/>
                  <a:pt x="1305" y="905"/>
                  <a:pt x="1300" y="901"/>
                </a:cubicBezTo>
                <a:cubicBezTo>
                  <a:pt x="1301" y="899"/>
                  <a:pt x="1303" y="898"/>
                  <a:pt x="1303" y="895"/>
                </a:cubicBezTo>
                <a:cubicBezTo>
                  <a:pt x="1306" y="896"/>
                  <a:pt x="1305" y="900"/>
                  <a:pt x="1309" y="899"/>
                </a:cubicBezTo>
                <a:cubicBezTo>
                  <a:pt x="1309" y="901"/>
                  <a:pt x="1307" y="900"/>
                  <a:pt x="1307" y="903"/>
                </a:cubicBezTo>
                <a:cubicBezTo>
                  <a:pt x="1308" y="917"/>
                  <a:pt x="1310" y="924"/>
                  <a:pt x="1310" y="935"/>
                </a:cubicBezTo>
                <a:cubicBezTo>
                  <a:pt x="1313" y="939"/>
                  <a:pt x="1317" y="937"/>
                  <a:pt x="1321" y="936"/>
                </a:cubicBezTo>
                <a:cubicBezTo>
                  <a:pt x="1322" y="934"/>
                  <a:pt x="1318" y="936"/>
                  <a:pt x="1319" y="933"/>
                </a:cubicBezTo>
                <a:cubicBezTo>
                  <a:pt x="1320" y="934"/>
                  <a:pt x="1321" y="935"/>
                  <a:pt x="1322" y="933"/>
                </a:cubicBezTo>
                <a:cubicBezTo>
                  <a:pt x="1324" y="930"/>
                  <a:pt x="1318" y="930"/>
                  <a:pt x="1320" y="929"/>
                </a:cubicBezTo>
                <a:cubicBezTo>
                  <a:pt x="1327" y="924"/>
                  <a:pt x="1322" y="940"/>
                  <a:pt x="1327" y="942"/>
                </a:cubicBezTo>
                <a:cubicBezTo>
                  <a:pt x="1326" y="943"/>
                  <a:pt x="1325" y="944"/>
                  <a:pt x="1324" y="945"/>
                </a:cubicBezTo>
                <a:cubicBezTo>
                  <a:pt x="1326" y="948"/>
                  <a:pt x="1326" y="955"/>
                  <a:pt x="1329" y="957"/>
                </a:cubicBezTo>
                <a:cubicBezTo>
                  <a:pt x="1329" y="957"/>
                  <a:pt x="1328" y="957"/>
                  <a:pt x="1327" y="957"/>
                </a:cubicBezTo>
                <a:cubicBezTo>
                  <a:pt x="1329" y="963"/>
                  <a:pt x="1328" y="967"/>
                  <a:pt x="1329" y="973"/>
                </a:cubicBezTo>
                <a:cubicBezTo>
                  <a:pt x="1332" y="970"/>
                  <a:pt x="1331" y="962"/>
                  <a:pt x="1334" y="959"/>
                </a:cubicBezTo>
                <a:cubicBezTo>
                  <a:pt x="1333" y="958"/>
                  <a:pt x="1333" y="957"/>
                  <a:pt x="1331" y="957"/>
                </a:cubicBezTo>
                <a:cubicBezTo>
                  <a:pt x="1331" y="955"/>
                  <a:pt x="1333" y="955"/>
                  <a:pt x="1334" y="953"/>
                </a:cubicBezTo>
                <a:cubicBezTo>
                  <a:pt x="1334" y="950"/>
                  <a:pt x="1329" y="951"/>
                  <a:pt x="1329" y="948"/>
                </a:cubicBezTo>
                <a:cubicBezTo>
                  <a:pt x="1333" y="947"/>
                  <a:pt x="1336" y="947"/>
                  <a:pt x="1340" y="948"/>
                </a:cubicBezTo>
                <a:cubicBezTo>
                  <a:pt x="1340" y="951"/>
                  <a:pt x="1338" y="950"/>
                  <a:pt x="1336" y="950"/>
                </a:cubicBezTo>
                <a:cubicBezTo>
                  <a:pt x="1339" y="955"/>
                  <a:pt x="1335" y="958"/>
                  <a:pt x="1338" y="963"/>
                </a:cubicBezTo>
                <a:cubicBezTo>
                  <a:pt x="1342" y="961"/>
                  <a:pt x="1341" y="955"/>
                  <a:pt x="1344" y="952"/>
                </a:cubicBezTo>
                <a:cubicBezTo>
                  <a:pt x="1347" y="954"/>
                  <a:pt x="1345" y="957"/>
                  <a:pt x="1344" y="959"/>
                </a:cubicBezTo>
                <a:cubicBezTo>
                  <a:pt x="1347" y="963"/>
                  <a:pt x="1354" y="962"/>
                  <a:pt x="1355" y="966"/>
                </a:cubicBezTo>
                <a:cubicBezTo>
                  <a:pt x="1355" y="970"/>
                  <a:pt x="1354" y="965"/>
                  <a:pt x="1351" y="966"/>
                </a:cubicBezTo>
                <a:cubicBezTo>
                  <a:pt x="1350" y="971"/>
                  <a:pt x="1352" y="978"/>
                  <a:pt x="1354" y="981"/>
                </a:cubicBezTo>
                <a:cubicBezTo>
                  <a:pt x="1354" y="983"/>
                  <a:pt x="1351" y="982"/>
                  <a:pt x="1351" y="983"/>
                </a:cubicBezTo>
                <a:cubicBezTo>
                  <a:pt x="1353" y="986"/>
                  <a:pt x="1353" y="989"/>
                  <a:pt x="1354" y="993"/>
                </a:cubicBezTo>
                <a:cubicBezTo>
                  <a:pt x="1358" y="995"/>
                  <a:pt x="1363" y="994"/>
                  <a:pt x="1364" y="990"/>
                </a:cubicBezTo>
                <a:cubicBezTo>
                  <a:pt x="1367" y="990"/>
                  <a:pt x="1365" y="994"/>
                  <a:pt x="1366" y="995"/>
                </a:cubicBezTo>
                <a:cubicBezTo>
                  <a:pt x="1375" y="995"/>
                  <a:pt x="1378" y="989"/>
                  <a:pt x="1382" y="984"/>
                </a:cubicBezTo>
                <a:cubicBezTo>
                  <a:pt x="1386" y="984"/>
                  <a:pt x="1384" y="989"/>
                  <a:pt x="1383" y="991"/>
                </a:cubicBezTo>
                <a:cubicBezTo>
                  <a:pt x="1385" y="995"/>
                  <a:pt x="1390" y="994"/>
                  <a:pt x="1394" y="993"/>
                </a:cubicBezTo>
                <a:cubicBezTo>
                  <a:pt x="1394" y="991"/>
                  <a:pt x="1392" y="989"/>
                  <a:pt x="1394" y="987"/>
                </a:cubicBezTo>
                <a:cubicBezTo>
                  <a:pt x="1398" y="987"/>
                  <a:pt x="1397" y="992"/>
                  <a:pt x="1398" y="993"/>
                </a:cubicBezTo>
                <a:cubicBezTo>
                  <a:pt x="1402" y="994"/>
                  <a:pt x="1400" y="989"/>
                  <a:pt x="1401" y="987"/>
                </a:cubicBezTo>
                <a:cubicBezTo>
                  <a:pt x="1404" y="987"/>
                  <a:pt x="1403" y="992"/>
                  <a:pt x="1405" y="993"/>
                </a:cubicBezTo>
                <a:cubicBezTo>
                  <a:pt x="1409" y="993"/>
                  <a:pt x="1412" y="992"/>
                  <a:pt x="1415" y="991"/>
                </a:cubicBezTo>
                <a:cubicBezTo>
                  <a:pt x="1414" y="986"/>
                  <a:pt x="1415" y="979"/>
                  <a:pt x="1412" y="976"/>
                </a:cubicBezTo>
                <a:cubicBezTo>
                  <a:pt x="1417" y="966"/>
                  <a:pt x="1411" y="947"/>
                  <a:pt x="1418" y="937"/>
                </a:cubicBezTo>
                <a:cubicBezTo>
                  <a:pt x="1418" y="942"/>
                  <a:pt x="1423" y="948"/>
                  <a:pt x="1420" y="952"/>
                </a:cubicBezTo>
                <a:cubicBezTo>
                  <a:pt x="1421" y="955"/>
                  <a:pt x="1422" y="957"/>
                  <a:pt x="1424" y="959"/>
                </a:cubicBezTo>
                <a:cubicBezTo>
                  <a:pt x="1425" y="961"/>
                  <a:pt x="1423" y="962"/>
                  <a:pt x="1422" y="963"/>
                </a:cubicBezTo>
                <a:cubicBezTo>
                  <a:pt x="1426" y="966"/>
                  <a:pt x="1430" y="962"/>
                  <a:pt x="1431" y="959"/>
                </a:cubicBezTo>
                <a:cubicBezTo>
                  <a:pt x="1434" y="967"/>
                  <a:pt x="1429" y="981"/>
                  <a:pt x="1435" y="989"/>
                </a:cubicBezTo>
                <a:cubicBezTo>
                  <a:pt x="1435" y="1012"/>
                  <a:pt x="1435" y="1036"/>
                  <a:pt x="1435" y="1060"/>
                </a:cubicBezTo>
                <a:cubicBezTo>
                  <a:pt x="1349" y="1060"/>
                  <a:pt x="1254" y="1060"/>
                  <a:pt x="1165" y="1060"/>
                </a:cubicBezTo>
                <a:cubicBezTo>
                  <a:pt x="1155" y="1060"/>
                  <a:pt x="1132" y="1062"/>
                  <a:pt x="1127" y="1059"/>
                </a:cubicBezTo>
                <a:cubicBezTo>
                  <a:pt x="1125" y="1057"/>
                  <a:pt x="1130" y="1054"/>
                  <a:pt x="1127" y="1052"/>
                </a:cubicBezTo>
                <a:cubicBezTo>
                  <a:pt x="1128" y="1052"/>
                  <a:pt x="1129" y="1055"/>
                  <a:pt x="1129" y="1053"/>
                </a:cubicBezTo>
                <a:cubicBezTo>
                  <a:pt x="1130" y="1051"/>
                  <a:pt x="1129" y="1046"/>
                  <a:pt x="1126" y="1047"/>
                </a:cubicBezTo>
                <a:cubicBezTo>
                  <a:pt x="1127" y="1049"/>
                  <a:pt x="1123" y="1056"/>
                  <a:pt x="1122" y="1052"/>
                </a:cubicBezTo>
                <a:cubicBezTo>
                  <a:pt x="1120" y="1057"/>
                  <a:pt x="1126" y="1054"/>
                  <a:pt x="1126" y="1058"/>
                </a:cubicBezTo>
                <a:cubicBezTo>
                  <a:pt x="1125" y="1059"/>
                  <a:pt x="1125" y="1059"/>
                  <a:pt x="1125" y="1060"/>
                </a:cubicBezTo>
                <a:cubicBezTo>
                  <a:pt x="1115" y="1059"/>
                  <a:pt x="1103" y="1061"/>
                  <a:pt x="1094" y="1059"/>
                </a:cubicBezTo>
                <a:cubicBezTo>
                  <a:pt x="1093" y="1048"/>
                  <a:pt x="1108" y="1052"/>
                  <a:pt x="1112" y="1046"/>
                </a:cubicBezTo>
                <a:cubicBezTo>
                  <a:pt x="1112" y="1049"/>
                  <a:pt x="1118" y="1046"/>
                  <a:pt x="1118" y="1049"/>
                </a:cubicBezTo>
                <a:cubicBezTo>
                  <a:pt x="1120" y="1047"/>
                  <a:pt x="1123" y="1046"/>
                  <a:pt x="1124" y="1043"/>
                </a:cubicBezTo>
                <a:cubicBezTo>
                  <a:pt x="1127" y="1043"/>
                  <a:pt x="1131" y="1045"/>
                  <a:pt x="1134" y="1041"/>
                </a:cubicBezTo>
                <a:cubicBezTo>
                  <a:pt x="1135" y="1042"/>
                  <a:pt x="1135" y="1043"/>
                  <a:pt x="1135" y="1044"/>
                </a:cubicBezTo>
                <a:cubicBezTo>
                  <a:pt x="1137" y="1043"/>
                  <a:pt x="1140" y="1040"/>
                  <a:pt x="1138" y="1044"/>
                </a:cubicBezTo>
                <a:cubicBezTo>
                  <a:pt x="1141" y="1044"/>
                  <a:pt x="1139" y="1039"/>
                  <a:pt x="1142" y="1039"/>
                </a:cubicBezTo>
                <a:cubicBezTo>
                  <a:pt x="1143" y="1039"/>
                  <a:pt x="1142" y="1042"/>
                  <a:pt x="1144" y="1042"/>
                </a:cubicBezTo>
                <a:cubicBezTo>
                  <a:pt x="1145" y="1041"/>
                  <a:pt x="1146" y="1039"/>
                  <a:pt x="1148" y="1039"/>
                </a:cubicBezTo>
                <a:cubicBezTo>
                  <a:pt x="1148" y="1040"/>
                  <a:pt x="1148" y="1042"/>
                  <a:pt x="1150" y="1043"/>
                </a:cubicBezTo>
                <a:cubicBezTo>
                  <a:pt x="1152" y="1041"/>
                  <a:pt x="1147" y="1039"/>
                  <a:pt x="1150" y="1039"/>
                </a:cubicBezTo>
                <a:cubicBezTo>
                  <a:pt x="1153" y="1038"/>
                  <a:pt x="1150" y="1043"/>
                  <a:pt x="1154" y="1041"/>
                </a:cubicBezTo>
                <a:cubicBezTo>
                  <a:pt x="1155" y="1038"/>
                  <a:pt x="1155" y="1038"/>
                  <a:pt x="1157" y="1035"/>
                </a:cubicBezTo>
                <a:cubicBezTo>
                  <a:pt x="1154" y="1036"/>
                  <a:pt x="1148" y="1034"/>
                  <a:pt x="1146" y="1038"/>
                </a:cubicBezTo>
                <a:cubicBezTo>
                  <a:pt x="1145" y="1037"/>
                  <a:pt x="1145" y="1036"/>
                  <a:pt x="1144" y="1036"/>
                </a:cubicBezTo>
                <a:cubicBezTo>
                  <a:pt x="1127" y="1038"/>
                  <a:pt x="1111" y="1039"/>
                  <a:pt x="1090" y="1039"/>
                </a:cubicBezTo>
                <a:cubicBezTo>
                  <a:pt x="1091" y="1044"/>
                  <a:pt x="1089" y="1044"/>
                  <a:pt x="1090" y="1048"/>
                </a:cubicBezTo>
                <a:cubicBezTo>
                  <a:pt x="1082" y="1050"/>
                  <a:pt x="1074" y="1049"/>
                  <a:pt x="1070" y="1044"/>
                </a:cubicBezTo>
                <a:cubicBezTo>
                  <a:pt x="1074" y="1045"/>
                  <a:pt x="1076" y="1042"/>
                  <a:pt x="1078" y="1040"/>
                </a:cubicBezTo>
                <a:cubicBezTo>
                  <a:pt x="1065" y="1041"/>
                  <a:pt x="1059" y="1040"/>
                  <a:pt x="1049" y="1043"/>
                </a:cubicBezTo>
                <a:cubicBezTo>
                  <a:pt x="1043" y="1039"/>
                  <a:pt x="1029" y="1046"/>
                  <a:pt x="1023" y="1041"/>
                </a:cubicBezTo>
                <a:cubicBezTo>
                  <a:pt x="1017" y="1044"/>
                  <a:pt x="1008" y="1037"/>
                  <a:pt x="1000" y="1041"/>
                </a:cubicBezTo>
                <a:cubicBezTo>
                  <a:pt x="998" y="1036"/>
                  <a:pt x="993" y="1039"/>
                  <a:pt x="991" y="1037"/>
                </a:cubicBezTo>
                <a:cubicBezTo>
                  <a:pt x="984" y="1041"/>
                  <a:pt x="974" y="1037"/>
                  <a:pt x="965" y="1038"/>
                </a:cubicBezTo>
                <a:cubicBezTo>
                  <a:pt x="961" y="1038"/>
                  <a:pt x="956" y="1041"/>
                  <a:pt x="952" y="1039"/>
                </a:cubicBezTo>
                <a:cubicBezTo>
                  <a:pt x="951" y="1039"/>
                  <a:pt x="950" y="1041"/>
                  <a:pt x="948" y="1041"/>
                </a:cubicBezTo>
                <a:cubicBezTo>
                  <a:pt x="936" y="1038"/>
                  <a:pt x="926" y="1044"/>
                  <a:pt x="913" y="1041"/>
                </a:cubicBezTo>
                <a:cubicBezTo>
                  <a:pt x="903" y="1041"/>
                  <a:pt x="889" y="1045"/>
                  <a:pt x="877" y="1039"/>
                </a:cubicBezTo>
                <a:cubicBezTo>
                  <a:pt x="873" y="1039"/>
                  <a:pt x="866" y="1039"/>
                  <a:pt x="863" y="1036"/>
                </a:cubicBezTo>
                <a:cubicBezTo>
                  <a:pt x="861" y="1039"/>
                  <a:pt x="854" y="1036"/>
                  <a:pt x="851" y="1034"/>
                </a:cubicBezTo>
                <a:cubicBezTo>
                  <a:pt x="846" y="1037"/>
                  <a:pt x="839" y="1033"/>
                  <a:pt x="834" y="1034"/>
                </a:cubicBezTo>
                <a:cubicBezTo>
                  <a:pt x="831" y="1032"/>
                  <a:pt x="826" y="1031"/>
                  <a:pt x="821" y="1031"/>
                </a:cubicBezTo>
                <a:cubicBezTo>
                  <a:pt x="820" y="1030"/>
                  <a:pt x="819" y="1028"/>
                  <a:pt x="818" y="1027"/>
                </a:cubicBezTo>
                <a:cubicBezTo>
                  <a:pt x="821" y="1025"/>
                  <a:pt x="825" y="1024"/>
                  <a:pt x="827" y="1022"/>
                </a:cubicBezTo>
                <a:cubicBezTo>
                  <a:pt x="822" y="1021"/>
                  <a:pt x="815" y="1022"/>
                  <a:pt x="809" y="1021"/>
                </a:cubicBezTo>
                <a:cubicBezTo>
                  <a:pt x="808" y="1018"/>
                  <a:pt x="806" y="1014"/>
                  <a:pt x="803" y="1015"/>
                </a:cubicBezTo>
                <a:cubicBezTo>
                  <a:pt x="800" y="1017"/>
                  <a:pt x="803" y="1017"/>
                  <a:pt x="803" y="1020"/>
                </a:cubicBezTo>
                <a:cubicBezTo>
                  <a:pt x="801" y="1024"/>
                  <a:pt x="799" y="1019"/>
                  <a:pt x="797" y="1022"/>
                </a:cubicBezTo>
                <a:cubicBezTo>
                  <a:pt x="799" y="1022"/>
                  <a:pt x="801" y="1026"/>
                  <a:pt x="800" y="1028"/>
                </a:cubicBezTo>
                <a:cubicBezTo>
                  <a:pt x="792" y="1023"/>
                  <a:pt x="780" y="1029"/>
                  <a:pt x="773" y="1028"/>
                </a:cubicBezTo>
                <a:cubicBezTo>
                  <a:pt x="771" y="1029"/>
                  <a:pt x="774" y="1031"/>
                  <a:pt x="771" y="1032"/>
                </a:cubicBezTo>
                <a:cubicBezTo>
                  <a:pt x="753" y="1027"/>
                  <a:pt x="739" y="1033"/>
                  <a:pt x="722" y="1035"/>
                </a:cubicBezTo>
                <a:cubicBezTo>
                  <a:pt x="721" y="1039"/>
                  <a:pt x="718" y="1042"/>
                  <a:pt x="718" y="1044"/>
                </a:cubicBezTo>
                <a:cubicBezTo>
                  <a:pt x="721" y="1045"/>
                  <a:pt x="719" y="1041"/>
                  <a:pt x="721" y="1042"/>
                </a:cubicBezTo>
                <a:cubicBezTo>
                  <a:pt x="726" y="1047"/>
                  <a:pt x="713" y="1048"/>
                  <a:pt x="711" y="1044"/>
                </a:cubicBezTo>
                <a:cubicBezTo>
                  <a:pt x="712" y="1042"/>
                  <a:pt x="714" y="1044"/>
                  <a:pt x="714" y="1041"/>
                </a:cubicBezTo>
                <a:cubicBezTo>
                  <a:pt x="712" y="1041"/>
                  <a:pt x="712" y="1042"/>
                  <a:pt x="710" y="1042"/>
                </a:cubicBezTo>
                <a:cubicBezTo>
                  <a:pt x="709" y="1041"/>
                  <a:pt x="709" y="1038"/>
                  <a:pt x="707" y="1039"/>
                </a:cubicBezTo>
                <a:cubicBezTo>
                  <a:pt x="698" y="1041"/>
                  <a:pt x="691" y="1037"/>
                  <a:pt x="686" y="1036"/>
                </a:cubicBezTo>
                <a:cubicBezTo>
                  <a:pt x="688" y="1038"/>
                  <a:pt x="685" y="1037"/>
                  <a:pt x="684" y="1038"/>
                </a:cubicBezTo>
                <a:cubicBezTo>
                  <a:pt x="673" y="1034"/>
                  <a:pt x="663" y="1034"/>
                  <a:pt x="650" y="1031"/>
                </a:cubicBezTo>
                <a:cubicBezTo>
                  <a:pt x="639" y="1024"/>
                  <a:pt x="618" y="1032"/>
                  <a:pt x="609" y="1025"/>
                </a:cubicBezTo>
                <a:cubicBezTo>
                  <a:pt x="610" y="1022"/>
                  <a:pt x="613" y="1022"/>
                  <a:pt x="613" y="1018"/>
                </a:cubicBezTo>
                <a:cubicBezTo>
                  <a:pt x="610" y="1017"/>
                  <a:pt x="609" y="1020"/>
                  <a:pt x="609" y="1017"/>
                </a:cubicBezTo>
                <a:cubicBezTo>
                  <a:pt x="611" y="1015"/>
                  <a:pt x="613" y="1019"/>
                  <a:pt x="615" y="1017"/>
                </a:cubicBezTo>
                <a:cubicBezTo>
                  <a:pt x="613" y="1015"/>
                  <a:pt x="613" y="1012"/>
                  <a:pt x="616" y="1011"/>
                </a:cubicBezTo>
                <a:cubicBezTo>
                  <a:pt x="614" y="1009"/>
                  <a:pt x="611" y="1010"/>
                  <a:pt x="611" y="1008"/>
                </a:cubicBezTo>
                <a:cubicBezTo>
                  <a:pt x="613" y="1003"/>
                  <a:pt x="607" y="1004"/>
                  <a:pt x="606" y="1000"/>
                </a:cubicBezTo>
                <a:cubicBezTo>
                  <a:pt x="607" y="999"/>
                  <a:pt x="608" y="998"/>
                  <a:pt x="610" y="998"/>
                </a:cubicBezTo>
                <a:cubicBezTo>
                  <a:pt x="612" y="1000"/>
                  <a:pt x="613" y="1003"/>
                  <a:pt x="614" y="1006"/>
                </a:cubicBezTo>
                <a:cubicBezTo>
                  <a:pt x="619" y="1006"/>
                  <a:pt x="623" y="1006"/>
                  <a:pt x="624" y="1010"/>
                </a:cubicBezTo>
                <a:cubicBezTo>
                  <a:pt x="621" y="1012"/>
                  <a:pt x="619" y="1007"/>
                  <a:pt x="617" y="1011"/>
                </a:cubicBezTo>
                <a:cubicBezTo>
                  <a:pt x="619" y="1016"/>
                  <a:pt x="622" y="1017"/>
                  <a:pt x="621" y="1025"/>
                </a:cubicBezTo>
                <a:cubicBezTo>
                  <a:pt x="627" y="1019"/>
                  <a:pt x="636" y="1026"/>
                  <a:pt x="642" y="1024"/>
                </a:cubicBezTo>
                <a:cubicBezTo>
                  <a:pt x="643" y="1021"/>
                  <a:pt x="640" y="1023"/>
                  <a:pt x="641" y="1021"/>
                </a:cubicBezTo>
                <a:cubicBezTo>
                  <a:pt x="642" y="1021"/>
                  <a:pt x="647" y="1018"/>
                  <a:pt x="648" y="1022"/>
                </a:cubicBezTo>
                <a:cubicBezTo>
                  <a:pt x="650" y="1023"/>
                  <a:pt x="649" y="1019"/>
                  <a:pt x="652" y="1019"/>
                </a:cubicBezTo>
                <a:cubicBezTo>
                  <a:pt x="654" y="1022"/>
                  <a:pt x="655" y="1025"/>
                  <a:pt x="657" y="1028"/>
                </a:cubicBezTo>
                <a:cubicBezTo>
                  <a:pt x="657" y="1024"/>
                  <a:pt x="659" y="1023"/>
                  <a:pt x="660" y="1021"/>
                </a:cubicBezTo>
                <a:cubicBezTo>
                  <a:pt x="663" y="1020"/>
                  <a:pt x="665" y="1024"/>
                  <a:pt x="667" y="1021"/>
                </a:cubicBezTo>
                <a:cubicBezTo>
                  <a:pt x="665" y="1020"/>
                  <a:pt x="662" y="1020"/>
                  <a:pt x="662" y="1018"/>
                </a:cubicBezTo>
                <a:cubicBezTo>
                  <a:pt x="662" y="1015"/>
                  <a:pt x="662" y="1011"/>
                  <a:pt x="665" y="1012"/>
                </a:cubicBezTo>
                <a:cubicBezTo>
                  <a:pt x="667" y="1012"/>
                  <a:pt x="668" y="1017"/>
                  <a:pt x="666" y="1017"/>
                </a:cubicBezTo>
                <a:cubicBezTo>
                  <a:pt x="668" y="1018"/>
                  <a:pt x="669" y="1014"/>
                  <a:pt x="670" y="1017"/>
                </a:cubicBezTo>
                <a:cubicBezTo>
                  <a:pt x="670" y="1012"/>
                  <a:pt x="667" y="1011"/>
                  <a:pt x="663" y="1009"/>
                </a:cubicBezTo>
                <a:cubicBezTo>
                  <a:pt x="660" y="1011"/>
                  <a:pt x="657" y="1015"/>
                  <a:pt x="653" y="1012"/>
                </a:cubicBezTo>
                <a:cubicBezTo>
                  <a:pt x="653" y="1011"/>
                  <a:pt x="654" y="1008"/>
                  <a:pt x="652" y="1009"/>
                </a:cubicBezTo>
                <a:cubicBezTo>
                  <a:pt x="652" y="1009"/>
                  <a:pt x="652" y="1010"/>
                  <a:pt x="652" y="1011"/>
                </a:cubicBezTo>
                <a:cubicBezTo>
                  <a:pt x="651" y="1009"/>
                  <a:pt x="649" y="1008"/>
                  <a:pt x="648" y="1007"/>
                </a:cubicBezTo>
                <a:cubicBezTo>
                  <a:pt x="653" y="1007"/>
                  <a:pt x="657" y="1009"/>
                  <a:pt x="661" y="1005"/>
                </a:cubicBezTo>
                <a:cubicBezTo>
                  <a:pt x="663" y="1006"/>
                  <a:pt x="664" y="1008"/>
                  <a:pt x="667" y="1008"/>
                </a:cubicBezTo>
                <a:cubicBezTo>
                  <a:pt x="667" y="1005"/>
                  <a:pt x="669" y="1007"/>
                  <a:pt x="671" y="1005"/>
                </a:cubicBezTo>
                <a:cubicBezTo>
                  <a:pt x="670" y="1001"/>
                  <a:pt x="665" y="1002"/>
                  <a:pt x="663" y="999"/>
                </a:cubicBezTo>
                <a:cubicBezTo>
                  <a:pt x="665" y="999"/>
                  <a:pt x="675" y="997"/>
                  <a:pt x="676" y="1002"/>
                </a:cubicBezTo>
                <a:cubicBezTo>
                  <a:pt x="677" y="1004"/>
                  <a:pt x="673" y="1002"/>
                  <a:pt x="673" y="1005"/>
                </a:cubicBezTo>
                <a:cubicBezTo>
                  <a:pt x="681" y="1012"/>
                  <a:pt x="693" y="1005"/>
                  <a:pt x="701" y="1012"/>
                </a:cubicBezTo>
                <a:cubicBezTo>
                  <a:pt x="695" y="1014"/>
                  <a:pt x="692" y="1011"/>
                  <a:pt x="687" y="1010"/>
                </a:cubicBezTo>
                <a:cubicBezTo>
                  <a:pt x="686" y="1011"/>
                  <a:pt x="686" y="1014"/>
                  <a:pt x="685" y="1015"/>
                </a:cubicBezTo>
                <a:cubicBezTo>
                  <a:pt x="680" y="1015"/>
                  <a:pt x="679" y="1006"/>
                  <a:pt x="673" y="1009"/>
                </a:cubicBezTo>
                <a:cubicBezTo>
                  <a:pt x="680" y="1010"/>
                  <a:pt x="676" y="1019"/>
                  <a:pt x="683" y="1020"/>
                </a:cubicBezTo>
                <a:cubicBezTo>
                  <a:pt x="685" y="1019"/>
                  <a:pt x="684" y="1015"/>
                  <a:pt x="687" y="1015"/>
                </a:cubicBezTo>
                <a:cubicBezTo>
                  <a:pt x="689" y="1015"/>
                  <a:pt x="689" y="1017"/>
                  <a:pt x="690" y="1017"/>
                </a:cubicBezTo>
                <a:cubicBezTo>
                  <a:pt x="690" y="1019"/>
                  <a:pt x="687" y="1018"/>
                  <a:pt x="688" y="1020"/>
                </a:cubicBezTo>
                <a:cubicBezTo>
                  <a:pt x="693" y="1016"/>
                  <a:pt x="696" y="1026"/>
                  <a:pt x="698" y="1020"/>
                </a:cubicBezTo>
                <a:cubicBezTo>
                  <a:pt x="696" y="1019"/>
                  <a:pt x="692" y="1019"/>
                  <a:pt x="691" y="1017"/>
                </a:cubicBezTo>
                <a:cubicBezTo>
                  <a:pt x="693" y="1015"/>
                  <a:pt x="696" y="1016"/>
                  <a:pt x="699" y="1014"/>
                </a:cubicBezTo>
                <a:cubicBezTo>
                  <a:pt x="701" y="1016"/>
                  <a:pt x="704" y="1017"/>
                  <a:pt x="705" y="1020"/>
                </a:cubicBezTo>
                <a:cubicBezTo>
                  <a:pt x="706" y="1017"/>
                  <a:pt x="703" y="1017"/>
                  <a:pt x="704" y="1015"/>
                </a:cubicBezTo>
                <a:cubicBezTo>
                  <a:pt x="710" y="1014"/>
                  <a:pt x="712" y="1020"/>
                  <a:pt x="717" y="1021"/>
                </a:cubicBezTo>
                <a:cubicBezTo>
                  <a:pt x="717" y="1015"/>
                  <a:pt x="707" y="1015"/>
                  <a:pt x="704" y="1011"/>
                </a:cubicBezTo>
                <a:cubicBezTo>
                  <a:pt x="705" y="1010"/>
                  <a:pt x="709" y="1011"/>
                  <a:pt x="709" y="1009"/>
                </a:cubicBezTo>
                <a:cubicBezTo>
                  <a:pt x="707" y="1008"/>
                  <a:pt x="702" y="1010"/>
                  <a:pt x="701" y="1007"/>
                </a:cubicBezTo>
                <a:cubicBezTo>
                  <a:pt x="704" y="1005"/>
                  <a:pt x="710" y="1006"/>
                  <a:pt x="712" y="1008"/>
                </a:cubicBezTo>
                <a:cubicBezTo>
                  <a:pt x="711" y="1010"/>
                  <a:pt x="711" y="1011"/>
                  <a:pt x="712" y="1013"/>
                </a:cubicBezTo>
                <a:cubicBezTo>
                  <a:pt x="714" y="1014"/>
                  <a:pt x="715" y="1011"/>
                  <a:pt x="719" y="1012"/>
                </a:cubicBezTo>
                <a:cubicBezTo>
                  <a:pt x="720" y="1015"/>
                  <a:pt x="724" y="1015"/>
                  <a:pt x="724" y="1019"/>
                </a:cubicBezTo>
                <a:cubicBezTo>
                  <a:pt x="729" y="1020"/>
                  <a:pt x="732" y="1016"/>
                  <a:pt x="736" y="1014"/>
                </a:cubicBezTo>
                <a:cubicBezTo>
                  <a:pt x="733" y="1013"/>
                  <a:pt x="732" y="1011"/>
                  <a:pt x="730" y="1009"/>
                </a:cubicBezTo>
                <a:cubicBezTo>
                  <a:pt x="730" y="1012"/>
                  <a:pt x="727" y="1010"/>
                  <a:pt x="726" y="1011"/>
                </a:cubicBezTo>
                <a:cubicBezTo>
                  <a:pt x="726" y="1012"/>
                  <a:pt x="727" y="1015"/>
                  <a:pt x="725" y="1015"/>
                </a:cubicBezTo>
                <a:cubicBezTo>
                  <a:pt x="722" y="1013"/>
                  <a:pt x="717" y="1012"/>
                  <a:pt x="713" y="1009"/>
                </a:cubicBezTo>
                <a:cubicBezTo>
                  <a:pt x="720" y="1003"/>
                  <a:pt x="732" y="1007"/>
                  <a:pt x="740" y="1007"/>
                </a:cubicBezTo>
                <a:cubicBezTo>
                  <a:pt x="740" y="1002"/>
                  <a:pt x="734" y="1004"/>
                  <a:pt x="734" y="1000"/>
                </a:cubicBezTo>
                <a:cubicBezTo>
                  <a:pt x="735" y="1000"/>
                  <a:pt x="734" y="997"/>
                  <a:pt x="736" y="997"/>
                </a:cubicBezTo>
                <a:cubicBezTo>
                  <a:pt x="740" y="996"/>
                  <a:pt x="739" y="1000"/>
                  <a:pt x="741" y="1000"/>
                </a:cubicBezTo>
                <a:cubicBezTo>
                  <a:pt x="741" y="1000"/>
                  <a:pt x="740" y="1004"/>
                  <a:pt x="741" y="1006"/>
                </a:cubicBezTo>
                <a:cubicBezTo>
                  <a:pt x="746" y="1006"/>
                  <a:pt x="751" y="1008"/>
                  <a:pt x="751" y="1012"/>
                </a:cubicBezTo>
                <a:cubicBezTo>
                  <a:pt x="753" y="1008"/>
                  <a:pt x="762" y="1007"/>
                  <a:pt x="764" y="1012"/>
                </a:cubicBezTo>
                <a:cubicBezTo>
                  <a:pt x="762" y="1015"/>
                  <a:pt x="756" y="1009"/>
                  <a:pt x="755" y="1013"/>
                </a:cubicBezTo>
                <a:cubicBezTo>
                  <a:pt x="759" y="1014"/>
                  <a:pt x="758" y="1016"/>
                  <a:pt x="759" y="1017"/>
                </a:cubicBezTo>
                <a:cubicBezTo>
                  <a:pt x="764" y="1017"/>
                  <a:pt x="765" y="1015"/>
                  <a:pt x="770" y="1015"/>
                </a:cubicBezTo>
                <a:cubicBezTo>
                  <a:pt x="772" y="1017"/>
                  <a:pt x="771" y="1019"/>
                  <a:pt x="771" y="1021"/>
                </a:cubicBezTo>
                <a:cubicBezTo>
                  <a:pt x="773" y="1022"/>
                  <a:pt x="771" y="1019"/>
                  <a:pt x="773" y="1019"/>
                </a:cubicBezTo>
                <a:cubicBezTo>
                  <a:pt x="777" y="1023"/>
                  <a:pt x="781" y="1022"/>
                  <a:pt x="785" y="1024"/>
                </a:cubicBezTo>
                <a:cubicBezTo>
                  <a:pt x="783" y="1019"/>
                  <a:pt x="781" y="1016"/>
                  <a:pt x="774" y="1017"/>
                </a:cubicBezTo>
                <a:cubicBezTo>
                  <a:pt x="773" y="1014"/>
                  <a:pt x="770" y="1012"/>
                  <a:pt x="768" y="1013"/>
                </a:cubicBezTo>
                <a:cubicBezTo>
                  <a:pt x="769" y="1010"/>
                  <a:pt x="764" y="1009"/>
                  <a:pt x="766" y="1008"/>
                </a:cubicBezTo>
                <a:cubicBezTo>
                  <a:pt x="769" y="1008"/>
                  <a:pt x="770" y="1010"/>
                  <a:pt x="772" y="1013"/>
                </a:cubicBezTo>
                <a:cubicBezTo>
                  <a:pt x="779" y="1013"/>
                  <a:pt x="787" y="1016"/>
                  <a:pt x="792" y="1020"/>
                </a:cubicBezTo>
                <a:cubicBezTo>
                  <a:pt x="793" y="1018"/>
                  <a:pt x="794" y="1015"/>
                  <a:pt x="793" y="1013"/>
                </a:cubicBezTo>
                <a:cubicBezTo>
                  <a:pt x="788" y="1016"/>
                  <a:pt x="784" y="1013"/>
                  <a:pt x="783" y="1008"/>
                </a:cubicBezTo>
                <a:cubicBezTo>
                  <a:pt x="786" y="1006"/>
                  <a:pt x="792" y="1008"/>
                  <a:pt x="790" y="1012"/>
                </a:cubicBezTo>
                <a:cubicBezTo>
                  <a:pt x="793" y="1008"/>
                  <a:pt x="797" y="1014"/>
                  <a:pt x="799" y="1009"/>
                </a:cubicBezTo>
                <a:cubicBezTo>
                  <a:pt x="797" y="1007"/>
                  <a:pt x="792" y="1008"/>
                  <a:pt x="792" y="1004"/>
                </a:cubicBezTo>
                <a:cubicBezTo>
                  <a:pt x="797" y="1005"/>
                  <a:pt x="802" y="1003"/>
                  <a:pt x="803" y="1007"/>
                </a:cubicBezTo>
                <a:cubicBezTo>
                  <a:pt x="803" y="1009"/>
                  <a:pt x="801" y="1008"/>
                  <a:pt x="802" y="1010"/>
                </a:cubicBezTo>
                <a:cubicBezTo>
                  <a:pt x="809" y="1009"/>
                  <a:pt x="812" y="1017"/>
                  <a:pt x="818" y="1019"/>
                </a:cubicBezTo>
                <a:cubicBezTo>
                  <a:pt x="818" y="1014"/>
                  <a:pt x="825" y="1017"/>
                  <a:pt x="825" y="1013"/>
                </a:cubicBezTo>
                <a:cubicBezTo>
                  <a:pt x="823" y="1013"/>
                  <a:pt x="821" y="1015"/>
                  <a:pt x="820" y="1013"/>
                </a:cubicBezTo>
                <a:cubicBezTo>
                  <a:pt x="820" y="1010"/>
                  <a:pt x="824" y="1011"/>
                  <a:pt x="825" y="1009"/>
                </a:cubicBezTo>
                <a:cubicBezTo>
                  <a:pt x="821" y="1008"/>
                  <a:pt x="815" y="1009"/>
                  <a:pt x="809" y="1011"/>
                </a:cubicBezTo>
                <a:cubicBezTo>
                  <a:pt x="810" y="1009"/>
                  <a:pt x="809" y="1009"/>
                  <a:pt x="809" y="1007"/>
                </a:cubicBezTo>
                <a:cubicBezTo>
                  <a:pt x="815" y="1006"/>
                  <a:pt x="824" y="1004"/>
                  <a:pt x="829" y="1008"/>
                </a:cubicBezTo>
                <a:cubicBezTo>
                  <a:pt x="829" y="1013"/>
                  <a:pt x="834" y="1012"/>
                  <a:pt x="835" y="1016"/>
                </a:cubicBezTo>
                <a:cubicBezTo>
                  <a:pt x="834" y="1017"/>
                  <a:pt x="828" y="1016"/>
                  <a:pt x="831" y="1019"/>
                </a:cubicBezTo>
                <a:cubicBezTo>
                  <a:pt x="834" y="1021"/>
                  <a:pt x="834" y="1014"/>
                  <a:pt x="837" y="1018"/>
                </a:cubicBezTo>
                <a:cubicBezTo>
                  <a:pt x="838" y="1016"/>
                  <a:pt x="842" y="1016"/>
                  <a:pt x="840" y="1013"/>
                </a:cubicBezTo>
                <a:cubicBezTo>
                  <a:pt x="837" y="1013"/>
                  <a:pt x="838" y="1016"/>
                  <a:pt x="835" y="1014"/>
                </a:cubicBezTo>
                <a:cubicBezTo>
                  <a:pt x="838" y="1011"/>
                  <a:pt x="836" y="1011"/>
                  <a:pt x="835" y="1006"/>
                </a:cubicBezTo>
                <a:cubicBezTo>
                  <a:pt x="840" y="1010"/>
                  <a:pt x="845" y="1005"/>
                  <a:pt x="850" y="1006"/>
                </a:cubicBezTo>
                <a:cubicBezTo>
                  <a:pt x="852" y="1009"/>
                  <a:pt x="857" y="1013"/>
                  <a:pt x="862" y="1011"/>
                </a:cubicBezTo>
                <a:cubicBezTo>
                  <a:pt x="860" y="1008"/>
                  <a:pt x="855" y="1010"/>
                  <a:pt x="855" y="1006"/>
                </a:cubicBezTo>
                <a:cubicBezTo>
                  <a:pt x="862" y="1010"/>
                  <a:pt x="869" y="1007"/>
                  <a:pt x="877" y="1006"/>
                </a:cubicBezTo>
                <a:cubicBezTo>
                  <a:pt x="879" y="1006"/>
                  <a:pt x="877" y="1009"/>
                  <a:pt x="879" y="1009"/>
                </a:cubicBezTo>
                <a:cubicBezTo>
                  <a:pt x="881" y="1007"/>
                  <a:pt x="882" y="1005"/>
                  <a:pt x="884" y="1004"/>
                </a:cubicBezTo>
                <a:cubicBezTo>
                  <a:pt x="892" y="1007"/>
                  <a:pt x="897" y="1004"/>
                  <a:pt x="906" y="1007"/>
                </a:cubicBezTo>
                <a:cubicBezTo>
                  <a:pt x="906" y="1003"/>
                  <a:pt x="907" y="1000"/>
                  <a:pt x="910" y="999"/>
                </a:cubicBezTo>
                <a:cubicBezTo>
                  <a:pt x="911" y="999"/>
                  <a:pt x="912" y="999"/>
                  <a:pt x="913" y="1000"/>
                </a:cubicBezTo>
                <a:cubicBezTo>
                  <a:pt x="912" y="1003"/>
                  <a:pt x="911" y="1004"/>
                  <a:pt x="913" y="1006"/>
                </a:cubicBezTo>
                <a:cubicBezTo>
                  <a:pt x="917" y="1005"/>
                  <a:pt x="928" y="1008"/>
                  <a:pt x="930" y="1002"/>
                </a:cubicBezTo>
                <a:cubicBezTo>
                  <a:pt x="926" y="999"/>
                  <a:pt x="926" y="994"/>
                  <a:pt x="918" y="995"/>
                </a:cubicBezTo>
                <a:cubicBezTo>
                  <a:pt x="916" y="995"/>
                  <a:pt x="918" y="998"/>
                  <a:pt x="915" y="998"/>
                </a:cubicBezTo>
                <a:cubicBezTo>
                  <a:pt x="912" y="999"/>
                  <a:pt x="913" y="994"/>
                  <a:pt x="911" y="995"/>
                </a:cubicBezTo>
                <a:cubicBezTo>
                  <a:pt x="907" y="998"/>
                  <a:pt x="903" y="998"/>
                  <a:pt x="899" y="996"/>
                </a:cubicBezTo>
                <a:cubicBezTo>
                  <a:pt x="898" y="998"/>
                  <a:pt x="896" y="996"/>
                  <a:pt x="892" y="997"/>
                </a:cubicBezTo>
                <a:cubicBezTo>
                  <a:pt x="891" y="1000"/>
                  <a:pt x="895" y="1000"/>
                  <a:pt x="893" y="1000"/>
                </a:cubicBezTo>
                <a:cubicBezTo>
                  <a:pt x="892" y="1000"/>
                  <a:pt x="891" y="1000"/>
                  <a:pt x="889" y="1000"/>
                </a:cubicBezTo>
                <a:cubicBezTo>
                  <a:pt x="890" y="999"/>
                  <a:pt x="889" y="998"/>
                  <a:pt x="889" y="997"/>
                </a:cubicBezTo>
                <a:cubicBezTo>
                  <a:pt x="877" y="995"/>
                  <a:pt x="861" y="995"/>
                  <a:pt x="846" y="996"/>
                </a:cubicBezTo>
                <a:cubicBezTo>
                  <a:pt x="843" y="988"/>
                  <a:pt x="837" y="982"/>
                  <a:pt x="831" y="977"/>
                </a:cubicBezTo>
                <a:cubicBezTo>
                  <a:pt x="826" y="984"/>
                  <a:pt x="820" y="988"/>
                  <a:pt x="817" y="996"/>
                </a:cubicBezTo>
                <a:cubicBezTo>
                  <a:pt x="821" y="997"/>
                  <a:pt x="822" y="999"/>
                  <a:pt x="824" y="999"/>
                </a:cubicBezTo>
                <a:cubicBezTo>
                  <a:pt x="822" y="1003"/>
                  <a:pt x="815" y="999"/>
                  <a:pt x="814" y="1003"/>
                </a:cubicBezTo>
                <a:cubicBezTo>
                  <a:pt x="814" y="1001"/>
                  <a:pt x="812" y="1002"/>
                  <a:pt x="812" y="1000"/>
                </a:cubicBezTo>
                <a:cubicBezTo>
                  <a:pt x="813" y="1000"/>
                  <a:pt x="815" y="999"/>
                  <a:pt x="816" y="998"/>
                </a:cubicBezTo>
                <a:cubicBezTo>
                  <a:pt x="811" y="995"/>
                  <a:pt x="797" y="995"/>
                  <a:pt x="793" y="998"/>
                </a:cubicBezTo>
                <a:cubicBezTo>
                  <a:pt x="794" y="1000"/>
                  <a:pt x="797" y="998"/>
                  <a:pt x="797" y="1000"/>
                </a:cubicBezTo>
                <a:cubicBezTo>
                  <a:pt x="795" y="1004"/>
                  <a:pt x="788" y="998"/>
                  <a:pt x="789" y="996"/>
                </a:cubicBezTo>
                <a:cubicBezTo>
                  <a:pt x="777" y="998"/>
                  <a:pt x="759" y="994"/>
                  <a:pt x="748" y="996"/>
                </a:cubicBezTo>
                <a:cubicBezTo>
                  <a:pt x="751" y="997"/>
                  <a:pt x="754" y="999"/>
                  <a:pt x="757" y="1000"/>
                </a:cubicBezTo>
                <a:cubicBezTo>
                  <a:pt x="753" y="1000"/>
                  <a:pt x="750" y="1001"/>
                  <a:pt x="748" y="1003"/>
                </a:cubicBezTo>
                <a:cubicBezTo>
                  <a:pt x="748" y="1002"/>
                  <a:pt x="746" y="1003"/>
                  <a:pt x="746" y="1002"/>
                </a:cubicBezTo>
                <a:cubicBezTo>
                  <a:pt x="744" y="1000"/>
                  <a:pt x="748" y="1001"/>
                  <a:pt x="747" y="998"/>
                </a:cubicBezTo>
                <a:cubicBezTo>
                  <a:pt x="744" y="995"/>
                  <a:pt x="737" y="995"/>
                  <a:pt x="730" y="996"/>
                </a:cubicBezTo>
                <a:cubicBezTo>
                  <a:pt x="729" y="1000"/>
                  <a:pt x="733" y="998"/>
                  <a:pt x="733" y="1000"/>
                </a:cubicBezTo>
                <a:cubicBezTo>
                  <a:pt x="730" y="1001"/>
                  <a:pt x="730" y="1003"/>
                  <a:pt x="727" y="1002"/>
                </a:cubicBezTo>
                <a:cubicBezTo>
                  <a:pt x="726" y="1000"/>
                  <a:pt x="726" y="998"/>
                  <a:pt x="725" y="996"/>
                </a:cubicBezTo>
                <a:cubicBezTo>
                  <a:pt x="722" y="995"/>
                  <a:pt x="718" y="996"/>
                  <a:pt x="719" y="991"/>
                </a:cubicBezTo>
                <a:cubicBezTo>
                  <a:pt x="720" y="989"/>
                  <a:pt x="722" y="993"/>
                  <a:pt x="722" y="990"/>
                </a:cubicBezTo>
                <a:cubicBezTo>
                  <a:pt x="726" y="962"/>
                  <a:pt x="731" y="936"/>
                  <a:pt x="736" y="909"/>
                </a:cubicBezTo>
                <a:cubicBezTo>
                  <a:pt x="746" y="854"/>
                  <a:pt x="756" y="797"/>
                  <a:pt x="764" y="742"/>
                </a:cubicBezTo>
                <a:cubicBezTo>
                  <a:pt x="768" y="719"/>
                  <a:pt x="775" y="696"/>
                  <a:pt x="775" y="674"/>
                </a:cubicBezTo>
                <a:cubicBezTo>
                  <a:pt x="775" y="666"/>
                  <a:pt x="777" y="662"/>
                  <a:pt x="778" y="656"/>
                </a:cubicBezTo>
                <a:cubicBezTo>
                  <a:pt x="781" y="636"/>
                  <a:pt x="782" y="618"/>
                  <a:pt x="785" y="599"/>
                </a:cubicBezTo>
                <a:cubicBezTo>
                  <a:pt x="770" y="583"/>
                  <a:pt x="755" y="568"/>
                  <a:pt x="740" y="552"/>
                </a:cubicBezTo>
                <a:cubicBezTo>
                  <a:pt x="745" y="552"/>
                  <a:pt x="747" y="555"/>
                  <a:pt x="747" y="559"/>
                </a:cubicBezTo>
                <a:cubicBezTo>
                  <a:pt x="762" y="570"/>
                  <a:pt x="771" y="585"/>
                  <a:pt x="785" y="596"/>
                </a:cubicBezTo>
                <a:cubicBezTo>
                  <a:pt x="788" y="582"/>
                  <a:pt x="789" y="565"/>
                  <a:pt x="792" y="550"/>
                </a:cubicBezTo>
                <a:cubicBezTo>
                  <a:pt x="775" y="549"/>
                  <a:pt x="753" y="548"/>
                  <a:pt x="738" y="551"/>
                </a:cubicBezTo>
                <a:cubicBezTo>
                  <a:pt x="732" y="548"/>
                  <a:pt x="724" y="550"/>
                  <a:pt x="719" y="551"/>
                </a:cubicBezTo>
                <a:cubicBezTo>
                  <a:pt x="724" y="565"/>
                  <a:pt x="717" y="586"/>
                  <a:pt x="723" y="601"/>
                </a:cubicBezTo>
                <a:cubicBezTo>
                  <a:pt x="721" y="601"/>
                  <a:pt x="721" y="603"/>
                  <a:pt x="721" y="605"/>
                </a:cubicBezTo>
                <a:cubicBezTo>
                  <a:pt x="722" y="606"/>
                  <a:pt x="724" y="607"/>
                  <a:pt x="723" y="611"/>
                </a:cubicBezTo>
                <a:cubicBezTo>
                  <a:pt x="722" y="613"/>
                  <a:pt x="720" y="607"/>
                  <a:pt x="719" y="612"/>
                </a:cubicBezTo>
                <a:cubicBezTo>
                  <a:pt x="721" y="616"/>
                  <a:pt x="729" y="622"/>
                  <a:pt x="732" y="627"/>
                </a:cubicBezTo>
                <a:cubicBezTo>
                  <a:pt x="731" y="627"/>
                  <a:pt x="730" y="626"/>
                  <a:pt x="727" y="627"/>
                </a:cubicBezTo>
                <a:cubicBezTo>
                  <a:pt x="724" y="623"/>
                  <a:pt x="721" y="619"/>
                  <a:pt x="717" y="616"/>
                </a:cubicBezTo>
                <a:cubicBezTo>
                  <a:pt x="714" y="618"/>
                  <a:pt x="713" y="618"/>
                  <a:pt x="712" y="614"/>
                </a:cubicBezTo>
                <a:cubicBezTo>
                  <a:pt x="715" y="613"/>
                  <a:pt x="717" y="617"/>
                  <a:pt x="717" y="614"/>
                </a:cubicBezTo>
                <a:cubicBezTo>
                  <a:pt x="717" y="611"/>
                  <a:pt x="713" y="612"/>
                  <a:pt x="714" y="608"/>
                </a:cubicBezTo>
                <a:cubicBezTo>
                  <a:pt x="720" y="592"/>
                  <a:pt x="715" y="570"/>
                  <a:pt x="717" y="551"/>
                </a:cubicBezTo>
                <a:cubicBezTo>
                  <a:pt x="717" y="549"/>
                  <a:pt x="714" y="551"/>
                  <a:pt x="714" y="548"/>
                </a:cubicBezTo>
                <a:cubicBezTo>
                  <a:pt x="719" y="544"/>
                  <a:pt x="728" y="545"/>
                  <a:pt x="730" y="540"/>
                </a:cubicBezTo>
                <a:cubicBezTo>
                  <a:pt x="746" y="536"/>
                  <a:pt x="759" y="529"/>
                  <a:pt x="773" y="523"/>
                </a:cubicBezTo>
                <a:cubicBezTo>
                  <a:pt x="773" y="521"/>
                  <a:pt x="767" y="520"/>
                  <a:pt x="768" y="519"/>
                </a:cubicBezTo>
                <a:cubicBezTo>
                  <a:pt x="773" y="518"/>
                  <a:pt x="774" y="524"/>
                  <a:pt x="778" y="521"/>
                </a:cubicBezTo>
                <a:cubicBezTo>
                  <a:pt x="779" y="519"/>
                  <a:pt x="775" y="520"/>
                  <a:pt x="776" y="518"/>
                </a:cubicBezTo>
                <a:cubicBezTo>
                  <a:pt x="778" y="519"/>
                  <a:pt x="781" y="521"/>
                  <a:pt x="783" y="519"/>
                </a:cubicBezTo>
                <a:cubicBezTo>
                  <a:pt x="785" y="519"/>
                  <a:pt x="781" y="517"/>
                  <a:pt x="783" y="517"/>
                </a:cubicBezTo>
                <a:cubicBezTo>
                  <a:pt x="787" y="519"/>
                  <a:pt x="789" y="516"/>
                  <a:pt x="794" y="515"/>
                </a:cubicBezTo>
                <a:cubicBezTo>
                  <a:pt x="796" y="504"/>
                  <a:pt x="796" y="489"/>
                  <a:pt x="797" y="475"/>
                </a:cubicBezTo>
                <a:cubicBezTo>
                  <a:pt x="798" y="469"/>
                  <a:pt x="800" y="454"/>
                  <a:pt x="799" y="450"/>
                </a:cubicBezTo>
                <a:cubicBezTo>
                  <a:pt x="798" y="443"/>
                  <a:pt x="790" y="440"/>
                  <a:pt x="788" y="435"/>
                </a:cubicBezTo>
                <a:cubicBezTo>
                  <a:pt x="756" y="436"/>
                  <a:pt x="725" y="437"/>
                  <a:pt x="696" y="439"/>
                </a:cubicBezTo>
                <a:cubicBezTo>
                  <a:pt x="700" y="447"/>
                  <a:pt x="694" y="459"/>
                  <a:pt x="699" y="465"/>
                </a:cubicBezTo>
                <a:cubicBezTo>
                  <a:pt x="706" y="468"/>
                  <a:pt x="712" y="471"/>
                  <a:pt x="717" y="476"/>
                </a:cubicBezTo>
                <a:cubicBezTo>
                  <a:pt x="737" y="487"/>
                  <a:pt x="756" y="499"/>
                  <a:pt x="775" y="512"/>
                </a:cubicBezTo>
                <a:cubicBezTo>
                  <a:pt x="777" y="511"/>
                  <a:pt x="780" y="514"/>
                  <a:pt x="779" y="515"/>
                </a:cubicBezTo>
                <a:cubicBezTo>
                  <a:pt x="772" y="512"/>
                  <a:pt x="767" y="507"/>
                  <a:pt x="759" y="504"/>
                </a:cubicBezTo>
                <a:cubicBezTo>
                  <a:pt x="756" y="499"/>
                  <a:pt x="749" y="499"/>
                  <a:pt x="746" y="494"/>
                </a:cubicBezTo>
                <a:cubicBezTo>
                  <a:pt x="733" y="490"/>
                  <a:pt x="726" y="481"/>
                  <a:pt x="714" y="476"/>
                </a:cubicBezTo>
                <a:cubicBezTo>
                  <a:pt x="709" y="472"/>
                  <a:pt x="703" y="467"/>
                  <a:pt x="697" y="466"/>
                </a:cubicBezTo>
                <a:cubicBezTo>
                  <a:pt x="695" y="472"/>
                  <a:pt x="706" y="472"/>
                  <a:pt x="706" y="476"/>
                </a:cubicBezTo>
                <a:cubicBezTo>
                  <a:pt x="702" y="476"/>
                  <a:pt x="701" y="473"/>
                  <a:pt x="698" y="472"/>
                </a:cubicBezTo>
                <a:cubicBezTo>
                  <a:pt x="698" y="475"/>
                  <a:pt x="697" y="480"/>
                  <a:pt x="697" y="486"/>
                </a:cubicBezTo>
                <a:cubicBezTo>
                  <a:pt x="699" y="488"/>
                  <a:pt x="701" y="488"/>
                  <a:pt x="702" y="491"/>
                </a:cubicBezTo>
                <a:cubicBezTo>
                  <a:pt x="700" y="493"/>
                  <a:pt x="698" y="498"/>
                  <a:pt x="701" y="501"/>
                </a:cubicBezTo>
                <a:cubicBezTo>
                  <a:pt x="699" y="500"/>
                  <a:pt x="697" y="497"/>
                  <a:pt x="695" y="499"/>
                </a:cubicBezTo>
                <a:cubicBezTo>
                  <a:pt x="703" y="513"/>
                  <a:pt x="719" y="525"/>
                  <a:pt x="730" y="540"/>
                </a:cubicBezTo>
                <a:cubicBezTo>
                  <a:pt x="719" y="531"/>
                  <a:pt x="711" y="519"/>
                  <a:pt x="699" y="511"/>
                </a:cubicBezTo>
                <a:cubicBezTo>
                  <a:pt x="699" y="510"/>
                  <a:pt x="698" y="509"/>
                  <a:pt x="698" y="507"/>
                </a:cubicBezTo>
                <a:cubicBezTo>
                  <a:pt x="696" y="503"/>
                  <a:pt x="690" y="506"/>
                  <a:pt x="689" y="502"/>
                </a:cubicBezTo>
                <a:cubicBezTo>
                  <a:pt x="691" y="500"/>
                  <a:pt x="693" y="505"/>
                  <a:pt x="693" y="502"/>
                </a:cubicBezTo>
                <a:cubicBezTo>
                  <a:pt x="690" y="497"/>
                  <a:pt x="691" y="494"/>
                  <a:pt x="693" y="490"/>
                </a:cubicBezTo>
                <a:cubicBezTo>
                  <a:pt x="692" y="482"/>
                  <a:pt x="695" y="471"/>
                  <a:pt x="691" y="467"/>
                </a:cubicBezTo>
                <a:cubicBezTo>
                  <a:pt x="692" y="467"/>
                  <a:pt x="694" y="467"/>
                  <a:pt x="693" y="464"/>
                </a:cubicBezTo>
                <a:cubicBezTo>
                  <a:pt x="685" y="454"/>
                  <a:pt x="671" y="451"/>
                  <a:pt x="663" y="441"/>
                </a:cubicBezTo>
                <a:cubicBezTo>
                  <a:pt x="642" y="431"/>
                  <a:pt x="626" y="416"/>
                  <a:pt x="605" y="406"/>
                </a:cubicBezTo>
                <a:cubicBezTo>
                  <a:pt x="605" y="407"/>
                  <a:pt x="604" y="408"/>
                  <a:pt x="603" y="408"/>
                </a:cubicBezTo>
                <a:cubicBezTo>
                  <a:pt x="627" y="428"/>
                  <a:pt x="653" y="440"/>
                  <a:pt x="678" y="458"/>
                </a:cubicBezTo>
                <a:cubicBezTo>
                  <a:pt x="652" y="445"/>
                  <a:pt x="628" y="426"/>
                  <a:pt x="601" y="411"/>
                </a:cubicBezTo>
                <a:cubicBezTo>
                  <a:pt x="610" y="423"/>
                  <a:pt x="626" y="427"/>
                  <a:pt x="637" y="437"/>
                </a:cubicBezTo>
                <a:cubicBezTo>
                  <a:pt x="638" y="437"/>
                  <a:pt x="639" y="437"/>
                  <a:pt x="640" y="437"/>
                </a:cubicBezTo>
                <a:cubicBezTo>
                  <a:pt x="644" y="444"/>
                  <a:pt x="657" y="447"/>
                  <a:pt x="660" y="452"/>
                </a:cubicBezTo>
                <a:cubicBezTo>
                  <a:pt x="637" y="439"/>
                  <a:pt x="614" y="425"/>
                  <a:pt x="594" y="410"/>
                </a:cubicBezTo>
                <a:cubicBezTo>
                  <a:pt x="595" y="409"/>
                  <a:pt x="593" y="408"/>
                  <a:pt x="594" y="406"/>
                </a:cubicBezTo>
                <a:cubicBezTo>
                  <a:pt x="564" y="385"/>
                  <a:pt x="533" y="367"/>
                  <a:pt x="505" y="346"/>
                </a:cubicBezTo>
                <a:cubicBezTo>
                  <a:pt x="476" y="330"/>
                  <a:pt x="452" y="309"/>
                  <a:pt x="423" y="292"/>
                </a:cubicBezTo>
                <a:cubicBezTo>
                  <a:pt x="415" y="286"/>
                  <a:pt x="407" y="280"/>
                  <a:pt x="397" y="275"/>
                </a:cubicBezTo>
                <a:cubicBezTo>
                  <a:pt x="396" y="271"/>
                  <a:pt x="393" y="270"/>
                  <a:pt x="389" y="269"/>
                </a:cubicBezTo>
                <a:cubicBezTo>
                  <a:pt x="315" y="216"/>
                  <a:pt x="240" y="164"/>
                  <a:pt x="166" y="113"/>
                </a:cubicBezTo>
                <a:cubicBezTo>
                  <a:pt x="144" y="96"/>
                  <a:pt x="121" y="80"/>
                  <a:pt x="99" y="64"/>
                </a:cubicBezTo>
                <a:cubicBezTo>
                  <a:pt x="91" y="59"/>
                  <a:pt x="84" y="52"/>
                  <a:pt x="75" y="49"/>
                </a:cubicBezTo>
                <a:cubicBezTo>
                  <a:pt x="128" y="90"/>
                  <a:pt x="184" y="128"/>
                  <a:pt x="240" y="166"/>
                </a:cubicBezTo>
                <a:cubicBezTo>
                  <a:pt x="309" y="217"/>
                  <a:pt x="382" y="264"/>
                  <a:pt x="451" y="314"/>
                </a:cubicBezTo>
                <a:cubicBezTo>
                  <a:pt x="471" y="325"/>
                  <a:pt x="487" y="339"/>
                  <a:pt x="507" y="350"/>
                </a:cubicBezTo>
                <a:cubicBezTo>
                  <a:pt x="513" y="356"/>
                  <a:pt x="520" y="360"/>
                  <a:pt x="528" y="364"/>
                </a:cubicBezTo>
                <a:cubicBezTo>
                  <a:pt x="528" y="366"/>
                  <a:pt x="530" y="366"/>
                  <a:pt x="531" y="368"/>
                </a:cubicBezTo>
                <a:cubicBezTo>
                  <a:pt x="540" y="373"/>
                  <a:pt x="549" y="379"/>
                  <a:pt x="557" y="385"/>
                </a:cubicBezTo>
                <a:cubicBezTo>
                  <a:pt x="569" y="391"/>
                  <a:pt x="579" y="398"/>
                  <a:pt x="588" y="406"/>
                </a:cubicBezTo>
                <a:cubicBezTo>
                  <a:pt x="591" y="405"/>
                  <a:pt x="594" y="408"/>
                  <a:pt x="592" y="409"/>
                </a:cubicBezTo>
                <a:cubicBezTo>
                  <a:pt x="490" y="344"/>
                  <a:pt x="392" y="275"/>
                  <a:pt x="292" y="208"/>
                </a:cubicBezTo>
                <a:cubicBezTo>
                  <a:pt x="220" y="156"/>
                  <a:pt x="146" y="106"/>
                  <a:pt x="75" y="54"/>
                </a:cubicBezTo>
                <a:cubicBezTo>
                  <a:pt x="73" y="54"/>
                  <a:pt x="71" y="53"/>
                  <a:pt x="69" y="53"/>
                </a:cubicBezTo>
                <a:cubicBezTo>
                  <a:pt x="69" y="51"/>
                  <a:pt x="68" y="51"/>
                  <a:pt x="68" y="49"/>
                </a:cubicBezTo>
                <a:cubicBezTo>
                  <a:pt x="60" y="44"/>
                  <a:pt x="52" y="39"/>
                  <a:pt x="45" y="34"/>
                </a:cubicBezTo>
                <a:cubicBezTo>
                  <a:pt x="38" y="30"/>
                  <a:pt x="32" y="23"/>
                  <a:pt x="25" y="18"/>
                </a:cubicBezTo>
                <a:cubicBezTo>
                  <a:pt x="17" y="13"/>
                  <a:pt x="5" y="7"/>
                  <a:pt x="0" y="0"/>
                </a:cubicBezTo>
                <a:close/>
                <a:moveTo>
                  <a:pt x="918" y="593"/>
                </a:moveTo>
                <a:cubicBezTo>
                  <a:pt x="918" y="595"/>
                  <a:pt x="920" y="595"/>
                  <a:pt x="921" y="596"/>
                </a:cubicBezTo>
                <a:cubicBezTo>
                  <a:pt x="921" y="595"/>
                  <a:pt x="922" y="595"/>
                  <a:pt x="922" y="593"/>
                </a:cubicBezTo>
                <a:cubicBezTo>
                  <a:pt x="920" y="593"/>
                  <a:pt x="919" y="593"/>
                  <a:pt x="918" y="593"/>
                </a:cubicBezTo>
                <a:close/>
                <a:moveTo>
                  <a:pt x="721" y="1021"/>
                </a:moveTo>
                <a:cubicBezTo>
                  <a:pt x="723" y="1021"/>
                  <a:pt x="724" y="1022"/>
                  <a:pt x="726" y="1022"/>
                </a:cubicBezTo>
                <a:cubicBezTo>
                  <a:pt x="726" y="1019"/>
                  <a:pt x="722" y="1019"/>
                  <a:pt x="721" y="1021"/>
                </a:cubicBezTo>
                <a:close/>
                <a:moveTo>
                  <a:pt x="587" y="393"/>
                </a:moveTo>
                <a:cubicBezTo>
                  <a:pt x="548" y="366"/>
                  <a:pt x="510" y="340"/>
                  <a:pt x="471" y="314"/>
                </a:cubicBezTo>
                <a:cubicBezTo>
                  <a:pt x="362" y="238"/>
                  <a:pt x="252" y="160"/>
                  <a:pt x="145" y="83"/>
                </a:cubicBezTo>
                <a:cubicBezTo>
                  <a:pt x="124" y="67"/>
                  <a:pt x="103" y="50"/>
                  <a:pt x="80" y="36"/>
                </a:cubicBezTo>
                <a:cubicBezTo>
                  <a:pt x="80" y="36"/>
                  <a:pt x="79" y="36"/>
                  <a:pt x="79" y="36"/>
                </a:cubicBezTo>
                <a:cubicBezTo>
                  <a:pt x="80" y="40"/>
                  <a:pt x="78" y="42"/>
                  <a:pt x="78" y="45"/>
                </a:cubicBezTo>
                <a:cubicBezTo>
                  <a:pt x="229" y="153"/>
                  <a:pt x="380" y="261"/>
                  <a:pt x="535" y="364"/>
                </a:cubicBezTo>
                <a:cubicBezTo>
                  <a:pt x="553" y="376"/>
                  <a:pt x="573" y="392"/>
                  <a:pt x="593" y="402"/>
                </a:cubicBezTo>
                <a:cubicBezTo>
                  <a:pt x="595" y="403"/>
                  <a:pt x="599" y="408"/>
                  <a:pt x="602" y="404"/>
                </a:cubicBezTo>
                <a:cubicBezTo>
                  <a:pt x="598" y="399"/>
                  <a:pt x="592" y="396"/>
                  <a:pt x="587" y="393"/>
                </a:cubicBezTo>
                <a:close/>
                <a:moveTo>
                  <a:pt x="75" y="42"/>
                </a:moveTo>
                <a:cubicBezTo>
                  <a:pt x="75" y="39"/>
                  <a:pt x="74" y="38"/>
                  <a:pt x="70" y="38"/>
                </a:cubicBezTo>
                <a:cubicBezTo>
                  <a:pt x="70" y="41"/>
                  <a:pt x="72" y="42"/>
                  <a:pt x="75" y="42"/>
                </a:cubicBezTo>
                <a:close/>
                <a:moveTo>
                  <a:pt x="825" y="236"/>
                </a:moveTo>
                <a:cubicBezTo>
                  <a:pt x="825" y="235"/>
                  <a:pt x="826" y="232"/>
                  <a:pt x="824" y="232"/>
                </a:cubicBezTo>
                <a:cubicBezTo>
                  <a:pt x="823" y="232"/>
                  <a:pt x="823" y="237"/>
                  <a:pt x="825" y="236"/>
                </a:cubicBezTo>
                <a:close/>
                <a:moveTo>
                  <a:pt x="819" y="257"/>
                </a:moveTo>
                <a:cubicBezTo>
                  <a:pt x="825" y="255"/>
                  <a:pt x="823" y="262"/>
                  <a:pt x="827" y="262"/>
                </a:cubicBezTo>
                <a:cubicBezTo>
                  <a:pt x="829" y="253"/>
                  <a:pt x="826" y="247"/>
                  <a:pt x="820" y="243"/>
                </a:cubicBezTo>
                <a:cubicBezTo>
                  <a:pt x="820" y="240"/>
                  <a:pt x="821" y="235"/>
                  <a:pt x="819" y="234"/>
                </a:cubicBezTo>
                <a:cubicBezTo>
                  <a:pt x="818" y="243"/>
                  <a:pt x="819" y="250"/>
                  <a:pt x="819" y="257"/>
                </a:cubicBezTo>
                <a:close/>
                <a:moveTo>
                  <a:pt x="817" y="271"/>
                </a:moveTo>
                <a:cubicBezTo>
                  <a:pt x="818" y="271"/>
                  <a:pt x="818" y="270"/>
                  <a:pt x="820" y="270"/>
                </a:cubicBezTo>
                <a:cubicBezTo>
                  <a:pt x="820" y="268"/>
                  <a:pt x="820" y="267"/>
                  <a:pt x="819" y="266"/>
                </a:cubicBezTo>
                <a:cubicBezTo>
                  <a:pt x="818" y="266"/>
                  <a:pt x="818" y="266"/>
                  <a:pt x="817" y="266"/>
                </a:cubicBezTo>
                <a:cubicBezTo>
                  <a:pt x="817" y="268"/>
                  <a:pt x="817" y="269"/>
                  <a:pt x="817" y="271"/>
                </a:cubicBezTo>
                <a:close/>
                <a:moveTo>
                  <a:pt x="827" y="270"/>
                </a:moveTo>
                <a:cubicBezTo>
                  <a:pt x="827" y="268"/>
                  <a:pt x="826" y="267"/>
                  <a:pt x="824" y="267"/>
                </a:cubicBezTo>
                <a:cubicBezTo>
                  <a:pt x="824" y="269"/>
                  <a:pt x="826" y="269"/>
                  <a:pt x="827" y="270"/>
                </a:cubicBezTo>
                <a:close/>
                <a:moveTo>
                  <a:pt x="790" y="282"/>
                </a:moveTo>
                <a:cubicBezTo>
                  <a:pt x="797" y="281"/>
                  <a:pt x="805" y="280"/>
                  <a:pt x="809" y="275"/>
                </a:cubicBezTo>
                <a:cubicBezTo>
                  <a:pt x="801" y="276"/>
                  <a:pt x="795" y="279"/>
                  <a:pt x="790" y="282"/>
                </a:cubicBezTo>
                <a:close/>
                <a:moveTo>
                  <a:pt x="831" y="282"/>
                </a:moveTo>
                <a:cubicBezTo>
                  <a:pt x="830" y="280"/>
                  <a:pt x="830" y="279"/>
                  <a:pt x="829" y="278"/>
                </a:cubicBezTo>
                <a:cubicBezTo>
                  <a:pt x="827" y="280"/>
                  <a:pt x="829" y="282"/>
                  <a:pt x="831" y="282"/>
                </a:cubicBezTo>
                <a:close/>
                <a:moveTo>
                  <a:pt x="817" y="288"/>
                </a:moveTo>
                <a:cubicBezTo>
                  <a:pt x="818" y="285"/>
                  <a:pt x="820" y="283"/>
                  <a:pt x="821" y="279"/>
                </a:cubicBezTo>
                <a:cubicBezTo>
                  <a:pt x="816" y="277"/>
                  <a:pt x="814" y="285"/>
                  <a:pt x="817" y="288"/>
                </a:cubicBezTo>
                <a:close/>
                <a:moveTo>
                  <a:pt x="836" y="279"/>
                </a:moveTo>
                <a:cubicBezTo>
                  <a:pt x="836" y="282"/>
                  <a:pt x="838" y="284"/>
                  <a:pt x="841" y="284"/>
                </a:cubicBezTo>
                <a:cubicBezTo>
                  <a:pt x="842" y="282"/>
                  <a:pt x="845" y="281"/>
                  <a:pt x="847" y="279"/>
                </a:cubicBezTo>
                <a:cubicBezTo>
                  <a:pt x="843" y="280"/>
                  <a:pt x="839" y="278"/>
                  <a:pt x="836" y="279"/>
                </a:cubicBezTo>
                <a:close/>
                <a:moveTo>
                  <a:pt x="820" y="288"/>
                </a:moveTo>
                <a:cubicBezTo>
                  <a:pt x="822" y="289"/>
                  <a:pt x="826" y="287"/>
                  <a:pt x="829" y="287"/>
                </a:cubicBezTo>
                <a:cubicBezTo>
                  <a:pt x="828" y="284"/>
                  <a:pt x="826" y="282"/>
                  <a:pt x="824" y="280"/>
                </a:cubicBezTo>
                <a:cubicBezTo>
                  <a:pt x="823" y="282"/>
                  <a:pt x="822" y="285"/>
                  <a:pt x="820" y="288"/>
                </a:cubicBezTo>
                <a:close/>
                <a:moveTo>
                  <a:pt x="842" y="286"/>
                </a:moveTo>
                <a:cubicBezTo>
                  <a:pt x="847" y="287"/>
                  <a:pt x="854" y="285"/>
                  <a:pt x="855" y="281"/>
                </a:cubicBezTo>
                <a:cubicBezTo>
                  <a:pt x="849" y="281"/>
                  <a:pt x="847" y="284"/>
                  <a:pt x="842" y="286"/>
                </a:cubicBezTo>
                <a:close/>
                <a:moveTo>
                  <a:pt x="794" y="287"/>
                </a:moveTo>
                <a:cubicBezTo>
                  <a:pt x="799" y="287"/>
                  <a:pt x="802" y="288"/>
                  <a:pt x="807" y="288"/>
                </a:cubicBezTo>
                <a:cubicBezTo>
                  <a:pt x="807" y="286"/>
                  <a:pt x="807" y="283"/>
                  <a:pt x="808" y="282"/>
                </a:cubicBezTo>
                <a:cubicBezTo>
                  <a:pt x="803" y="284"/>
                  <a:pt x="797" y="282"/>
                  <a:pt x="794" y="287"/>
                </a:cubicBezTo>
                <a:close/>
                <a:moveTo>
                  <a:pt x="861" y="286"/>
                </a:moveTo>
                <a:cubicBezTo>
                  <a:pt x="866" y="285"/>
                  <a:pt x="871" y="286"/>
                  <a:pt x="874" y="284"/>
                </a:cubicBezTo>
                <a:cubicBezTo>
                  <a:pt x="871" y="282"/>
                  <a:pt x="865" y="283"/>
                  <a:pt x="862" y="282"/>
                </a:cubicBezTo>
                <a:cubicBezTo>
                  <a:pt x="861" y="283"/>
                  <a:pt x="861" y="284"/>
                  <a:pt x="861" y="286"/>
                </a:cubicBezTo>
                <a:close/>
                <a:moveTo>
                  <a:pt x="854" y="286"/>
                </a:moveTo>
                <a:cubicBezTo>
                  <a:pt x="855" y="287"/>
                  <a:pt x="860" y="284"/>
                  <a:pt x="857" y="284"/>
                </a:cubicBezTo>
                <a:cubicBezTo>
                  <a:pt x="856" y="285"/>
                  <a:pt x="854" y="284"/>
                  <a:pt x="854" y="286"/>
                </a:cubicBezTo>
                <a:close/>
                <a:moveTo>
                  <a:pt x="788" y="288"/>
                </a:moveTo>
                <a:cubicBezTo>
                  <a:pt x="788" y="289"/>
                  <a:pt x="788" y="290"/>
                  <a:pt x="788" y="290"/>
                </a:cubicBezTo>
                <a:cubicBezTo>
                  <a:pt x="792" y="290"/>
                  <a:pt x="795" y="291"/>
                  <a:pt x="796" y="288"/>
                </a:cubicBezTo>
                <a:cubicBezTo>
                  <a:pt x="793" y="289"/>
                  <a:pt x="790" y="286"/>
                  <a:pt x="788" y="288"/>
                </a:cubicBezTo>
                <a:close/>
                <a:moveTo>
                  <a:pt x="772" y="292"/>
                </a:moveTo>
                <a:cubicBezTo>
                  <a:pt x="775" y="293"/>
                  <a:pt x="784" y="294"/>
                  <a:pt x="783" y="289"/>
                </a:cubicBezTo>
                <a:cubicBezTo>
                  <a:pt x="779" y="289"/>
                  <a:pt x="775" y="290"/>
                  <a:pt x="772" y="292"/>
                </a:cubicBezTo>
                <a:close/>
                <a:moveTo>
                  <a:pt x="855" y="290"/>
                </a:moveTo>
                <a:cubicBezTo>
                  <a:pt x="856" y="291"/>
                  <a:pt x="857" y="291"/>
                  <a:pt x="859" y="290"/>
                </a:cubicBezTo>
                <a:cubicBezTo>
                  <a:pt x="858" y="289"/>
                  <a:pt x="855" y="289"/>
                  <a:pt x="855" y="290"/>
                </a:cubicBezTo>
                <a:close/>
                <a:moveTo>
                  <a:pt x="848" y="291"/>
                </a:moveTo>
                <a:cubicBezTo>
                  <a:pt x="848" y="293"/>
                  <a:pt x="851" y="291"/>
                  <a:pt x="852" y="292"/>
                </a:cubicBezTo>
                <a:cubicBezTo>
                  <a:pt x="853" y="289"/>
                  <a:pt x="847" y="289"/>
                  <a:pt x="848" y="291"/>
                </a:cubicBezTo>
                <a:close/>
                <a:moveTo>
                  <a:pt x="902" y="292"/>
                </a:moveTo>
                <a:cubicBezTo>
                  <a:pt x="885" y="289"/>
                  <a:pt x="870" y="295"/>
                  <a:pt x="853" y="295"/>
                </a:cubicBezTo>
                <a:cubicBezTo>
                  <a:pt x="852" y="299"/>
                  <a:pt x="856" y="300"/>
                  <a:pt x="858" y="301"/>
                </a:cubicBezTo>
                <a:cubicBezTo>
                  <a:pt x="865" y="308"/>
                  <a:pt x="873" y="317"/>
                  <a:pt x="881" y="325"/>
                </a:cubicBezTo>
                <a:cubicBezTo>
                  <a:pt x="888" y="333"/>
                  <a:pt x="897" y="341"/>
                  <a:pt x="906" y="347"/>
                </a:cubicBezTo>
                <a:cubicBezTo>
                  <a:pt x="906" y="343"/>
                  <a:pt x="902" y="343"/>
                  <a:pt x="902" y="340"/>
                </a:cubicBezTo>
                <a:cubicBezTo>
                  <a:pt x="911" y="332"/>
                  <a:pt x="905" y="306"/>
                  <a:pt x="906" y="290"/>
                </a:cubicBezTo>
                <a:cubicBezTo>
                  <a:pt x="904" y="289"/>
                  <a:pt x="903" y="291"/>
                  <a:pt x="902" y="292"/>
                </a:cubicBezTo>
                <a:close/>
                <a:moveTo>
                  <a:pt x="817" y="295"/>
                </a:moveTo>
                <a:cubicBezTo>
                  <a:pt x="820" y="294"/>
                  <a:pt x="826" y="296"/>
                  <a:pt x="826" y="292"/>
                </a:cubicBezTo>
                <a:cubicBezTo>
                  <a:pt x="823" y="292"/>
                  <a:pt x="817" y="290"/>
                  <a:pt x="817" y="295"/>
                </a:cubicBezTo>
                <a:close/>
                <a:moveTo>
                  <a:pt x="823" y="301"/>
                </a:moveTo>
                <a:cubicBezTo>
                  <a:pt x="824" y="302"/>
                  <a:pt x="825" y="303"/>
                  <a:pt x="827" y="303"/>
                </a:cubicBezTo>
                <a:cubicBezTo>
                  <a:pt x="829" y="302"/>
                  <a:pt x="832" y="301"/>
                  <a:pt x="831" y="297"/>
                </a:cubicBezTo>
                <a:cubicBezTo>
                  <a:pt x="827" y="297"/>
                  <a:pt x="824" y="297"/>
                  <a:pt x="823" y="301"/>
                </a:cubicBezTo>
                <a:close/>
                <a:moveTo>
                  <a:pt x="741" y="303"/>
                </a:moveTo>
                <a:cubicBezTo>
                  <a:pt x="741" y="315"/>
                  <a:pt x="741" y="334"/>
                  <a:pt x="741" y="350"/>
                </a:cubicBezTo>
                <a:cubicBezTo>
                  <a:pt x="742" y="352"/>
                  <a:pt x="746" y="353"/>
                  <a:pt x="744" y="356"/>
                </a:cubicBezTo>
                <a:cubicBezTo>
                  <a:pt x="742" y="356"/>
                  <a:pt x="744" y="352"/>
                  <a:pt x="742" y="353"/>
                </a:cubicBezTo>
                <a:cubicBezTo>
                  <a:pt x="739" y="356"/>
                  <a:pt x="746" y="359"/>
                  <a:pt x="742" y="363"/>
                </a:cubicBezTo>
                <a:cubicBezTo>
                  <a:pt x="741" y="363"/>
                  <a:pt x="739" y="360"/>
                  <a:pt x="737" y="362"/>
                </a:cubicBezTo>
                <a:cubicBezTo>
                  <a:pt x="749" y="376"/>
                  <a:pt x="758" y="392"/>
                  <a:pt x="770" y="405"/>
                </a:cubicBezTo>
                <a:cubicBezTo>
                  <a:pt x="781" y="401"/>
                  <a:pt x="791" y="397"/>
                  <a:pt x="802" y="393"/>
                </a:cubicBezTo>
                <a:cubicBezTo>
                  <a:pt x="801" y="383"/>
                  <a:pt x="806" y="368"/>
                  <a:pt x="801" y="361"/>
                </a:cubicBezTo>
                <a:cubicBezTo>
                  <a:pt x="805" y="354"/>
                  <a:pt x="803" y="342"/>
                  <a:pt x="804" y="333"/>
                </a:cubicBezTo>
                <a:cubicBezTo>
                  <a:pt x="805" y="322"/>
                  <a:pt x="807" y="311"/>
                  <a:pt x="807" y="299"/>
                </a:cubicBezTo>
                <a:cubicBezTo>
                  <a:pt x="787" y="300"/>
                  <a:pt x="770" y="300"/>
                  <a:pt x="752" y="302"/>
                </a:cubicBezTo>
                <a:cubicBezTo>
                  <a:pt x="765" y="311"/>
                  <a:pt x="774" y="323"/>
                  <a:pt x="786" y="332"/>
                </a:cubicBezTo>
                <a:cubicBezTo>
                  <a:pt x="790" y="339"/>
                  <a:pt x="800" y="342"/>
                  <a:pt x="801" y="349"/>
                </a:cubicBezTo>
                <a:cubicBezTo>
                  <a:pt x="800" y="347"/>
                  <a:pt x="796" y="347"/>
                  <a:pt x="796" y="343"/>
                </a:cubicBezTo>
                <a:cubicBezTo>
                  <a:pt x="780" y="332"/>
                  <a:pt x="768" y="316"/>
                  <a:pt x="751" y="304"/>
                </a:cubicBezTo>
                <a:cubicBezTo>
                  <a:pt x="751" y="303"/>
                  <a:pt x="751" y="302"/>
                  <a:pt x="751" y="301"/>
                </a:cubicBezTo>
                <a:cubicBezTo>
                  <a:pt x="749" y="302"/>
                  <a:pt x="744" y="300"/>
                  <a:pt x="745" y="303"/>
                </a:cubicBezTo>
                <a:cubicBezTo>
                  <a:pt x="750" y="307"/>
                  <a:pt x="755" y="313"/>
                  <a:pt x="760" y="318"/>
                </a:cubicBezTo>
                <a:cubicBezTo>
                  <a:pt x="756" y="318"/>
                  <a:pt x="756" y="315"/>
                  <a:pt x="753" y="314"/>
                </a:cubicBezTo>
                <a:cubicBezTo>
                  <a:pt x="753" y="315"/>
                  <a:pt x="754" y="317"/>
                  <a:pt x="753" y="317"/>
                </a:cubicBezTo>
                <a:cubicBezTo>
                  <a:pt x="750" y="314"/>
                  <a:pt x="745" y="312"/>
                  <a:pt x="743" y="307"/>
                </a:cubicBezTo>
                <a:cubicBezTo>
                  <a:pt x="747" y="308"/>
                  <a:pt x="749" y="314"/>
                  <a:pt x="753" y="313"/>
                </a:cubicBezTo>
                <a:cubicBezTo>
                  <a:pt x="748" y="310"/>
                  <a:pt x="747" y="305"/>
                  <a:pt x="741" y="303"/>
                </a:cubicBezTo>
                <a:close/>
                <a:moveTo>
                  <a:pt x="823" y="307"/>
                </a:moveTo>
                <a:cubicBezTo>
                  <a:pt x="822" y="301"/>
                  <a:pt x="811" y="305"/>
                  <a:pt x="815" y="315"/>
                </a:cubicBezTo>
                <a:cubicBezTo>
                  <a:pt x="817" y="313"/>
                  <a:pt x="824" y="309"/>
                  <a:pt x="823" y="307"/>
                </a:cubicBezTo>
                <a:close/>
                <a:moveTo>
                  <a:pt x="831" y="307"/>
                </a:moveTo>
                <a:cubicBezTo>
                  <a:pt x="831" y="306"/>
                  <a:pt x="831" y="305"/>
                  <a:pt x="831" y="304"/>
                </a:cubicBezTo>
                <a:cubicBezTo>
                  <a:pt x="829" y="304"/>
                  <a:pt x="829" y="307"/>
                  <a:pt x="831" y="307"/>
                </a:cubicBezTo>
                <a:close/>
                <a:moveTo>
                  <a:pt x="818" y="319"/>
                </a:moveTo>
                <a:cubicBezTo>
                  <a:pt x="823" y="321"/>
                  <a:pt x="825" y="314"/>
                  <a:pt x="829" y="313"/>
                </a:cubicBezTo>
                <a:cubicBezTo>
                  <a:pt x="829" y="311"/>
                  <a:pt x="827" y="310"/>
                  <a:pt x="826" y="309"/>
                </a:cubicBezTo>
                <a:cubicBezTo>
                  <a:pt x="823" y="312"/>
                  <a:pt x="818" y="313"/>
                  <a:pt x="818" y="319"/>
                </a:cubicBezTo>
                <a:close/>
                <a:moveTo>
                  <a:pt x="823" y="323"/>
                </a:moveTo>
                <a:cubicBezTo>
                  <a:pt x="825" y="323"/>
                  <a:pt x="826" y="325"/>
                  <a:pt x="829" y="325"/>
                </a:cubicBezTo>
                <a:cubicBezTo>
                  <a:pt x="833" y="323"/>
                  <a:pt x="831" y="319"/>
                  <a:pt x="832" y="315"/>
                </a:cubicBezTo>
                <a:cubicBezTo>
                  <a:pt x="828" y="316"/>
                  <a:pt x="825" y="319"/>
                  <a:pt x="823" y="323"/>
                </a:cubicBezTo>
                <a:close/>
                <a:moveTo>
                  <a:pt x="814" y="337"/>
                </a:moveTo>
                <a:cubicBezTo>
                  <a:pt x="818" y="335"/>
                  <a:pt x="819" y="332"/>
                  <a:pt x="823" y="330"/>
                </a:cubicBezTo>
                <a:cubicBezTo>
                  <a:pt x="822" y="328"/>
                  <a:pt x="821" y="326"/>
                  <a:pt x="818" y="325"/>
                </a:cubicBezTo>
                <a:cubicBezTo>
                  <a:pt x="815" y="328"/>
                  <a:pt x="814" y="330"/>
                  <a:pt x="814" y="337"/>
                </a:cubicBezTo>
                <a:close/>
                <a:moveTo>
                  <a:pt x="830" y="327"/>
                </a:moveTo>
                <a:cubicBezTo>
                  <a:pt x="830" y="328"/>
                  <a:pt x="830" y="328"/>
                  <a:pt x="831" y="329"/>
                </a:cubicBezTo>
                <a:cubicBezTo>
                  <a:pt x="832" y="329"/>
                  <a:pt x="833" y="328"/>
                  <a:pt x="833" y="326"/>
                </a:cubicBezTo>
                <a:cubicBezTo>
                  <a:pt x="831" y="326"/>
                  <a:pt x="831" y="326"/>
                  <a:pt x="830" y="327"/>
                </a:cubicBezTo>
                <a:close/>
                <a:moveTo>
                  <a:pt x="838" y="332"/>
                </a:moveTo>
                <a:cubicBezTo>
                  <a:pt x="838" y="330"/>
                  <a:pt x="838" y="329"/>
                  <a:pt x="837" y="328"/>
                </a:cubicBezTo>
                <a:cubicBezTo>
                  <a:pt x="836" y="329"/>
                  <a:pt x="836" y="333"/>
                  <a:pt x="838" y="332"/>
                </a:cubicBezTo>
                <a:close/>
                <a:moveTo>
                  <a:pt x="817" y="340"/>
                </a:moveTo>
                <a:cubicBezTo>
                  <a:pt x="819" y="340"/>
                  <a:pt x="818" y="342"/>
                  <a:pt x="820" y="342"/>
                </a:cubicBezTo>
                <a:cubicBezTo>
                  <a:pt x="824" y="338"/>
                  <a:pt x="828" y="337"/>
                  <a:pt x="831" y="333"/>
                </a:cubicBezTo>
                <a:cubicBezTo>
                  <a:pt x="824" y="329"/>
                  <a:pt x="820" y="336"/>
                  <a:pt x="817" y="340"/>
                </a:cubicBezTo>
                <a:close/>
                <a:moveTo>
                  <a:pt x="823" y="344"/>
                </a:moveTo>
                <a:cubicBezTo>
                  <a:pt x="825" y="345"/>
                  <a:pt x="827" y="346"/>
                  <a:pt x="829" y="346"/>
                </a:cubicBezTo>
                <a:cubicBezTo>
                  <a:pt x="833" y="345"/>
                  <a:pt x="835" y="340"/>
                  <a:pt x="833" y="336"/>
                </a:cubicBezTo>
                <a:cubicBezTo>
                  <a:pt x="828" y="338"/>
                  <a:pt x="826" y="341"/>
                  <a:pt x="823" y="344"/>
                </a:cubicBezTo>
                <a:close/>
                <a:moveTo>
                  <a:pt x="809" y="342"/>
                </a:moveTo>
                <a:cubicBezTo>
                  <a:pt x="810" y="341"/>
                  <a:pt x="811" y="338"/>
                  <a:pt x="809" y="338"/>
                </a:cubicBezTo>
                <a:cubicBezTo>
                  <a:pt x="808" y="339"/>
                  <a:pt x="808" y="341"/>
                  <a:pt x="809" y="342"/>
                </a:cubicBezTo>
                <a:close/>
                <a:moveTo>
                  <a:pt x="814" y="357"/>
                </a:moveTo>
                <a:cubicBezTo>
                  <a:pt x="817" y="358"/>
                  <a:pt x="821" y="353"/>
                  <a:pt x="824" y="351"/>
                </a:cubicBezTo>
                <a:cubicBezTo>
                  <a:pt x="822" y="349"/>
                  <a:pt x="820" y="348"/>
                  <a:pt x="818" y="346"/>
                </a:cubicBezTo>
                <a:cubicBezTo>
                  <a:pt x="815" y="348"/>
                  <a:pt x="813" y="354"/>
                  <a:pt x="814" y="357"/>
                </a:cubicBezTo>
                <a:close/>
                <a:moveTo>
                  <a:pt x="831" y="350"/>
                </a:moveTo>
                <a:cubicBezTo>
                  <a:pt x="835" y="351"/>
                  <a:pt x="835" y="346"/>
                  <a:pt x="832" y="346"/>
                </a:cubicBezTo>
                <a:cubicBezTo>
                  <a:pt x="832" y="348"/>
                  <a:pt x="831" y="348"/>
                  <a:pt x="831" y="350"/>
                </a:cubicBezTo>
                <a:close/>
                <a:moveTo>
                  <a:pt x="839" y="355"/>
                </a:moveTo>
                <a:cubicBezTo>
                  <a:pt x="840" y="353"/>
                  <a:pt x="840" y="350"/>
                  <a:pt x="838" y="350"/>
                </a:cubicBezTo>
                <a:cubicBezTo>
                  <a:pt x="839" y="351"/>
                  <a:pt x="837" y="354"/>
                  <a:pt x="839" y="355"/>
                </a:cubicBezTo>
                <a:close/>
                <a:moveTo>
                  <a:pt x="818" y="361"/>
                </a:moveTo>
                <a:cubicBezTo>
                  <a:pt x="820" y="361"/>
                  <a:pt x="819" y="362"/>
                  <a:pt x="821" y="362"/>
                </a:cubicBezTo>
                <a:cubicBezTo>
                  <a:pt x="824" y="359"/>
                  <a:pt x="828" y="358"/>
                  <a:pt x="831" y="355"/>
                </a:cubicBezTo>
                <a:cubicBezTo>
                  <a:pt x="826" y="350"/>
                  <a:pt x="819" y="356"/>
                  <a:pt x="818" y="361"/>
                </a:cubicBezTo>
                <a:close/>
                <a:moveTo>
                  <a:pt x="824" y="364"/>
                </a:moveTo>
                <a:cubicBezTo>
                  <a:pt x="829" y="371"/>
                  <a:pt x="837" y="364"/>
                  <a:pt x="834" y="357"/>
                </a:cubicBezTo>
                <a:cubicBezTo>
                  <a:pt x="830" y="358"/>
                  <a:pt x="826" y="360"/>
                  <a:pt x="824" y="364"/>
                </a:cubicBezTo>
                <a:close/>
                <a:moveTo>
                  <a:pt x="819" y="374"/>
                </a:moveTo>
                <a:cubicBezTo>
                  <a:pt x="819" y="371"/>
                  <a:pt x="822" y="373"/>
                  <a:pt x="824" y="372"/>
                </a:cubicBezTo>
                <a:cubicBezTo>
                  <a:pt x="823" y="370"/>
                  <a:pt x="821" y="369"/>
                  <a:pt x="818" y="368"/>
                </a:cubicBezTo>
                <a:cubicBezTo>
                  <a:pt x="815" y="370"/>
                  <a:pt x="812" y="372"/>
                  <a:pt x="813" y="379"/>
                </a:cubicBezTo>
                <a:cubicBezTo>
                  <a:pt x="816" y="379"/>
                  <a:pt x="818" y="378"/>
                  <a:pt x="818" y="376"/>
                </a:cubicBezTo>
                <a:cubicBezTo>
                  <a:pt x="818" y="373"/>
                  <a:pt x="815" y="374"/>
                  <a:pt x="816" y="372"/>
                </a:cubicBezTo>
                <a:cubicBezTo>
                  <a:pt x="818" y="373"/>
                  <a:pt x="818" y="368"/>
                  <a:pt x="820" y="371"/>
                </a:cubicBezTo>
                <a:cubicBezTo>
                  <a:pt x="819" y="371"/>
                  <a:pt x="816" y="375"/>
                  <a:pt x="819" y="374"/>
                </a:cubicBezTo>
                <a:close/>
                <a:moveTo>
                  <a:pt x="842" y="377"/>
                </a:moveTo>
                <a:cubicBezTo>
                  <a:pt x="841" y="375"/>
                  <a:pt x="842" y="372"/>
                  <a:pt x="840" y="372"/>
                </a:cubicBezTo>
                <a:cubicBezTo>
                  <a:pt x="840" y="374"/>
                  <a:pt x="839" y="377"/>
                  <a:pt x="842" y="377"/>
                </a:cubicBezTo>
                <a:close/>
                <a:moveTo>
                  <a:pt x="825" y="374"/>
                </a:moveTo>
                <a:cubicBezTo>
                  <a:pt x="825" y="375"/>
                  <a:pt x="825" y="376"/>
                  <a:pt x="825" y="376"/>
                </a:cubicBezTo>
                <a:cubicBezTo>
                  <a:pt x="826" y="377"/>
                  <a:pt x="830" y="378"/>
                  <a:pt x="831" y="376"/>
                </a:cubicBezTo>
                <a:cubicBezTo>
                  <a:pt x="830" y="375"/>
                  <a:pt x="828" y="372"/>
                  <a:pt x="825" y="374"/>
                </a:cubicBezTo>
                <a:close/>
                <a:moveTo>
                  <a:pt x="818" y="381"/>
                </a:moveTo>
                <a:cubicBezTo>
                  <a:pt x="822" y="385"/>
                  <a:pt x="822" y="377"/>
                  <a:pt x="825" y="379"/>
                </a:cubicBezTo>
                <a:cubicBezTo>
                  <a:pt x="825" y="377"/>
                  <a:pt x="825" y="376"/>
                  <a:pt x="822" y="376"/>
                </a:cubicBezTo>
                <a:cubicBezTo>
                  <a:pt x="823" y="380"/>
                  <a:pt x="817" y="377"/>
                  <a:pt x="818" y="381"/>
                </a:cubicBezTo>
                <a:close/>
                <a:moveTo>
                  <a:pt x="824" y="383"/>
                </a:moveTo>
                <a:cubicBezTo>
                  <a:pt x="828" y="389"/>
                  <a:pt x="838" y="387"/>
                  <a:pt x="835" y="379"/>
                </a:cubicBezTo>
                <a:cubicBezTo>
                  <a:pt x="829" y="378"/>
                  <a:pt x="830" y="384"/>
                  <a:pt x="824" y="383"/>
                </a:cubicBezTo>
                <a:close/>
                <a:moveTo>
                  <a:pt x="809" y="383"/>
                </a:moveTo>
                <a:cubicBezTo>
                  <a:pt x="810" y="380"/>
                  <a:pt x="809" y="379"/>
                  <a:pt x="807" y="379"/>
                </a:cubicBezTo>
                <a:cubicBezTo>
                  <a:pt x="807" y="381"/>
                  <a:pt x="807" y="383"/>
                  <a:pt x="809" y="383"/>
                </a:cubicBezTo>
                <a:close/>
                <a:moveTo>
                  <a:pt x="813" y="393"/>
                </a:moveTo>
                <a:cubicBezTo>
                  <a:pt x="816" y="391"/>
                  <a:pt x="821" y="393"/>
                  <a:pt x="823" y="390"/>
                </a:cubicBezTo>
                <a:cubicBezTo>
                  <a:pt x="820" y="389"/>
                  <a:pt x="812" y="386"/>
                  <a:pt x="813" y="393"/>
                </a:cubicBezTo>
                <a:close/>
                <a:moveTo>
                  <a:pt x="817" y="401"/>
                </a:moveTo>
                <a:cubicBezTo>
                  <a:pt x="824" y="400"/>
                  <a:pt x="829" y="401"/>
                  <a:pt x="832" y="396"/>
                </a:cubicBezTo>
                <a:cubicBezTo>
                  <a:pt x="826" y="393"/>
                  <a:pt x="820" y="397"/>
                  <a:pt x="817" y="401"/>
                </a:cubicBezTo>
                <a:close/>
                <a:moveTo>
                  <a:pt x="812" y="396"/>
                </a:moveTo>
                <a:cubicBezTo>
                  <a:pt x="812" y="397"/>
                  <a:pt x="812" y="398"/>
                  <a:pt x="812" y="399"/>
                </a:cubicBezTo>
                <a:cubicBezTo>
                  <a:pt x="815" y="399"/>
                  <a:pt x="816" y="398"/>
                  <a:pt x="818" y="396"/>
                </a:cubicBezTo>
                <a:cubicBezTo>
                  <a:pt x="817" y="395"/>
                  <a:pt x="813" y="395"/>
                  <a:pt x="812" y="396"/>
                </a:cubicBezTo>
                <a:close/>
                <a:moveTo>
                  <a:pt x="865" y="400"/>
                </a:moveTo>
                <a:cubicBezTo>
                  <a:pt x="859" y="401"/>
                  <a:pt x="856" y="398"/>
                  <a:pt x="849" y="397"/>
                </a:cubicBezTo>
                <a:cubicBezTo>
                  <a:pt x="852" y="400"/>
                  <a:pt x="862" y="403"/>
                  <a:pt x="865" y="400"/>
                </a:cubicBezTo>
                <a:close/>
                <a:moveTo>
                  <a:pt x="778" y="407"/>
                </a:moveTo>
                <a:cubicBezTo>
                  <a:pt x="785" y="411"/>
                  <a:pt x="793" y="404"/>
                  <a:pt x="801" y="403"/>
                </a:cubicBezTo>
                <a:cubicBezTo>
                  <a:pt x="801" y="400"/>
                  <a:pt x="802" y="400"/>
                  <a:pt x="801" y="398"/>
                </a:cubicBezTo>
                <a:cubicBezTo>
                  <a:pt x="792" y="400"/>
                  <a:pt x="784" y="402"/>
                  <a:pt x="778" y="407"/>
                </a:cubicBezTo>
                <a:close/>
                <a:moveTo>
                  <a:pt x="824" y="404"/>
                </a:moveTo>
                <a:cubicBezTo>
                  <a:pt x="823" y="403"/>
                  <a:pt x="819" y="403"/>
                  <a:pt x="817" y="403"/>
                </a:cubicBezTo>
                <a:cubicBezTo>
                  <a:pt x="817" y="407"/>
                  <a:pt x="823" y="407"/>
                  <a:pt x="824" y="404"/>
                </a:cubicBezTo>
                <a:close/>
                <a:moveTo>
                  <a:pt x="822" y="409"/>
                </a:moveTo>
                <a:cubicBezTo>
                  <a:pt x="825" y="410"/>
                  <a:pt x="826" y="413"/>
                  <a:pt x="830" y="413"/>
                </a:cubicBezTo>
                <a:cubicBezTo>
                  <a:pt x="832" y="410"/>
                  <a:pt x="836" y="409"/>
                  <a:pt x="837" y="405"/>
                </a:cubicBezTo>
                <a:cubicBezTo>
                  <a:pt x="831" y="401"/>
                  <a:pt x="825" y="406"/>
                  <a:pt x="822" y="409"/>
                </a:cubicBezTo>
                <a:close/>
                <a:moveTo>
                  <a:pt x="846" y="404"/>
                </a:moveTo>
                <a:cubicBezTo>
                  <a:pt x="847" y="408"/>
                  <a:pt x="846" y="414"/>
                  <a:pt x="849" y="415"/>
                </a:cubicBezTo>
                <a:cubicBezTo>
                  <a:pt x="851" y="412"/>
                  <a:pt x="858" y="410"/>
                  <a:pt x="856" y="405"/>
                </a:cubicBezTo>
                <a:cubicBezTo>
                  <a:pt x="853" y="404"/>
                  <a:pt x="849" y="404"/>
                  <a:pt x="846" y="404"/>
                </a:cubicBezTo>
                <a:close/>
                <a:moveTo>
                  <a:pt x="883" y="404"/>
                </a:moveTo>
                <a:cubicBezTo>
                  <a:pt x="881" y="404"/>
                  <a:pt x="877" y="403"/>
                  <a:pt x="876" y="405"/>
                </a:cubicBezTo>
                <a:cubicBezTo>
                  <a:pt x="878" y="405"/>
                  <a:pt x="882" y="406"/>
                  <a:pt x="883" y="404"/>
                </a:cubicBezTo>
                <a:close/>
                <a:moveTo>
                  <a:pt x="812" y="413"/>
                </a:moveTo>
                <a:cubicBezTo>
                  <a:pt x="814" y="414"/>
                  <a:pt x="816" y="411"/>
                  <a:pt x="816" y="409"/>
                </a:cubicBezTo>
                <a:cubicBezTo>
                  <a:pt x="814" y="409"/>
                  <a:pt x="815" y="406"/>
                  <a:pt x="812" y="407"/>
                </a:cubicBezTo>
                <a:cubicBezTo>
                  <a:pt x="812" y="409"/>
                  <a:pt x="812" y="411"/>
                  <a:pt x="812" y="413"/>
                </a:cubicBezTo>
                <a:close/>
                <a:moveTo>
                  <a:pt x="841" y="412"/>
                </a:moveTo>
                <a:cubicBezTo>
                  <a:pt x="841" y="411"/>
                  <a:pt x="843" y="407"/>
                  <a:pt x="840" y="407"/>
                </a:cubicBezTo>
                <a:cubicBezTo>
                  <a:pt x="841" y="408"/>
                  <a:pt x="839" y="412"/>
                  <a:pt x="841" y="412"/>
                </a:cubicBezTo>
                <a:close/>
                <a:moveTo>
                  <a:pt x="864" y="411"/>
                </a:moveTo>
                <a:cubicBezTo>
                  <a:pt x="867" y="411"/>
                  <a:pt x="868" y="409"/>
                  <a:pt x="868" y="407"/>
                </a:cubicBezTo>
                <a:cubicBezTo>
                  <a:pt x="864" y="406"/>
                  <a:pt x="863" y="408"/>
                  <a:pt x="864" y="411"/>
                </a:cubicBezTo>
                <a:close/>
                <a:moveTo>
                  <a:pt x="786" y="411"/>
                </a:moveTo>
                <a:cubicBezTo>
                  <a:pt x="789" y="416"/>
                  <a:pt x="794" y="420"/>
                  <a:pt x="800" y="423"/>
                </a:cubicBezTo>
                <a:cubicBezTo>
                  <a:pt x="800" y="418"/>
                  <a:pt x="802" y="411"/>
                  <a:pt x="801" y="407"/>
                </a:cubicBezTo>
                <a:cubicBezTo>
                  <a:pt x="795" y="408"/>
                  <a:pt x="791" y="410"/>
                  <a:pt x="786" y="411"/>
                </a:cubicBezTo>
                <a:close/>
                <a:moveTo>
                  <a:pt x="872" y="409"/>
                </a:moveTo>
                <a:cubicBezTo>
                  <a:pt x="874" y="410"/>
                  <a:pt x="876" y="413"/>
                  <a:pt x="879" y="415"/>
                </a:cubicBezTo>
                <a:cubicBezTo>
                  <a:pt x="883" y="414"/>
                  <a:pt x="887" y="413"/>
                  <a:pt x="889" y="410"/>
                </a:cubicBezTo>
                <a:cubicBezTo>
                  <a:pt x="883" y="410"/>
                  <a:pt x="876" y="405"/>
                  <a:pt x="872" y="409"/>
                </a:cubicBezTo>
                <a:close/>
                <a:moveTo>
                  <a:pt x="777" y="411"/>
                </a:moveTo>
                <a:cubicBezTo>
                  <a:pt x="777" y="408"/>
                  <a:pt x="775" y="408"/>
                  <a:pt x="773" y="408"/>
                </a:cubicBezTo>
                <a:cubicBezTo>
                  <a:pt x="772" y="411"/>
                  <a:pt x="775" y="410"/>
                  <a:pt x="777" y="411"/>
                </a:cubicBezTo>
                <a:close/>
                <a:moveTo>
                  <a:pt x="751" y="417"/>
                </a:moveTo>
                <a:cubicBezTo>
                  <a:pt x="759" y="416"/>
                  <a:pt x="766" y="415"/>
                  <a:pt x="771" y="411"/>
                </a:cubicBezTo>
                <a:cubicBezTo>
                  <a:pt x="764" y="409"/>
                  <a:pt x="756" y="413"/>
                  <a:pt x="751" y="417"/>
                </a:cubicBezTo>
                <a:close/>
                <a:moveTo>
                  <a:pt x="848" y="417"/>
                </a:moveTo>
                <a:cubicBezTo>
                  <a:pt x="849" y="419"/>
                  <a:pt x="847" y="419"/>
                  <a:pt x="848" y="420"/>
                </a:cubicBezTo>
                <a:cubicBezTo>
                  <a:pt x="857" y="422"/>
                  <a:pt x="861" y="418"/>
                  <a:pt x="863" y="412"/>
                </a:cubicBezTo>
                <a:cubicBezTo>
                  <a:pt x="860" y="414"/>
                  <a:pt x="860" y="411"/>
                  <a:pt x="857" y="411"/>
                </a:cubicBezTo>
                <a:cubicBezTo>
                  <a:pt x="855" y="413"/>
                  <a:pt x="853" y="416"/>
                  <a:pt x="848" y="417"/>
                </a:cubicBezTo>
                <a:close/>
                <a:moveTo>
                  <a:pt x="881" y="418"/>
                </a:moveTo>
                <a:cubicBezTo>
                  <a:pt x="889" y="421"/>
                  <a:pt x="893" y="415"/>
                  <a:pt x="897" y="412"/>
                </a:cubicBezTo>
                <a:cubicBezTo>
                  <a:pt x="892" y="409"/>
                  <a:pt x="885" y="416"/>
                  <a:pt x="881" y="418"/>
                </a:cubicBezTo>
                <a:close/>
                <a:moveTo>
                  <a:pt x="832" y="415"/>
                </a:moveTo>
                <a:cubicBezTo>
                  <a:pt x="833" y="417"/>
                  <a:pt x="835" y="418"/>
                  <a:pt x="837" y="419"/>
                </a:cubicBezTo>
                <a:cubicBezTo>
                  <a:pt x="838" y="412"/>
                  <a:pt x="835" y="410"/>
                  <a:pt x="832" y="415"/>
                </a:cubicBezTo>
                <a:close/>
                <a:moveTo>
                  <a:pt x="872" y="418"/>
                </a:moveTo>
                <a:cubicBezTo>
                  <a:pt x="873" y="417"/>
                  <a:pt x="877" y="418"/>
                  <a:pt x="877" y="416"/>
                </a:cubicBezTo>
                <a:cubicBezTo>
                  <a:pt x="873" y="416"/>
                  <a:pt x="874" y="411"/>
                  <a:pt x="870" y="411"/>
                </a:cubicBezTo>
                <a:cubicBezTo>
                  <a:pt x="869" y="413"/>
                  <a:pt x="872" y="415"/>
                  <a:pt x="872" y="418"/>
                </a:cubicBezTo>
                <a:close/>
                <a:moveTo>
                  <a:pt x="812" y="422"/>
                </a:moveTo>
                <a:cubicBezTo>
                  <a:pt x="820" y="426"/>
                  <a:pt x="821" y="418"/>
                  <a:pt x="820" y="413"/>
                </a:cubicBezTo>
                <a:cubicBezTo>
                  <a:pt x="816" y="412"/>
                  <a:pt x="813" y="417"/>
                  <a:pt x="812" y="422"/>
                </a:cubicBezTo>
                <a:close/>
                <a:moveTo>
                  <a:pt x="891" y="418"/>
                </a:moveTo>
                <a:cubicBezTo>
                  <a:pt x="899" y="419"/>
                  <a:pt x="907" y="419"/>
                  <a:pt x="913" y="417"/>
                </a:cubicBezTo>
                <a:cubicBezTo>
                  <a:pt x="915" y="418"/>
                  <a:pt x="919" y="420"/>
                  <a:pt x="921" y="417"/>
                </a:cubicBezTo>
                <a:cubicBezTo>
                  <a:pt x="913" y="412"/>
                  <a:pt x="898" y="412"/>
                  <a:pt x="891" y="418"/>
                </a:cubicBezTo>
                <a:close/>
                <a:moveTo>
                  <a:pt x="777" y="417"/>
                </a:moveTo>
                <a:cubicBezTo>
                  <a:pt x="780" y="417"/>
                  <a:pt x="780" y="413"/>
                  <a:pt x="777" y="413"/>
                </a:cubicBezTo>
                <a:cubicBezTo>
                  <a:pt x="777" y="415"/>
                  <a:pt x="777" y="416"/>
                  <a:pt x="777" y="417"/>
                </a:cubicBezTo>
                <a:close/>
                <a:moveTo>
                  <a:pt x="781" y="415"/>
                </a:moveTo>
                <a:cubicBezTo>
                  <a:pt x="781" y="416"/>
                  <a:pt x="780" y="421"/>
                  <a:pt x="783" y="424"/>
                </a:cubicBezTo>
                <a:cubicBezTo>
                  <a:pt x="787" y="425"/>
                  <a:pt x="788" y="423"/>
                  <a:pt x="792" y="424"/>
                </a:cubicBezTo>
                <a:cubicBezTo>
                  <a:pt x="790" y="420"/>
                  <a:pt x="785" y="416"/>
                  <a:pt x="781" y="415"/>
                </a:cubicBezTo>
                <a:close/>
                <a:moveTo>
                  <a:pt x="822" y="420"/>
                </a:moveTo>
                <a:cubicBezTo>
                  <a:pt x="823" y="418"/>
                  <a:pt x="825" y="418"/>
                  <a:pt x="825" y="416"/>
                </a:cubicBezTo>
                <a:cubicBezTo>
                  <a:pt x="825" y="415"/>
                  <a:pt x="823" y="414"/>
                  <a:pt x="821" y="414"/>
                </a:cubicBezTo>
                <a:cubicBezTo>
                  <a:pt x="822" y="417"/>
                  <a:pt x="820" y="418"/>
                  <a:pt x="822" y="420"/>
                </a:cubicBezTo>
                <a:close/>
                <a:moveTo>
                  <a:pt x="760" y="420"/>
                </a:moveTo>
                <a:cubicBezTo>
                  <a:pt x="763" y="423"/>
                  <a:pt x="768" y="425"/>
                  <a:pt x="772" y="426"/>
                </a:cubicBezTo>
                <a:cubicBezTo>
                  <a:pt x="774" y="424"/>
                  <a:pt x="772" y="420"/>
                  <a:pt x="773" y="416"/>
                </a:cubicBezTo>
                <a:cubicBezTo>
                  <a:pt x="770" y="416"/>
                  <a:pt x="762" y="417"/>
                  <a:pt x="760" y="420"/>
                </a:cubicBezTo>
                <a:close/>
                <a:moveTo>
                  <a:pt x="843" y="420"/>
                </a:moveTo>
                <a:cubicBezTo>
                  <a:pt x="844" y="419"/>
                  <a:pt x="844" y="416"/>
                  <a:pt x="842" y="416"/>
                </a:cubicBezTo>
                <a:cubicBezTo>
                  <a:pt x="843" y="418"/>
                  <a:pt x="840" y="420"/>
                  <a:pt x="843" y="420"/>
                </a:cubicBezTo>
                <a:close/>
                <a:moveTo>
                  <a:pt x="862" y="420"/>
                </a:moveTo>
                <a:cubicBezTo>
                  <a:pt x="864" y="419"/>
                  <a:pt x="867" y="420"/>
                  <a:pt x="868" y="419"/>
                </a:cubicBezTo>
                <a:cubicBezTo>
                  <a:pt x="868" y="418"/>
                  <a:pt x="868" y="417"/>
                  <a:pt x="868" y="416"/>
                </a:cubicBezTo>
                <a:cubicBezTo>
                  <a:pt x="865" y="416"/>
                  <a:pt x="862" y="417"/>
                  <a:pt x="862" y="420"/>
                </a:cubicBezTo>
                <a:close/>
                <a:moveTo>
                  <a:pt x="805" y="421"/>
                </a:moveTo>
                <a:cubicBezTo>
                  <a:pt x="806" y="420"/>
                  <a:pt x="807" y="417"/>
                  <a:pt x="805" y="417"/>
                </a:cubicBezTo>
                <a:cubicBezTo>
                  <a:pt x="805" y="418"/>
                  <a:pt x="803" y="420"/>
                  <a:pt x="805" y="421"/>
                </a:cubicBezTo>
                <a:close/>
                <a:moveTo>
                  <a:pt x="745" y="419"/>
                </a:moveTo>
                <a:cubicBezTo>
                  <a:pt x="747" y="419"/>
                  <a:pt x="750" y="420"/>
                  <a:pt x="750" y="417"/>
                </a:cubicBezTo>
                <a:cubicBezTo>
                  <a:pt x="748" y="418"/>
                  <a:pt x="744" y="416"/>
                  <a:pt x="745" y="419"/>
                </a:cubicBezTo>
                <a:close/>
                <a:moveTo>
                  <a:pt x="937" y="418"/>
                </a:moveTo>
                <a:cubicBezTo>
                  <a:pt x="936" y="417"/>
                  <a:pt x="933" y="418"/>
                  <a:pt x="931" y="417"/>
                </a:cubicBezTo>
                <a:cubicBezTo>
                  <a:pt x="930" y="420"/>
                  <a:pt x="936" y="419"/>
                  <a:pt x="937" y="418"/>
                </a:cubicBezTo>
                <a:close/>
                <a:moveTo>
                  <a:pt x="775" y="426"/>
                </a:moveTo>
                <a:cubicBezTo>
                  <a:pt x="777" y="425"/>
                  <a:pt x="779" y="425"/>
                  <a:pt x="779" y="424"/>
                </a:cubicBezTo>
                <a:cubicBezTo>
                  <a:pt x="778" y="422"/>
                  <a:pt x="778" y="418"/>
                  <a:pt x="775" y="418"/>
                </a:cubicBezTo>
                <a:cubicBezTo>
                  <a:pt x="775" y="421"/>
                  <a:pt x="774" y="424"/>
                  <a:pt x="775" y="426"/>
                </a:cubicBezTo>
                <a:close/>
                <a:moveTo>
                  <a:pt x="739" y="421"/>
                </a:moveTo>
                <a:cubicBezTo>
                  <a:pt x="741" y="422"/>
                  <a:pt x="745" y="420"/>
                  <a:pt x="743" y="419"/>
                </a:cubicBezTo>
                <a:cubicBezTo>
                  <a:pt x="743" y="421"/>
                  <a:pt x="738" y="418"/>
                  <a:pt x="739" y="421"/>
                </a:cubicBezTo>
                <a:close/>
                <a:moveTo>
                  <a:pt x="825" y="422"/>
                </a:moveTo>
                <a:cubicBezTo>
                  <a:pt x="828" y="421"/>
                  <a:pt x="830" y="422"/>
                  <a:pt x="831" y="420"/>
                </a:cubicBezTo>
                <a:cubicBezTo>
                  <a:pt x="829" y="419"/>
                  <a:pt x="825" y="419"/>
                  <a:pt x="825" y="422"/>
                </a:cubicBezTo>
                <a:close/>
                <a:moveTo>
                  <a:pt x="734" y="428"/>
                </a:moveTo>
                <a:cubicBezTo>
                  <a:pt x="744" y="430"/>
                  <a:pt x="754" y="429"/>
                  <a:pt x="762" y="426"/>
                </a:cubicBezTo>
                <a:cubicBezTo>
                  <a:pt x="755" y="419"/>
                  <a:pt x="740" y="423"/>
                  <a:pt x="734" y="428"/>
                </a:cubicBezTo>
                <a:close/>
                <a:moveTo>
                  <a:pt x="855" y="428"/>
                </a:moveTo>
                <a:cubicBezTo>
                  <a:pt x="860" y="426"/>
                  <a:pt x="872" y="428"/>
                  <a:pt x="872" y="424"/>
                </a:cubicBezTo>
                <a:cubicBezTo>
                  <a:pt x="869" y="427"/>
                  <a:pt x="855" y="421"/>
                  <a:pt x="855" y="428"/>
                </a:cubicBezTo>
                <a:close/>
                <a:moveTo>
                  <a:pt x="953" y="427"/>
                </a:moveTo>
                <a:cubicBezTo>
                  <a:pt x="953" y="425"/>
                  <a:pt x="953" y="424"/>
                  <a:pt x="952" y="424"/>
                </a:cubicBezTo>
                <a:cubicBezTo>
                  <a:pt x="951" y="424"/>
                  <a:pt x="950" y="425"/>
                  <a:pt x="948" y="424"/>
                </a:cubicBezTo>
                <a:cubicBezTo>
                  <a:pt x="951" y="428"/>
                  <a:pt x="951" y="434"/>
                  <a:pt x="956" y="436"/>
                </a:cubicBezTo>
                <a:cubicBezTo>
                  <a:pt x="954" y="431"/>
                  <a:pt x="956" y="426"/>
                  <a:pt x="954" y="424"/>
                </a:cubicBezTo>
                <a:cubicBezTo>
                  <a:pt x="953" y="425"/>
                  <a:pt x="956" y="427"/>
                  <a:pt x="953" y="427"/>
                </a:cubicBezTo>
                <a:close/>
                <a:moveTo>
                  <a:pt x="817" y="430"/>
                </a:moveTo>
                <a:cubicBezTo>
                  <a:pt x="821" y="429"/>
                  <a:pt x="827" y="433"/>
                  <a:pt x="828" y="428"/>
                </a:cubicBezTo>
                <a:cubicBezTo>
                  <a:pt x="824" y="426"/>
                  <a:pt x="818" y="425"/>
                  <a:pt x="817" y="430"/>
                </a:cubicBezTo>
                <a:close/>
                <a:moveTo>
                  <a:pt x="783" y="430"/>
                </a:moveTo>
                <a:cubicBezTo>
                  <a:pt x="789" y="430"/>
                  <a:pt x="796" y="433"/>
                  <a:pt x="799" y="428"/>
                </a:cubicBezTo>
                <a:cubicBezTo>
                  <a:pt x="795" y="429"/>
                  <a:pt x="786" y="428"/>
                  <a:pt x="783" y="430"/>
                </a:cubicBezTo>
                <a:close/>
                <a:moveTo>
                  <a:pt x="757" y="433"/>
                </a:moveTo>
                <a:cubicBezTo>
                  <a:pt x="762" y="433"/>
                  <a:pt x="766" y="431"/>
                  <a:pt x="771" y="433"/>
                </a:cubicBezTo>
                <a:cubicBezTo>
                  <a:pt x="768" y="430"/>
                  <a:pt x="759" y="431"/>
                  <a:pt x="757" y="433"/>
                </a:cubicBezTo>
                <a:close/>
                <a:moveTo>
                  <a:pt x="824" y="436"/>
                </a:moveTo>
                <a:cubicBezTo>
                  <a:pt x="828" y="437"/>
                  <a:pt x="829" y="439"/>
                  <a:pt x="832" y="440"/>
                </a:cubicBezTo>
                <a:cubicBezTo>
                  <a:pt x="834" y="438"/>
                  <a:pt x="838" y="437"/>
                  <a:pt x="838" y="434"/>
                </a:cubicBezTo>
                <a:cubicBezTo>
                  <a:pt x="834" y="433"/>
                  <a:pt x="826" y="433"/>
                  <a:pt x="824" y="436"/>
                </a:cubicBezTo>
                <a:close/>
                <a:moveTo>
                  <a:pt x="792" y="437"/>
                </a:moveTo>
                <a:cubicBezTo>
                  <a:pt x="795" y="438"/>
                  <a:pt x="796" y="443"/>
                  <a:pt x="799" y="445"/>
                </a:cubicBezTo>
                <a:cubicBezTo>
                  <a:pt x="800" y="443"/>
                  <a:pt x="799" y="438"/>
                  <a:pt x="800" y="435"/>
                </a:cubicBezTo>
                <a:cubicBezTo>
                  <a:pt x="797" y="437"/>
                  <a:pt x="793" y="434"/>
                  <a:pt x="792" y="437"/>
                </a:cubicBezTo>
                <a:close/>
                <a:moveTo>
                  <a:pt x="811" y="452"/>
                </a:moveTo>
                <a:cubicBezTo>
                  <a:pt x="817" y="451"/>
                  <a:pt x="821" y="447"/>
                  <a:pt x="825" y="443"/>
                </a:cubicBezTo>
                <a:cubicBezTo>
                  <a:pt x="818" y="437"/>
                  <a:pt x="809" y="441"/>
                  <a:pt x="811" y="452"/>
                </a:cubicBezTo>
                <a:close/>
                <a:moveTo>
                  <a:pt x="835" y="442"/>
                </a:moveTo>
                <a:cubicBezTo>
                  <a:pt x="836" y="443"/>
                  <a:pt x="837" y="443"/>
                  <a:pt x="839" y="443"/>
                </a:cubicBezTo>
                <a:cubicBezTo>
                  <a:pt x="839" y="441"/>
                  <a:pt x="839" y="440"/>
                  <a:pt x="838" y="439"/>
                </a:cubicBezTo>
                <a:cubicBezTo>
                  <a:pt x="837" y="439"/>
                  <a:pt x="837" y="439"/>
                  <a:pt x="836" y="439"/>
                </a:cubicBezTo>
                <a:cubicBezTo>
                  <a:pt x="836" y="441"/>
                  <a:pt x="835" y="441"/>
                  <a:pt x="835" y="442"/>
                </a:cubicBezTo>
                <a:close/>
                <a:moveTo>
                  <a:pt x="847" y="451"/>
                </a:moveTo>
                <a:cubicBezTo>
                  <a:pt x="845" y="449"/>
                  <a:pt x="847" y="443"/>
                  <a:pt x="844" y="441"/>
                </a:cubicBezTo>
                <a:cubicBezTo>
                  <a:pt x="843" y="444"/>
                  <a:pt x="843" y="452"/>
                  <a:pt x="847" y="451"/>
                </a:cubicBezTo>
                <a:close/>
                <a:moveTo>
                  <a:pt x="816" y="453"/>
                </a:moveTo>
                <a:cubicBezTo>
                  <a:pt x="816" y="456"/>
                  <a:pt x="819" y="456"/>
                  <a:pt x="820" y="457"/>
                </a:cubicBezTo>
                <a:cubicBezTo>
                  <a:pt x="824" y="454"/>
                  <a:pt x="830" y="453"/>
                  <a:pt x="833" y="449"/>
                </a:cubicBezTo>
                <a:cubicBezTo>
                  <a:pt x="828" y="440"/>
                  <a:pt x="823" y="453"/>
                  <a:pt x="816" y="453"/>
                </a:cubicBezTo>
                <a:close/>
                <a:moveTo>
                  <a:pt x="825" y="459"/>
                </a:moveTo>
                <a:cubicBezTo>
                  <a:pt x="831" y="465"/>
                  <a:pt x="843" y="462"/>
                  <a:pt x="839" y="451"/>
                </a:cubicBezTo>
                <a:cubicBezTo>
                  <a:pt x="833" y="453"/>
                  <a:pt x="828" y="455"/>
                  <a:pt x="825" y="459"/>
                </a:cubicBezTo>
                <a:close/>
                <a:moveTo>
                  <a:pt x="805" y="465"/>
                </a:moveTo>
                <a:cubicBezTo>
                  <a:pt x="805" y="465"/>
                  <a:pt x="807" y="466"/>
                  <a:pt x="807" y="465"/>
                </a:cubicBezTo>
                <a:cubicBezTo>
                  <a:pt x="805" y="464"/>
                  <a:pt x="808" y="463"/>
                  <a:pt x="807" y="462"/>
                </a:cubicBezTo>
                <a:cubicBezTo>
                  <a:pt x="806" y="462"/>
                  <a:pt x="805" y="463"/>
                  <a:pt x="805" y="465"/>
                </a:cubicBezTo>
                <a:close/>
                <a:moveTo>
                  <a:pt x="837" y="466"/>
                </a:moveTo>
                <a:cubicBezTo>
                  <a:pt x="838" y="466"/>
                  <a:pt x="840" y="466"/>
                  <a:pt x="840" y="465"/>
                </a:cubicBezTo>
                <a:cubicBezTo>
                  <a:pt x="839" y="464"/>
                  <a:pt x="840" y="462"/>
                  <a:pt x="837" y="463"/>
                </a:cubicBezTo>
                <a:cubicBezTo>
                  <a:pt x="837" y="463"/>
                  <a:pt x="837" y="464"/>
                  <a:pt x="837" y="466"/>
                </a:cubicBezTo>
                <a:close/>
                <a:moveTo>
                  <a:pt x="814" y="464"/>
                </a:moveTo>
                <a:cubicBezTo>
                  <a:pt x="813" y="468"/>
                  <a:pt x="819" y="467"/>
                  <a:pt x="818" y="471"/>
                </a:cubicBezTo>
                <a:cubicBezTo>
                  <a:pt x="822" y="471"/>
                  <a:pt x="823" y="469"/>
                  <a:pt x="826" y="467"/>
                </a:cubicBezTo>
                <a:cubicBezTo>
                  <a:pt x="822" y="466"/>
                  <a:pt x="819" y="462"/>
                  <a:pt x="814" y="464"/>
                </a:cubicBezTo>
                <a:close/>
                <a:moveTo>
                  <a:pt x="849" y="476"/>
                </a:moveTo>
                <a:cubicBezTo>
                  <a:pt x="849" y="471"/>
                  <a:pt x="849" y="467"/>
                  <a:pt x="846" y="466"/>
                </a:cubicBezTo>
                <a:cubicBezTo>
                  <a:pt x="844" y="469"/>
                  <a:pt x="846" y="475"/>
                  <a:pt x="849" y="476"/>
                </a:cubicBezTo>
                <a:close/>
                <a:moveTo>
                  <a:pt x="811" y="476"/>
                </a:moveTo>
                <a:cubicBezTo>
                  <a:pt x="818" y="477"/>
                  <a:pt x="817" y="467"/>
                  <a:pt x="811" y="467"/>
                </a:cubicBezTo>
                <a:cubicBezTo>
                  <a:pt x="811" y="469"/>
                  <a:pt x="809" y="473"/>
                  <a:pt x="811" y="476"/>
                </a:cubicBezTo>
                <a:close/>
                <a:moveTo>
                  <a:pt x="822" y="474"/>
                </a:moveTo>
                <a:cubicBezTo>
                  <a:pt x="822" y="475"/>
                  <a:pt x="822" y="476"/>
                  <a:pt x="822" y="477"/>
                </a:cubicBezTo>
                <a:cubicBezTo>
                  <a:pt x="824" y="477"/>
                  <a:pt x="824" y="478"/>
                  <a:pt x="826" y="478"/>
                </a:cubicBezTo>
                <a:cubicBezTo>
                  <a:pt x="828" y="475"/>
                  <a:pt x="833" y="475"/>
                  <a:pt x="835" y="471"/>
                </a:cubicBezTo>
                <a:cubicBezTo>
                  <a:pt x="830" y="467"/>
                  <a:pt x="826" y="472"/>
                  <a:pt x="822" y="474"/>
                </a:cubicBezTo>
                <a:close/>
                <a:moveTo>
                  <a:pt x="825" y="482"/>
                </a:moveTo>
                <a:cubicBezTo>
                  <a:pt x="829" y="485"/>
                  <a:pt x="836" y="487"/>
                  <a:pt x="841" y="483"/>
                </a:cubicBezTo>
                <a:cubicBezTo>
                  <a:pt x="842" y="480"/>
                  <a:pt x="841" y="479"/>
                  <a:pt x="841" y="475"/>
                </a:cubicBezTo>
                <a:cubicBezTo>
                  <a:pt x="834" y="473"/>
                  <a:pt x="831" y="480"/>
                  <a:pt x="825" y="482"/>
                </a:cubicBezTo>
                <a:close/>
                <a:moveTo>
                  <a:pt x="802" y="482"/>
                </a:moveTo>
                <a:cubicBezTo>
                  <a:pt x="804" y="483"/>
                  <a:pt x="806" y="480"/>
                  <a:pt x="806" y="478"/>
                </a:cubicBezTo>
                <a:cubicBezTo>
                  <a:pt x="804" y="477"/>
                  <a:pt x="803" y="476"/>
                  <a:pt x="801" y="476"/>
                </a:cubicBezTo>
                <a:cubicBezTo>
                  <a:pt x="801" y="478"/>
                  <a:pt x="802" y="479"/>
                  <a:pt x="802" y="482"/>
                </a:cubicBezTo>
                <a:close/>
                <a:moveTo>
                  <a:pt x="816" y="477"/>
                </a:moveTo>
                <a:cubicBezTo>
                  <a:pt x="816" y="479"/>
                  <a:pt x="819" y="480"/>
                  <a:pt x="822" y="480"/>
                </a:cubicBezTo>
                <a:cubicBezTo>
                  <a:pt x="821" y="475"/>
                  <a:pt x="819" y="476"/>
                  <a:pt x="816" y="477"/>
                </a:cubicBezTo>
                <a:close/>
                <a:moveTo>
                  <a:pt x="813" y="482"/>
                </a:moveTo>
                <a:cubicBezTo>
                  <a:pt x="814" y="482"/>
                  <a:pt x="814" y="483"/>
                  <a:pt x="816" y="482"/>
                </a:cubicBezTo>
                <a:cubicBezTo>
                  <a:pt x="816" y="482"/>
                  <a:pt x="816" y="481"/>
                  <a:pt x="816" y="480"/>
                </a:cubicBezTo>
                <a:cubicBezTo>
                  <a:pt x="814" y="480"/>
                  <a:pt x="813" y="481"/>
                  <a:pt x="813" y="482"/>
                </a:cubicBezTo>
                <a:close/>
                <a:moveTo>
                  <a:pt x="812" y="487"/>
                </a:moveTo>
                <a:cubicBezTo>
                  <a:pt x="813" y="485"/>
                  <a:pt x="812" y="484"/>
                  <a:pt x="811" y="484"/>
                </a:cubicBezTo>
                <a:cubicBezTo>
                  <a:pt x="810" y="485"/>
                  <a:pt x="810" y="487"/>
                  <a:pt x="812" y="487"/>
                </a:cubicBezTo>
                <a:close/>
                <a:moveTo>
                  <a:pt x="805" y="490"/>
                </a:moveTo>
                <a:cubicBezTo>
                  <a:pt x="806" y="489"/>
                  <a:pt x="807" y="484"/>
                  <a:pt x="805" y="484"/>
                </a:cubicBezTo>
                <a:cubicBezTo>
                  <a:pt x="805" y="487"/>
                  <a:pt x="803" y="489"/>
                  <a:pt x="805" y="490"/>
                </a:cubicBezTo>
                <a:close/>
                <a:moveTo>
                  <a:pt x="809" y="500"/>
                </a:moveTo>
                <a:cubicBezTo>
                  <a:pt x="814" y="500"/>
                  <a:pt x="820" y="494"/>
                  <a:pt x="826" y="491"/>
                </a:cubicBezTo>
                <a:cubicBezTo>
                  <a:pt x="818" y="483"/>
                  <a:pt x="807" y="488"/>
                  <a:pt x="809" y="500"/>
                </a:cubicBezTo>
                <a:close/>
                <a:moveTo>
                  <a:pt x="838" y="487"/>
                </a:moveTo>
                <a:cubicBezTo>
                  <a:pt x="838" y="489"/>
                  <a:pt x="839" y="490"/>
                  <a:pt x="842" y="490"/>
                </a:cubicBezTo>
                <a:cubicBezTo>
                  <a:pt x="842" y="489"/>
                  <a:pt x="842" y="488"/>
                  <a:pt x="842" y="487"/>
                </a:cubicBezTo>
                <a:cubicBezTo>
                  <a:pt x="841" y="486"/>
                  <a:pt x="839" y="486"/>
                  <a:pt x="838" y="487"/>
                </a:cubicBezTo>
                <a:close/>
                <a:moveTo>
                  <a:pt x="850" y="498"/>
                </a:moveTo>
                <a:cubicBezTo>
                  <a:pt x="851" y="496"/>
                  <a:pt x="850" y="490"/>
                  <a:pt x="848" y="488"/>
                </a:cubicBezTo>
                <a:cubicBezTo>
                  <a:pt x="846" y="491"/>
                  <a:pt x="846" y="498"/>
                  <a:pt x="850" y="498"/>
                </a:cubicBezTo>
                <a:close/>
                <a:moveTo>
                  <a:pt x="697" y="493"/>
                </a:moveTo>
                <a:cubicBezTo>
                  <a:pt x="701" y="494"/>
                  <a:pt x="701" y="489"/>
                  <a:pt x="698" y="489"/>
                </a:cubicBezTo>
                <a:cubicBezTo>
                  <a:pt x="698" y="491"/>
                  <a:pt x="697" y="491"/>
                  <a:pt x="697" y="493"/>
                </a:cubicBezTo>
                <a:close/>
                <a:moveTo>
                  <a:pt x="829" y="493"/>
                </a:moveTo>
                <a:cubicBezTo>
                  <a:pt x="823" y="497"/>
                  <a:pt x="815" y="500"/>
                  <a:pt x="811" y="504"/>
                </a:cubicBezTo>
                <a:cubicBezTo>
                  <a:pt x="818" y="520"/>
                  <a:pt x="830" y="505"/>
                  <a:pt x="836" y="497"/>
                </a:cubicBezTo>
                <a:cubicBezTo>
                  <a:pt x="835" y="495"/>
                  <a:pt x="833" y="493"/>
                  <a:pt x="829" y="493"/>
                </a:cubicBezTo>
                <a:close/>
                <a:moveTo>
                  <a:pt x="803" y="498"/>
                </a:moveTo>
                <a:cubicBezTo>
                  <a:pt x="805" y="496"/>
                  <a:pt x="803" y="494"/>
                  <a:pt x="801" y="494"/>
                </a:cubicBezTo>
                <a:cubicBezTo>
                  <a:pt x="800" y="497"/>
                  <a:pt x="801" y="498"/>
                  <a:pt x="803" y="498"/>
                </a:cubicBezTo>
                <a:close/>
                <a:moveTo>
                  <a:pt x="827" y="514"/>
                </a:moveTo>
                <a:cubicBezTo>
                  <a:pt x="835" y="512"/>
                  <a:pt x="848" y="513"/>
                  <a:pt x="840" y="502"/>
                </a:cubicBezTo>
                <a:cubicBezTo>
                  <a:pt x="840" y="501"/>
                  <a:pt x="843" y="499"/>
                  <a:pt x="840" y="499"/>
                </a:cubicBezTo>
                <a:cubicBezTo>
                  <a:pt x="837" y="505"/>
                  <a:pt x="827" y="507"/>
                  <a:pt x="827" y="514"/>
                </a:cubicBezTo>
                <a:close/>
                <a:moveTo>
                  <a:pt x="801" y="509"/>
                </a:moveTo>
                <a:cubicBezTo>
                  <a:pt x="805" y="509"/>
                  <a:pt x="804" y="501"/>
                  <a:pt x="801" y="501"/>
                </a:cubicBezTo>
                <a:cubicBezTo>
                  <a:pt x="801" y="504"/>
                  <a:pt x="801" y="506"/>
                  <a:pt x="801" y="509"/>
                </a:cubicBezTo>
                <a:close/>
                <a:moveTo>
                  <a:pt x="809" y="514"/>
                </a:moveTo>
                <a:cubicBezTo>
                  <a:pt x="812" y="513"/>
                  <a:pt x="814" y="515"/>
                  <a:pt x="816" y="514"/>
                </a:cubicBezTo>
                <a:cubicBezTo>
                  <a:pt x="814" y="511"/>
                  <a:pt x="811" y="510"/>
                  <a:pt x="809" y="508"/>
                </a:cubicBezTo>
                <a:cubicBezTo>
                  <a:pt x="808" y="509"/>
                  <a:pt x="809" y="511"/>
                  <a:pt x="809" y="514"/>
                </a:cubicBezTo>
                <a:close/>
                <a:moveTo>
                  <a:pt x="835" y="521"/>
                </a:moveTo>
                <a:cubicBezTo>
                  <a:pt x="838" y="523"/>
                  <a:pt x="840" y="521"/>
                  <a:pt x="843" y="522"/>
                </a:cubicBezTo>
                <a:cubicBezTo>
                  <a:pt x="843" y="520"/>
                  <a:pt x="843" y="517"/>
                  <a:pt x="843" y="515"/>
                </a:cubicBezTo>
                <a:cubicBezTo>
                  <a:pt x="840" y="516"/>
                  <a:pt x="838" y="519"/>
                  <a:pt x="835" y="521"/>
                </a:cubicBezTo>
                <a:close/>
                <a:moveTo>
                  <a:pt x="809" y="517"/>
                </a:moveTo>
                <a:cubicBezTo>
                  <a:pt x="810" y="520"/>
                  <a:pt x="807" y="523"/>
                  <a:pt x="809" y="523"/>
                </a:cubicBezTo>
                <a:cubicBezTo>
                  <a:pt x="811" y="520"/>
                  <a:pt x="816" y="519"/>
                  <a:pt x="815" y="516"/>
                </a:cubicBezTo>
                <a:cubicBezTo>
                  <a:pt x="813" y="517"/>
                  <a:pt x="810" y="516"/>
                  <a:pt x="809" y="517"/>
                </a:cubicBezTo>
                <a:close/>
                <a:moveTo>
                  <a:pt x="831" y="521"/>
                </a:moveTo>
                <a:cubicBezTo>
                  <a:pt x="833" y="519"/>
                  <a:pt x="835" y="519"/>
                  <a:pt x="835" y="516"/>
                </a:cubicBezTo>
                <a:cubicBezTo>
                  <a:pt x="831" y="516"/>
                  <a:pt x="830" y="516"/>
                  <a:pt x="825" y="516"/>
                </a:cubicBezTo>
                <a:cubicBezTo>
                  <a:pt x="826" y="519"/>
                  <a:pt x="828" y="520"/>
                  <a:pt x="831" y="521"/>
                </a:cubicBezTo>
                <a:close/>
                <a:moveTo>
                  <a:pt x="803" y="521"/>
                </a:moveTo>
                <a:cubicBezTo>
                  <a:pt x="805" y="522"/>
                  <a:pt x="806" y="517"/>
                  <a:pt x="803" y="517"/>
                </a:cubicBezTo>
                <a:cubicBezTo>
                  <a:pt x="802" y="517"/>
                  <a:pt x="803" y="520"/>
                  <a:pt x="803" y="521"/>
                </a:cubicBezTo>
                <a:close/>
                <a:moveTo>
                  <a:pt x="848" y="520"/>
                </a:moveTo>
                <a:cubicBezTo>
                  <a:pt x="849" y="519"/>
                  <a:pt x="849" y="517"/>
                  <a:pt x="848" y="517"/>
                </a:cubicBezTo>
                <a:cubicBezTo>
                  <a:pt x="847" y="518"/>
                  <a:pt x="847" y="519"/>
                  <a:pt x="848" y="520"/>
                </a:cubicBezTo>
                <a:close/>
                <a:moveTo>
                  <a:pt x="816" y="523"/>
                </a:moveTo>
                <a:cubicBezTo>
                  <a:pt x="819" y="522"/>
                  <a:pt x="821" y="522"/>
                  <a:pt x="825" y="522"/>
                </a:cubicBezTo>
                <a:cubicBezTo>
                  <a:pt x="824" y="517"/>
                  <a:pt x="816" y="517"/>
                  <a:pt x="816" y="523"/>
                </a:cubicBezTo>
                <a:close/>
                <a:moveTo>
                  <a:pt x="779" y="526"/>
                </a:moveTo>
                <a:cubicBezTo>
                  <a:pt x="784" y="528"/>
                  <a:pt x="791" y="528"/>
                  <a:pt x="794" y="525"/>
                </a:cubicBezTo>
                <a:cubicBezTo>
                  <a:pt x="793" y="524"/>
                  <a:pt x="792" y="523"/>
                  <a:pt x="792" y="523"/>
                </a:cubicBezTo>
                <a:cubicBezTo>
                  <a:pt x="793" y="522"/>
                  <a:pt x="794" y="522"/>
                  <a:pt x="794" y="519"/>
                </a:cubicBezTo>
                <a:cubicBezTo>
                  <a:pt x="793" y="519"/>
                  <a:pt x="793" y="518"/>
                  <a:pt x="792" y="519"/>
                </a:cubicBezTo>
                <a:cubicBezTo>
                  <a:pt x="790" y="523"/>
                  <a:pt x="782" y="521"/>
                  <a:pt x="779" y="526"/>
                </a:cubicBezTo>
                <a:close/>
                <a:moveTo>
                  <a:pt x="867" y="521"/>
                </a:moveTo>
                <a:cubicBezTo>
                  <a:pt x="863" y="520"/>
                  <a:pt x="861" y="519"/>
                  <a:pt x="857" y="519"/>
                </a:cubicBezTo>
                <a:cubicBezTo>
                  <a:pt x="857" y="522"/>
                  <a:pt x="866" y="523"/>
                  <a:pt x="867" y="521"/>
                </a:cubicBezTo>
                <a:close/>
                <a:moveTo>
                  <a:pt x="884" y="525"/>
                </a:moveTo>
                <a:cubicBezTo>
                  <a:pt x="879" y="524"/>
                  <a:pt x="876" y="522"/>
                  <a:pt x="871" y="522"/>
                </a:cubicBezTo>
                <a:cubicBezTo>
                  <a:pt x="873" y="525"/>
                  <a:pt x="880" y="526"/>
                  <a:pt x="884" y="525"/>
                </a:cubicBezTo>
                <a:close/>
                <a:moveTo>
                  <a:pt x="844" y="532"/>
                </a:moveTo>
                <a:cubicBezTo>
                  <a:pt x="844" y="530"/>
                  <a:pt x="844" y="526"/>
                  <a:pt x="843" y="524"/>
                </a:cubicBezTo>
                <a:cubicBezTo>
                  <a:pt x="840" y="524"/>
                  <a:pt x="837" y="524"/>
                  <a:pt x="835" y="524"/>
                </a:cubicBezTo>
                <a:cubicBezTo>
                  <a:pt x="837" y="528"/>
                  <a:pt x="841" y="530"/>
                  <a:pt x="844" y="532"/>
                </a:cubicBezTo>
                <a:close/>
                <a:moveTo>
                  <a:pt x="853" y="534"/>
                </a:moveTo>
                <a:cubicBezTo>
                  <a:pt x="852" y="530"/>
                  <a:pt x="854" y="525"/>
                  <a:pt x="850" y="525"/>
                </a:cubicBezTo>
                <a:cubicBezTo>
                  <a:pt x="850" y="528"/>
                  <a:pt x="847" y="535"/>
                  <a:pt x="853" y="534"/>
                </a:cubicBezTo>
                <a:close/>
                <a:moveTo>
                  <a:pt x="809" y="527"/>
                </a:moveTo>
                <a:cubicBezTo>
                  <a:pt x="809" y="528"/>
                  <a:pt x="809" y="529"/>
                  <a:pt x="808" y="529"/>
                </a:cubicBezTo>
                <a:cubicBezTo>
                  <a:pt x="808" y="531"/>
                  <a:pt x="810" y="532"/>
                  <a:pt x="811" y="533"/>
                </a:cubicBezTo>
                <a:cubicBezTo>
                  <a:pt x="809" y="533"/>
                  <a:pt x="808" y="535"/>
                  <a:pt x="809" y="536"/>
                </a:cubicBezTo>
                <a:cubicBezTo>
                  <a:pt x="817" y="536"/>
                  <a:pt x="822" y="532"/>
                  <a:pt x="825" y="525"/>
                </a:cubicBezTo>
                <a:cubicBezTo>
                  <a:pt x="821" y="527"/>
                  <a:pt x="813" y="525"/>
                  <a:pt x="809" y="527"/>
                </a:cubicBezTo>
                <a:close/>
                <a:moveTo>
                  <a:pt x="857" y="527"/>
                </a:moveTo>
                <a:cubicBezTo>
                  <a:pt x="859" y="528"/>
                  <a:pt x="857" y="533"/>
                  <a:pt x="859" y="535"/>
                </a:cubicBezTo>
                <a:cubicBezTo>
                  <a:pt x="863" y="534"/>
                  <a:pt x="864" y="535"/>
                  <a:pt x="868" y="533"/>
                </a:cubicBezTo>
                <a:cubicBezTo>
                  <a:pt x="870" y="530"/>
                  <a:pt x="866" y="530"/>
                  <a:pt x="868" y="527"/>
                </a:cubicBezTo>
                <a:cubicBezTo>
                  <a:pt x="866" y="527"/>
                  <a:pt x="865" y="526"/>
                  <a:pt x="863" y="526"/>
                </a:cubicBezTo>
                <a:cubicBezTo>
                  <a:pt x="861" y="528"/>
                  <a:pt x="866" y="529"/>
                  <a:pt x="865" y="532"/>
                </a:cubicBezTo>
                <a:cubicBezTo>
                  <a:pt x="865" y="532"/>
                  <a:pt x="865" y="532"/>
                  <a:pt x="864" y="532"/>
                </a:cubicBezTo>
                <a:cubicBezTo>
                  <a:pt x="863" y="529"/>
                  <a:pt x="858" y="530"/>
                  <a:pt x="859" y="525"/>
                </a:cubicBezTo>
                <a:cubicBezTo>
                  <a:pt x="858" y="525"/>
                  <a:pt x="857" y="526"/>
                  <a:pt x="857" y="527"/>
                </a:cubicBezTo>
                <a:close/>
                <a:moveTo>
                  <a:pt x="831" y="527"/>
                </a:moveTo>
                <a:cubicBezTo>
                  <a:pt x="827" y="528"/>
                  <a:pt x="824" y="532"/>
                  <a:pt x="821" y="536"/>
                </a:cubicBezTo>
                <a:cubicBezTo>
                  <a:pt x="829" y="535"/>
                  <a:pt x="834" y="535"/>
                  <a:pt x="841" y="536"/>
                </a:cubicBezTo>
                <a:cubicBezTo>
                  <a:pt x="839" y="531"/>
                  <a:pt x="835" y="529"/>
                  <a:pt x="831" y="527"/>
                </a:cubicBezTo>
                <a:close/>
                <a:moveTo>
                  <a:pt x="744" y="539"/>
                </a:moveTo>
                <a:cubicBezTo>
                  <a:pt x="757" y="536"/>
                  <a:pt x="771" y="533"/>
                  <a:pt x="783" y="528"/>
                </a:cubicBezTo>
                <a:cubicBezTo>
                  <a:pt x="766" y="525"/>
                  <a:pt x="756" y="535"/>
                  <a:pt x="744" y="539"/>
                </a:cubicBezTo>
                <a:close/>
                <a:moveTo>
                  <a:pt x="799" y="532"/>
                </a:moveTo>
                <a:cubicBezTo>
                  <a:pt x="801" y="532"/>
                  <a:pt x="801" y="528"/>
                  <a:pt x="799" y="528"/>
                </a:cubicBezTo>
                <a:cubicBezTo>
                  <a:pt x="797" y="529"/>
                  <a:pt x="798" y="530"/>
                  <a:pt x="799" y="532"/>
                </a:cubicBezTo>
                <a:close/>
                <a:moveTo>
                  <a:pt x="872" y="534"/>
                </a:moveTo>
                <a:cubicBezTo>
                  <a:pt x="876" y="533"/>
                  <a:pt x="880" y="532"/>
                  <a:pt x="881" y="528"/>
                </a:cubicBezTo>
                <a:cubicBezTo>
                  <a:pt x="875" y="529"/>
                  <a:pt x="873" y="528"/>
                  <a:pt x="872" y="534"/>
                </a:cubicBezTo>
                <a:close/>
                <a:moveTo>
                  <a:pt x="787" y="532"/>
                </a:moveTo>
                <a:cubicBezTo>
                  <a:pt x="788" y="534"/>
                  <a:pt x="790" y="535"/>
                  <a:pt x="792" y="536"/>
                </a:cubicBezTo>
                <a:cubicBezTo>
                  <a:pt x="792" y="532"/>
                  <a:pt x="791" y="533"/>
                  <a:pt x="793" y="530"/>
                </a:cubicBezTo>
                <a:cubicBezTo>
                  <a:pt x="790" y="530"/>
                  <a:pt x="790" y="532"/>
                  <a:pt x="787" y="532"/>
                </a:cubicBezTo>
                <a:close/>
                <a:moveTo>
                  <a:pt x="878" y="535"/>
                </a:moveTo>
                <a:cubicBezTo>
                  <a:pt x="884" y="535"/>
                  <a:pt x="890" y="535"/>
                  <a:pt x="891" y="531"/>
                </a:cubicBezTo>
                <a:cubicBezTo>
                  <a:pt x="887" y="529"/>
                  <a:pt x="879" y="530"/>
                  <a:pt x="878" y="535"/>
                </a:cubicBezTo>
                <a:close/>
                <a:moveTo>
                  <a:pt x="893" y="535"/>
                </a:moveTo>
                <a:cubicBezTo>
                  <a:pt x="894" y="535"/>
                  <a:pt x="901" y="535"/>
                  <a:pt x="902" y="533"/>
                </a:cubicBezTo>
                <a:cubicBezTo>
                  <a:pt x="900" y="532"/>
                  <a:pt x="893" y="531"/>
                  <a:pt x="893" y="535"/>
                </a:cubicBezTo>
                <a:close/>
                <a:moveTo>
                  <a:pt x="776" y="534"/>
                </a:moveTo>
                <a:cubicBezTo>
                  <a:pt x="775" y="535"/>
                  <a:pt x="776" y="538"/>
                  <a:pt x="775" y="538"/>
                </a:cubicBezTo>
                <a:cubicBezTo>
                  <a:pt x="774" y="534"/>
                  <a:pt x="768" y="536"/>
                  <a:pt x="767" y="538"/>
                </a:cubicBezTo>
                <a:cubicBezTo>
                  <a:pt x="773" y="541"/>
                  <a:pt x="782" y="538"/>
                  <a:pt x="788" y="538"/>
                </a:cubicBezTo>
                <a:cubicBezTo>
                  <a:pt x="786" y="533"/>
                  <a:pt x="781" y="533"/>
                  <a:pt x="776" y="534"/>
                </a:cubicBezTo>
                <a:close/>
                <a:moveTo>
                  <a:pt x="911" y="534"/>
                </a:moveTo>
                <a:cubicBezTo>
                  <a:pt x="908" y="535"/>
                  <a:pt x="904" y="533"/>
                  <a:pt x="903" y="534"/>
                </a:cubicBezTo>
                <a:cubicBezTo>
                  <a:pt x="905" y="535"/>
                  <a:pt x="910" y="537"/>
                  <a:pt x="911" y="534"/>
                </a:cubicBezTo>
                <a:close/>
                <a:moveTo>
                  <a:pt x="854" y="540"/>
                </a:moveTo>
                <a:cubicBezTo>
                  <a:pt x="855" y="538"/>
                  <a:pt x="853" y="538"/>
                  <a:pt x="851" y="538"/>
                </a:cubicBezTo>
                <a:cubicBezTo>
                  <a:pt x="851" y="540"/>
                  <a:pt x="853" y="540"/>
                  <a:pt x="854" y="540"/>
                </a:cubicBezTo>
                <a:close/>
                <a:moveTo>
                  <a:pt x="859" y="542"/>
                </a:moveTo>
                <a:cubicBezTo>
                  <a:pt x="861" y="541"/>
                  <a:pt x="863" y="541"/>
                  <a:pt x="863" y="538"/>
                </a:cubicBezTo>
                <a:cubicBezTo>
                  <a:pt x="861" y="537"/>
                  <a:pt x="858" y="538"/>
                  <a:pt x="859" y="542"/>
                </a:cubicBezTo>
                <a:close/>
                <a:moveTo>
                  <a:pt x="872" y="538"/>
                </a:moveTo>
                <a:cubicBezTo>
                  <a:pt x="871" y="541"/>
                  <a:pt x="874" y="539"/>
                  <a:pt x="875" y="540"/>
                </a:cubicBezTo>
                <a:cubicBezTo>
                  <a:pt x="876" y="537"/>
                  <a:pt x="873" y="537"/>
                  <a:pt x="872" y="538"/>
                </a:cubicBezTo>
                <a:close/>
                <a:moveTo>
                  <a:pt x="879" y="539"/>
                </a:moveTo>
                <a:cubicBezTo>
                  <a:pt x="880" y="540"/>
                  <a:pt x="883" y="540"/>
                  <a:pt x="883" y="538"/>
                </a:cubicBezTo>
                <a:cubicBezTo>
                  <a:pt x="881" y="538"/>
                  <a:pt x="880" y="537"/>
                  <a:pt x="879" y="539"/>
                </a:cubicBezTo>
                <a:close/>
                <a:moveTo>
                  <a:pt x="751" y="541"/>
                </a:moveTo>
                <a:cubicBezTo>
                  <a:pt x="756" y="543"/>
                  <a:pt x="759" y="540"/>
                  <a:pt x="765" y="540"/>
                </a:cubicBezTo>
                <a:cubicBezTo>
                  <a:pt x="762" y="535"/>
                  <a:pt x="755" y="541"/>
                  <a:pt x="751" y="541"/>
                </a:cubicBezTo>
                <a:close/>
                <a:moveTo>
                  <a:pt x="864" y="543"/>
                </a:moveTo>
                <a:cubicBezTo>
                  <a:pt x="867" y="542"/>
                  <a:pt x="870" y="542"/>
                  <a:pt x="871" y="540"/>
                </a:cubicBezTo>
                <a:cubicBezTo>
                  <a:pt x="869" y="539"/>
                  <a:pt x="864" y="538"/>
                  <a:pt x="864" y="543"/>
                </a:cubicBezTo>
                <a:close/>
                <a:moveTo>
                  <a:pt x="797" y="540"/>
                </a:moveTo>
                <a:cubicBezTo>
                  <a:pt x="797" y="543"/>
                  <a:pt x="802" y="542"/>
                  <a:pt x="802" y="540"/>
                </a:cubicBezTo>
                <a:cubicBezTo>
                  <a:pt x="801" y="540"/>
                  <a:pt x="798" y="540"/>
                  <a:pt x="797" y="540"/>
                </a:cubicBezTo>
                <a:close/>
                <a:moveTo>
                  <a:pt x="827" y="545"/>
                </a:moveTo>
                <a:cubicBezTo>
                  <a:pt x="832" y="543"/>
                  <a:pt x="837" y="545"/>
                  <a:pt x="842" y="542"/>
                </a:cubicBezTo>
                <a:cubicBezTo>
                  <a:pt x="837" y="540"/>
                  <a:pt x="830" y="541"/>
                  <a:pt x="825" y="540"/>
                </a:cubicBezTo>
                <a:cubicBezTo>
                  <a:pt x="824" y="543"/>
                  <a:pt x="828" y="541"/>
                  <a:pt x="827" y="545"/>
                </a:cubicBezTo>
                <a:close/>
                <a:moveTo>
                  <a:pt x="790" y="543"/>
                </a:moveTo>
                <a:cubicBezTo>
                  <a:pt x="786" y="543"/>
                  <a:pt x="784" y="543"/>
                  <a:pt x="779" y="543"/>
                </a:cubicBezTo>
                <a:cubicBezTo>
                  <a:pt x="781" y="546"/>
                  <a:pt x="788" y="546"/>
                  <a:pt x="792" y="545"/>
                </a:cubicBezTo>
                <a:cubicBezTo>
                  <a:pt x="790" y="543"/>
                  <a:pt x="793" y="541"/>
                  <a:pt x="790" y="540"/>
                </a:cubicBezTo>
                <a:cubicBezTo>
                  <a:pt x="790" y="541"/>
                  <a:pt x="790" y="542"/>
                  <a:pt x="790" y="543"/>
                </a:cubicBezTo>
                <a:close/>
                <a:moveTo>
                  <a:pt x="822" y="543"/>
                </a:moveTo>
                <a:cubicBezTo>
                  <a:pt x="822" y="542"/>
                  <a:pt x="822" y="542"/>
                  <a:pt x="822" y="541"/>
                </a:cubicBezTo>
                <a:cubicBezTo>
                  <a:pt x="821" y="541"/>
                  <a:pt x="820" y="541"/>
                  <a:pt x="819" y="541"/>
                </a:cubicBezTo>
                <a:cubicBezTo>
                  <a:pt x="818" y="544"/>
                  <a:pt x="822" y="544"/>
                  <a:pt x="822" y="543"/>
                </a:cubicBezTo>
                <a:close/>
                <a:moveTo>
                  <a:pt x="763" y="545"/>
                </a:moveTo>
                <a:cubicBezTo>
                  <a:pt x="763" y="547"/>
                  <a:pt x="772" y="547"/>
                  <a:pt x="772" y="545"/>
                </a:cubicBezTo>
                <a:cubicBezTo>
                  <a:pt x="770" y="544"/>
                  <a:pt x="765" y="544"/>
                  <a:pt x="763" y="545"/>
                </a:cubicBezTo>
                <a:close/>
                <a:moveTo>
                  <a:pt x="807" y="568"/>
                </a:moveTo>
                <a:cubicBezTo>
                  <a:pt x="820" y="569"/>
                  <a:pt x="823" y="557"/>
                  <a:pt x="827" y="549"/>
                </a:cubicBezTo>
                <a:cubicBezTo>
                  <a:pt x="815" y="545"/>
                  <a:pt x="806" y="555"/>
                  <a:pt x="807" y="568"/>
                </a:cubicBezTo>
                <a:close/>
                <a:moveTo>
                  <a:pt x="841" y="549"/>
                </a:moveTo>
                <a:cubicBezTo>
                  <a:pt x="842" y="550"/>
                  <a:pt x="843" y="550"/>
                  <a:pt x="843" y="551"/>
                </a:cubicBezTo>
                <a:cubicBezTo>
                  <a:pt x="841" y="551"/>
                  <a:pt x="840" y="552"/>
                  <a:pt x="839" y="552"/>
                </a:cubicBezTo>
                <a:cubicBezTo>
                  <a:pt x="840" y="554"/>
                  <a:pt x="840" y="557"/>
                  <a:pt x="842" y="558"/>
                </a:cubicBezTo>
                <a:cubicBezTo>
                  <a:pt x="842" y="555"/>
                  <a:pt x="844" y="558"/>
                  <a:pt x="846" y="557"/>
                </a:cubicBezTo>
                <a:cubicBezTo>
                  <a:pt x="847" y="554"/>
                  <a:pt x="844" y="553"/>
                  <a:pt x="842" y="552"/>
                </a:cubicBezTo>
                <a:cubicBezTo>
                  <a:pt x="845" y="553"/>
                  <a:pt x="846" y="551"/>
                  <a:pt x="846" y="549"/>
                </a:cubicBezTo>
                <a:cubicBezTo>
                  <a:pt x="845" y="548"/>
                  <a:pt x="841" y="547"/>
                  <a:pt x="841" y="549"/>
                </a:cubicBezTo>
                <a:close/>
                <a:moveTo>
                  <a:pt x="809" y="552"/>
                </a:moveTo>
                <a:cubicBezTo>
                  <a:pt x="811" y="552"/>
                  <a:pt x="811" y="548"/>
                  <a:pt x="809" y="549"/>
                </a:cubicBezTo>
                <a:cubicBezTo>
                  <a:pt x="808" y="549"/>
                  <a:pt x="807" y="553"/>
                  <a:pt x="809" y="552"/>
                </a:cubicBezTo>
                <a:close/>
                <a:moveTo>
                  <a:pt x="801" y="551"/>
                </a:moveTo>
                <a:cubicBezTo>
                  <a:pt x="802" y="551"/>
                  <a:pt x="801" y="553"/>
                  <a:pt x="803" y="553"/>
                </a:cubicBezTo>
                <a:cubicBezTo>
                  <a:pt x="803" y="552"/>
                  <a:pt x="803" y="551"/>
                  <a:pt x="803" y="550"/>
                </a:cubicBezTo>
                <a:cubicBezTo>
                  <a:pt x="802" y="550"/>
                  <a:pt x="801" y="550"/>
                  <a:pt x="801" y="551"/>
                </a:cubicBezTo>
                <a:close/>
                <a:moveTo>
                  <a:pt x="828" y="554"/>
                </a:moveTo>
                <a:cubicBezTo>
                  <a:pt x="823" y="563"/>
                  <a:pt x="816" y="571"/>
                  <a:pt x="812" y="581"/>
                </a:cubicBezTo>
                <a:cubicBezTo>
                  <a:pt x="823" y="582"/>
                  <a:pt x="836" y="579"/>
                  <a:pt x="848" y="579"/>
                </a:cubicBezTo>
                <a:cubicBezTo>
                  <a:pt x="842" y="570"/>
                  <a:pt x="837" y="560"/>
                  <a:pt x="828" y="554"/>
                </a:cubicBezTo>
                <a:close/>
                <a:moveTo>
                  <a:pt x="855" y="562"/>
                </a:moveTo>
                <a:cubicBezTo>
                  <a:pt x="857" y="561"/>
                  <a:pt x="855" y="558"/>
                  <a:pt x="854" y="557"/>
                </a:cubicBezTo>
                <a:cubicBezTo>
                  <a:pt x="854" y="559"/>
                  <a:pt x="853" y="562"/>
                  <a:pt x="855" y="562"/>
                </a:cubicBezTo>
                <a:close/>
                <a:moveTo>
                  <a:pt x="842" y="564"/>
                </a:moveTo>
                <a:cubicBezTo>
                  <a:pt x="842" y="563"/>
                  <a:pt x="841" y="561"/>
                  <a:pt x="840" y="562"/>
                </a:cubicBezTo>
                <a:cubicBezTo>
                  <a:pt x="839" y="563"/>
                  <a:pt x="840" y="565"/>
                  <a:pt x="842" y="564"/>
                </a:cubicBezTo>
                <a:close/>
                <a:moveTo>
                  <a:pt x="794" y="575"/>
                </a:moveTo>
                <a:cubicBezTo>
                  <a:pt x="795" y="571"/>
                  <a:pt x="799" y="569"/>
                  <a:pt x="799" y="564"/>
                </a:cubicBezTo>
                <a:cubicBezTo>
                  <a:pt x="798" y="564"/>
                  <a:pt x="797" y="563"/>
                  <a:pt x="796" y="563"/>
                </a:cubicBezTo>
                <a:cubicBezTo>
                  <a:pt x="794" y="565"/>
                  <a:pt x="792" y="573"/>
                  <a:pt x="794" y="575"/>
                </a:cubicBezTo>
                <a:close/>
                <a:moveTo>
                  <a:pt x="848" y="575"/>
                </a:moveTo>
                <a:cubicBezTo>
                  <a:pt x="849" y="571"/>
                  <a:pt x="846" y="566"/>
                  <a:pt x="842" y="565"/>
                </a:cubicBezTo>
                <a:cubicBezTo>
                  <a:pt x="843" y="569"/>
                  <a:pt x="847" y="571"/>
                  <a:pt x="848" y="575"/>
                </a:cubicBezTo>
                <a:close/>
                <a:moveTo>
                  <a:pt x="859" y="582"/>
                </a:moveTo>
                <a:cubicBezTo>
                  <a:pt x="859" y="576"/>
                  <a:pt x="859" y="570"/>
                  <a:pt x="855" y="568"/>
                </a:cubicBezTo>
                <a:cubicBezTo>
                  <a:pt x="852" y="575"/>
                  <a:pt x="856" y="579"/>
                  <a:pt x="859" y="582"/>
                </a:cubicBezTo>
                <a:close/>
                <a:moveTo>
                  <a:pt x="805" y="581"/>
                </a:moveTo>
                <a:cubicBezTo>
                  <a:pt x="811" y="581"/>
                  <a:pt x="811" y="575"/>
                  <a:pt x="814" y="572"/>
                </a:cubicBezTo>
                <a:cubicBezTo>
                  <a:pt x="811" y="570"/>
                  <a:pt x="809" y="572"/>
                  <a:pt x="807" y="571"/>
                </a:cubicBezTo>
                <a:cubicBezTo>
                  <a:pt x="805" y="573"/>
                  <a:pt x="805" y="578"/>
                  <a:pt x="805" y="581"/>
                </a:cubicBezTo>
                <a:close/>
                <a:moveTo>
                  <a:pt x="792" y="581"/>
                </a:moveTo>
                <a:cubicBezTo>
                  <a:pt x="794" y="583"/>
                  <a:pt x="797" y="582"/>
                  <a:pt x="799" y="581"/>
                </a:cubicBezTo>
                <a:cubicBezTo>
                  <a:pt x="799" y="578"/>
                  <a:pt x="799" y="574"/>
                  <a:pt x="797" y="573"/>
                </a:cubicBezTo>
                <a:cubicBezTo>
                  <a:pt x="797" y="577"/>
                  <a:pt x="793" y="577"/>
                  <a:pt x="792" y="581"/>
                </a:cubicBezTo>
                <a:close/>
                <a:moveTo>
                  <a:pt x="806" y="590"/>
                </a:moveTo>
                <a:cubicBezTo>
                  <a:pt x="809" y="591"/>
                  <a:pt x="810" y="590"/>
                  <a:pt x="814" y="590"/>
                </a:cubicBezTo>
                <a:cubicBezTo>
                  <a:pt x="814" y="587"/>
                  <a:pt x="817" y="587"/>
                  <a:pt x="817" y="584"/>
                </a:cubicBezTo>
                <a:cubicBezTo>
                  <a:pt x="810" y="582"/>
                  <a:pt x="807" y="585"/>
                  <a:pt x="806" y="590"/>
                </a:cubicBezTo>
                <a:close/>
                <a:moveTo>
                  <a:pt x="828" y="591"/>
                </a:moveTo>
                <a:cubicBezTo>
                  <a:pt x="837" y="590"/>
                  <a:pt x="842" y="590"/>
                  <a:pt x="848" y="586"/>
                </a:cubicBezTo>
                <a:cubicBezTo>
                  <a:pt x="848" y="588"/>
                  <a:pt x="845" y="589"/>
                  <a:pt x="848" y="589"/>
                </a:cubicBezTo>
                <a:cubicBezTo>
                  <a:pt x="852" y="580"/>
                  <a:pt x="831" y="585"/>
                  <a:pt x="822" y="584"/>
                </a:cubicBezTo>
                <a:cubicBezTo>
                  <a:pt x="824" y="587"/>
                  <a:pt x="826" y="589"/>
                  <a:pt x="828" y="591"/>
                </a:cubicBezTo>
                <a:close/>
                <a:moveTo>
                  <a:pt x="800" y="588"/>
                </a:moveTo>
                <a:cubicBezTo>
                  <a:pt x="801" y="585"/>
                  <a:pt x="797" y="586"/>
                  <a:pt x="794" y="586"/>
                </a:cubicBezTo>
                <a:cubicBezTo>
                  <a:pt x="795" y="587"/>
                  <a:pt x="798" y="590"/>
                  <a:pt x="800" y="588"/>
                </a:cubicBezTo>
                <a:close/>
                <a:moveTo>
                  <a:pt x="817" y="590"/>
                </a:moveTo>
                <a:cubicBezTo>
                  <a:pt x="818" y="592"/>
                  <a:pt x="821" y="591"/>
                  <a:pt x="824" y="591"/>
                </a:cubicBezTo>
                <a:cubicBezTo>
                  <a:pt x="822" y="589"/>
                  <a:pt x="822" y="586"/>
                  <a:pt x="820" y="586"/>
                </a:cubicBezTo>
                <a:cubicBezTo>
                  <a:pt x="818" y="587"/>
                  <a:pt x="818" y="589"/>
                  <a:pt x="817" y="590"/>
                </a:cubicBezTo>
                <a:close/>
                <a:moveTo>
                  <a:pt x="792" y="596"/>
                </a:moveTo>
                <a:cubicBezTo>
                  <a:pt x="791" y="592"/>
                  <a:pt x="794" y="589"/>
                  <a:pt x="790" y="588"/>
                </a:cubicBezTo>
                <a:cubicBezTo>
                  <a:pt x="790" y="590"/>
                  <a:pt x="788" y="596"/>
                  <a:pt x="792" y="596"/>
                </a:cubicBezTo>
                <a:close/>
                <a:moveTo>
                  <a:pt x="806" y="601"/>
                </a:moveTo>
                <a:cubicBezTo>
                  <a:pt x="806" y="597"/>
                  <a:pt x="811" y="598"/>
                  <a:pt x="810" y="594"/>
                </a:cubicBezTo>
                <a:cubicBezTo>
                  <a:pt x="809" y="593"/>
                  <a:pt x="806" y="593"/>
                  <a:pt x="805" y="592"/>
                </a:cubicBezTo>
                <a:cubicBezTo>
                  <a:pt x="806" y="596"/>
                  <a:pt x="802" y="601"/>
                  <a:pt x="806" y="601"/>
                </a:cubicBezTo>
                <a:close/>
                <a:moveTo>
                  <a:pt x="835" y="595"/>
                </a:moveTo>
                <a:cubicBezTo>
                  <a:pt x="836" y="595"/>
                  <a:pt x="837" y="595"/>
                  <a:pt x="838" y="595"/>
                </a:cubicBezTo>
                <a:cubicBezTo>
                  <a:pt x="838" y="594"/>
                  <a:pt x="838" y="593"/>
                  <a:pt x="837" y="592"/>
                </a:cubicBezTo>
                <a:cubicBezTo>
                  <a:pt x="837" y="594"/>
                  <a:pt x="835" y="593"/>
                  <a:pt x="835" y="595"/>
                </a:cubicBezTo>
                <a:close/>
                <a:moveTo>
                  <a:pt x="838" y="599"/>
                </a:moveTo>
                <a:cubicBezTo>
                  <a:pt x="842" y="601"/>
                  <a:pt x="849" y="600"/>
                  <a:pt x="851" y="601"/>
                </a:cubicBezTo>
                <a:cubicBezTo>
                  <a:pt x="851" y="597"/>
                  <a:pt x="851" y="595"/>
                  <a:pt x="850" y="592"/>
                </a:cubicBezTo>
                <a:cubicBezTo>
                  <a:pt x="844" y="593"/>
                  <a:pt x="839" y="592"/>
                  <a:pt x="838" y="599"/>
                </a:cubicBezTo>
                <a:close/>
                <a:moveTo>
                  <a:pt x="814" y="594"/>
                </a:moveTo>
                <a:cubicBezTo>
                  <a:pt x="814" y="597"/>
                  <a:pt x="810" y="597"/>
                  <a:pt x="811" y="602"/>
                </a:cubicBezTo>
                <a:cubicBezTo>
                  <a:pt x="811" y="604"/>
                  <a:pt x="815" y="603"/>
                  <a:pt x="814" y="605"/>
                </a:cubicBezTo>
                <a:cubicBezTo>
                  <a:pt x="812" y="607"/>
                  <a:pt x="811" y="603"/>
                  <a:pt x="809" y="602"/>
                </a:cubicBezTo>
                <a:cubicBezTo>
                  <a:pt x="808" y="605"/>
                  <a:pt x="805" y="606"/>
                  <a:pt x="805" y="609"/>
                </a:cubicBezTo>
                <a:cubicBezTo>
                  <a:pt x="807" y="611"/>
                  <a:pt x="812" y="610"/>
                  <a:pt x="816" y="610"/>
                </a:cubicBezTo>
                <a:cubicBezTo>
                  <a:pt x="815" y="609"/>
                  <a:pt x="816" y="608"/>
                  <a:pt x="817" y="607"/>
                </a:cubicBezTo>
                <a:cubicBezTo>
                  <a:pt x="817" y="609"/>
                  <a:pt x="819" y="610"/>
                  <a:pt x="821" y="610"/>
                </a:cubicBezTo>
                <a:cubicBezTo>
                  <a:pt x="823" y="605"/>
                  <a:pt x="827" y="602"/>
                  <a:pt x="828" y="597"/>
                </a:cubicBezTo>
                <a:cubicBezTo>
                  <a:pt x="826" y="592"/>
                  <a:pt x="819" y="593"/>
                  <a:pt x="814" y="594"/>
                </a:cubicBezTo>
                <a:close/>
                <a:moveTo>
                  <a:pt x="856" y="598"/>
                </a:moveTo>
                <a:cubicBezTo>
                  <a:pt x="856" y="596"/>
                  <a:pt x="857" y="593"/>
                  <a:pt x="855" y="593"/>
                </a:cubicBezTo>
                <a:cubicBezTo>
                  <a:pt x="855" y="595"/>
                  <a:pt x="853" y="598"/>
                  <a:pt x="856" y="598"/>
                </a:cubicBezTo>
                <a:close/>
                <a:moveTo>
                  <a:pt x="799" y="602"/>
                </a:moveTo>
                <a:cubicBezTo>
                  <a:pt x="797" y="600"/>
                  <a:pt x="800" y="594"/>
                  <a:pt x="797" y="594"/>
                </a:cubicBezTo>
                <a:cubicBezTo>
                  <a:pt x="796" y="597"/>
                  <a:pt x="797" y="601"/>
                  <a:pt x="799" y="602"/>
                </a:cubicBezTo>
                <a:close/>
                <a:moveTo>
                  <a:pt x="831" y="596"/>
                </a:moveTo>
                <a:cubicBezTo>
                  <a:pt x="831" y="597"/>
                  <a:pt x="833" y="597"/>
                  <a:pt x="832" y="599"/>
                </a:cubicBezTo>
                <a:cubicBezTo>
                  <a:pt x="835" y="599"/>
                  <a:pt x="835" y="596"/>
                  <a:pt x="833" y="595"/>
                </a:cubicBezTo>
                <a:cubicBezTo>
                  <a:pt x="833" y="596"/>
                  <a:pt x="832" y="596"/>
                  <a:pt x="831" y="596"/>
                </a:cubicBezTo>
                <a:close/>
                <a:moveTo>
                  <a:pt x="920" y="599"/>
                </a:moveTo>
                <a:cubicBezTo>
                  <a:pt x="922" y="600"/>
                  <a:pt x="925" y="601"/>
                  <a:pt x="926" y="603"/>
                </a:cubicBezTo>
                <a:cubicBezTo>
                  <a:pt x="926" y="599"/>
                  <a:pt x="924" y="598"/>
                  <a:pt x="922" y="596"/>
                </a:cubicBezTo>
                <a:cubicBezTo>
                  <a:pt x="921" y="597"/>
                  <a:pt x="921" y="598"/>
                  <a:pt x="920" y="599"/>
                </a:cubicBezTo>
                <a:close/>
                <a:moveTo>
                  <a:pt x="815" y="629"/>
                </a:moveTo>
                <a:cubicBezTo>
                  <a:pt x="810" y="630"/>
                  <a:pt x="808" y="638"/>
                  <a:pt x="807" y="641"/>
                </a:cubicBezTo>
                <a:cubicBezTo>
                  <a:pt x="825" y="639"/>
                  <a:pt x="839" y="641"/>
                  <a:pt x="855" y="638"/>
                </a:cubicBezTo>
                <a:cubicBezTo>
                  <a:pt x="846" y="626"/>
                  <a:pt x="839" y="612"/>
                  <a:pt x="829" y="601"/>
                </a:cubicBezTo>
                <a:cubicBezTo>
                  <a:pt x="829" y="601"/>
                  <a:pt x="828" y="601"/>
                  <a:pt x="828" y="601"/>
                </a:cubicBezTo>
                <a:cubicBezTo>
                  <a:pt x="826" y="610"/>
                  <a:pt x="817" y="617"/>
                  <a:pt x="815" y="629"/>
                </a:cubicBezTo>
                <a:close/>
                <a:moveTo>
                  <a:pt x="848" y="620"/>
                </a:moveTo>
                <a:cubicBezTo>
                  <a:pt x="847" y="627"/>
                  <a:pt x="854" y="627"/>
                  <a:pt x="853" y="634"/>
                </a:cubicBezTo>
                <a:cubicBezTo>
                  <a:pt x="860" y="629"/>
                  <a:pt x="848" y="622"/>
                  <a:pt x="850" y="618"/>
                </a:cubicBezTo>
                <a:cubicBezTo>
                  <a:pt x="842" y="615"/>
                  <a:pt x="844" y="604"/>
                  <a:pt x="835" y="603"/>
                </a:cubicBezTo>
                <a:cubicBezTo>
                  <a:pt x="838" y="610"/>
                  <a:pt x="842" y="616"/>
                  <a:pt x="848" y="620"/>
                </a:cubicBezTo>
                <a:close/>
                <a:moveTo>
                  <a:pt x="931" y="604"/>
                </a:moveTo>
                <a:cubicBezTo>
                  <a:pt x="932" y="605"/>
                  <a:pt x="935" y="605"/>
                  <a:pt x="934" y="603"/>
                </a:cubicBezTo>
                <a:cubicBezTo>
                  <a:pt x="933" y="603"/>
                  <a:pt x="931" y="603"/>
                  <a:pt x="931" y="604"/>
                </a:cubicBezTo>
                <a:close/>
                <a:moveTo>
                  <a:pt x="847" y="609"/>
                </a:moveTo>
                <a:cubicBezTo>
                  <a:pt x="849" y="607"/>
                  <a:pt x="851" y="607"/>
                  <a:pt x="850" y="603"/>
                </a:cubicBezTo>
                <a:cubicBezTo>
                  <a:pt x="848" y="603"/>
                  <a:pt x="845" y="603"/>
                  <a:pt x="842" y="603"/>
                </a:cubicBezTo>
                <a:cubicBezTo>
                  <a:pt x="842" y="607"/>
                  <a:pt x="845" y="608"/>
                  <a:pt x="847" y="609"/>
                </a:cubicBezTo>
                <a:close/>
                <a:moveTo>
                  <a:pt x="930" y="608"/>
                </a:moveTo>
                <a:cubicBezTo>
                  <a:pt x="930" y="607"/>
                  <a:pt x="930" y="606"/>
                  <a:pt x="930" y="604"/>
                </a:cubicBezTo>
                <a:cubicBezTo>
                  <a:pt x="928" y="605"/>
                  <a:pt x="929" y="603"/>
                  <a:pt x="927" y="603"/>
                </a:cubicBezTo>
                <a:cubicBezTo>
                  <a:pt x="927" y="606"/>
                  <a:pt x="928" y="607"/>
                  <a:pt x="930" y="608"/>
                </a:cubicBezTo>
                <a:close/>
                <a:moveTo>
                  <a:pt x="792" y="618"/>
                </a:moveTo>
                <a:cubicBezTo>
                  <a:pt x="790" y="619"/>
                  <a:pt x="791" y="616"/>
                  <a:pt x="789" y="617"/>
                </a:cubicBezTo>
                <a:cubicBezTo>
                  <a:pt x="789" y="619"/>
                  <a:pt x="788" y="620"/>
                  <a:pt x="788" y="622"/>
                </a:cubicBezTo>
                <a:cubicBezTo>
                  <a:pt x="796" y="624"/>
                  <a:pt x="792" y="614"/>
                  <a:pt x="793" y="608"/>
                </a:cubicBezTo>
                <a:cubicBezTo>
                  <a:pt x="792" y="608"/>
                  <a:pt x="792" y="608"/>
                  <a:pt x="791" y="608"/>
                </a:cubicBezTo>
                <a:cubicBezTo>
                  <a:pt x="790" y="612"/>
                  <a:pt x="790" y="616"/>
                  <a:pt x="792" y="618"/>
                </a:cubicBezTo>
                <a:close/>
                <a:moveTo>
                  <a:pt x="861" y="623"/>
                </a:moveTo>
                <a:cubicBezTo>
                  <a:pt x="863" y="620"/>
                  <a:pt x="864" y="612"/>
                  <a:pt x="861" y="610"/>
                </a:cubicBezTo>
                <a:cubicBezTo>
                  <a:pt x="860" y="613"/>
                  <a:pt x="859" y="621"/>
                  <a:pt x="861" y="623"/>
                </a:cubicBezTo>
                <a:close/>
                <a:moveTo>
                  <a:pt x="853" y="619"/>
                </a:moveTo>
                <a:cubicBezTo>
                  <a:pt x="854" y="617"/>
                  <a:pt x="852" y="614"/>
                  <a:pt x="853" y="612"/>
                </a:cubicBezTo>
                <a:cubicBezTo>
                  <a:pt x="852" y="612"/>
                  <a:pt x="851" y="612"/>
                  <a:pt x="850" y="612"/>
                </a:cubicBezTo>
                <a:cubicBezTo>
                  <a:pt x="848" y="614"/>
                  <a:pt x="851" y="617"/>
                  <a:pt x="853" y="619"/>
                </a:cubicBezTo>
                <a:close/>
                <a:moveTo>
                  <a:pt x="814" y="624"/>
                </a:moveTo>
                <a:cubicBezTo>
                  <a:pt x="813" y="618"/>
                  <a:pt x="818" y="619"/>
                  <a:pt x="818" y="614"/>
                </a:cubicBezTo>
                <a:cubicBezTo>
                  <a:pt x="814" y="614"/>
                  <a:pt x="810" y="613"/>
                  <a:pt x="809" y="616"/>
                </a:cubicBezTo>
                <a:cubicBezTo>
                  <a:pt x="808" y="615"/>
                  <a:pt x="806" y="614"/>
                  <a:pt x="803" y="614"/>
                </a:cubicBezTo>
                <a:cubicBezTo>
                  <a:pt x="803" y="618"/>
                  <a:pt x="807" y="617"/>
                  <a:pt x="807" y="620"/>
                </a:cubicBezTo>
                <a:cubicBezTo>
                  <a:pt x="804" y="622"/>
                  <a:pt x="808" y="626"/>
                  <a:pt x="807" y="629"/>
                </a:cubicBezTo>
                <a:cubicBezTo>
                  <a:pt x="803" y="628"/>
                  <a:pt x="806" y="621"/>
                  <a:pt x="803" y="619"/>
                </a:cubicBezTo>
                <a:cubicBezTo>
                  <a:pt x="801" y="623"/>
                  <a:pt x="800" y="628"/>
                  <a:pt x="803" y="631"/>
                </a:cubicBezTo>
                <a:cubicBezTo>
                  <a:pt x="811" y="632"/>
                  <a:pt x="812" y="625"/>
                  <a:pt x="808" y="620"/>
                </a:cubicBezTo>
                <a:cubicBezTo>
                  <a:pt x="810" y="621"/>
                  <a:pt x="810" y="625"/>
                  <a:pt x="814" y="624"/>
                </a:cubicBezTo>
                <a:close/>
                <a:moveTo>
                  <a:pt x="861" y="628"/>
                </a:moveTo>
                <a:cubicBezTo>
                  <a:pt x="862" y="628"/>
                  <a:pt x="864" y="629"/>
                  <a:pt x="865" y="628"/>
                </a:cubicBezTo>
                <a:cubicBezTo>
                  <a:pt x="865" y="625"/>
                  <a:pt x="865" y="622"/>
                  <a:pt x="863" y="621"/>
                </a:cubicBezTo>
                <a:cubicBezTo>
                  <a:pt x="863" y="624"/>
                  <a:pt x="861" y="625"/>
                  <a:pt x="861" y="628"/>
                </a:cubicBezTo>
                <a:close/>
                <a:moveTo>
                  <a:pt x="785" y="634"/>
                </a:moveTo>
                <a:cubicBezTo>
                  <a:pt x="788" y="632"/>
                  <a:pt x="789" y="629"/>
                  <a:pt x="790" y="625"/>
                </a:cubicBezTo>
                <a:cubicBezTo>
                  <a:pt x="789" y="625"/>
                  <a:pt x="789" y="624"/>
                  <a:pt x="788" y="625"/>
                </a:cubicBezTo>
                <a:cubicBezTo>
                  <a:pt x="786" y="627"/>
                  <a:pt x="786" y="631"/>
                  <a:pt x="785" y="634"/>
                </a:cubicBezTo>
                <a:close/>
                <a:moveTo>
                  <a:pt x="785" y="642"/>
                </a:moveTo>
                <a:cubicBezTo>
                  <a:pt x="786" y="642"/>
                  <a:pt x="790" y="641"/>
                  <a:pt x="794" y="642"/>
                </a:cubicBezTo>
                <a:cubicBezTo>
                  <a:pt x="793" y="637"/>
                  <a:pt x="795" y="629"/>
                  <a:pt x="792" y="627"/>
                </a:cubicBezTo>
                <a:cubicBezTo>
                  <a:pt x="791" y="633"/>
                  <a:pt x="785" y="635"/>
                  <a:pt x="785" y="642"/>
                </a:cubicBezTo>
                <a:close/>
                <a:moveTo>
                  <a:pt x="862" y="634"/>
                </a:moveTo>
                <a:cubicBezTo>
                  <a:pt x="866" y="635"/>
                  <a:pt x="865" y="641"/>
                  <a:pt x="869" y="643"/>
                </a:cubicBezTo>
                <a:cubicBezTo>
                  <a:pt x="869" y="638"/>
                  <a:pt x="867" y="635"/>
                  <a:pt x="865" y="631"/>
                </a:cubicBezTo>
                <a:cubicBezTo>
                  <a:pt x="863" y="631"/>
                  <a:pt x="862" y="632"/>
                  <a:pt x="862" y="634"/>
                </a:cubicBezTo>
                <a:close/>
                <a:moveTo>
                  <a:pt x="801" y="641"/>
                </a:moveTo>
                <a:cubicBezTo>
                  <a:pt x="804" y="640"/>
                  <a:pt x="805" y="638"/>
                  <a:pt x="806" y="635"/>
                </a:cubicBezTo>
                <a:cubicBezTo>
                  <a:pt x="805" y="634"/>
                  <a:pt x="803" y="634"/>
                  <a:pt x="801" y="634"/>
                </a:cubicBezTo>
                <a:cubicBezTo>
                  <a:pt x="801" y="637"/>
                  <a:pt x="800" y="638"/>
                  <a:pt x="801" y="641"/>
                </a:cubicBezTo>
                <a:close/>
                <a:moveTo>
                  <a:pt x="865" y="641"/>
                </a:moveTo>
                <a:cubicBezTo>
                  <a:pt x="863" y="640"/>
                  <a:pt x="863" y="636"/>
                  <a:pt x="860" y="636"/>
                </a:cubicBezTo>
                <a:cubicBezTo>
                  <a:pt x="859" y="640"/>
                  <a:pt x="863" y="643"/>
                  <a:pt x="865" y="641"/>
                </a:cubicBezTo>
                <a:close/>
                <a:moveTo>
                  <a:pt x="801" y="650"/>
                </a:moveTo>
                <a:cubicBezTo>
                  <a:pt x="807" y="651"/>
                  <a:pt x="817" y="651"/>
                  <a:pt x="816" y="643"/>
                </a:cubicBezTo>
                <a:cubicBezTo>
                  <a:pt x="809" y="643"/>
                  <a:pt x="801" y="643"/>
                  <a:pt x="801" y="650"/>
                </a:cubicBezTo>
                <a:close/>
                <a:moveTo>
                  <a:pt x="822" y="643"/>
                </a:moveTo>
                <a:cubicBezTo>
                  <a:pt x="822" y="644"/>
                  <a:pt x="822" y="644"/>
                  <a:pt x="822" y="645"/>
                </a:cubicBezTo>
                <a:cubicBezTo>
                  <a:pt x="821" y="647"/>
                  <a:pt x="820" y="644"/>
                  <a:pt x="818" y="645"/>
                </a:cubicBezTo>
                <a:cubicBezTo>
                  <a:pt x="818" y="647"/>
                  <a:pt x="816" y="648"/>
                  <a:pt x="816" y="650"/>
                </a:cubicBezTo>
                <a:cubicBezTo>
                  <a:pt x="818" y="651"/>
                  <a:pt x="820" y="653"/>
                  <a:pt x="822" y="651"/>
                </a:cubicBezTo>
                <a:cubicBezTo>
                  <a:pt x="824" y="648"/>
                  <a:pt x="820" y="648"/>
                  <a:pt x="822" y="646"/>
                </a:cubicBezTo>
                <a:cubicBezTo>
                  <a:pt x="824" y="645"/>
                  <a:pt x="825" y="649"/>
                  <a:pt x="826" y="650"/>
                </a:cubicBezTo>
                <a:cubicBezTo>
                  <a:pt x="835" y="650"/>
                  <a:pt x="850" y="653"/>
                  <a:pt x="853" y="643"/>
                </a:cubicBezTo>
                <a:cubicBezTo>
                  <a:pt x="840" y="643"/>
                  <a:pt x="833" y="644"/>
                  <a:pt x="822" y="643"/>
                </a:cubicBezTo>
                <a:close/>
                <a:moveTo>
                  <a:pt x="861" y="647"/>
                </a:moveTo>
                <a:cubicBezTo>
                  <a:pt x="862" y="647"/>
                  <a:pt x="863" y="647"/>
                  <a:pt x="863" y="647"/>
                </a:cubicBezTo>
                <a:cubicBezTo>
                  <a:pt x="864" y="645"/>
                  <a:pt x="863" y="644"/>
                  <a:pt x="861" y="644"/>
                </a:cubicBezTo>
                <a:cubicBezTo>
                  <a:pt x="861" y="645"/>
                  <a:pt x="861" y="646"/>
                  <a:pt x="861" y="647"/>
                </a:cubicBezTo>
                <a:close/>
                <a:moveTo>
                  <a:pt x="794" y="649"/>
                </a:moveTo>
                <a:cubicBezTo>
                  <a:pt x="795" y="647"/>
                  <a:pt x="795" y="646"/>
                  <a:pt x="794" y="645"/>
                </a:cubicBezTo>
                <a:cubicBezTo>
                  <a:pt x="791" y="646"/>
                  <a:pt x="789" y="644"/>
                  <a:pt x="788" y="646"/>
                </a:cubicBezTo>
                <a:cubicBezTo>
                  <a:pt x="790" y="647"/>
                  <a:pt x="790" y="650"/>
                  <a:pt x="794" y="649"/>
                </a:cubicBezTo>
                <a:close/>
                <a:moveTo>
                  <a:pt x="851" y="650"/>
                </a:moveTo>
                <a:cubicBezTo>
                  <a:pt x="854" y="649"/>
                  <a:pt x="857" y="649"/>
                  <a:pt x="857" y="646"/>
                </a:cubicBezTo>
                <a:cubicBezTo>
                  <a:pt x="854" y="644"/>
                  <a:pt x="852" y="648"/>
                  <a:pt x="851" y="650"/>
                </a:cubicBezTo>
                <a:close/>
                <a:moveTo>
                  <a:pt x="782" y="661"/>
                </a:moveTo>
                <a:cubicBezTo>
                  <a:pt x="785" y="659"/>
                  <a:pt x="786" y="652"/>
                  <a:pt x="785" y="648"/>
                </a:cubicBezTo>
                <a:cubicBezTo>
                  <a:pt x="784" y="648"/>
                  <a:pt x="784" y="648"/>
                  <a:pt x="783" y="648"/>
                </a:cubicBezTo>
                <a:cubicBezTo>
                  <a:pt x="782" y="651"/>
                  <a:pt x="782" y="656"/>
                  <a:pt x="782" y="661"/>
                </a:cubicBezTo>
                <a:close/>
                <a:moveTo>
                  <a:pt x="792" y="664"/>
                </a:moveTo>
                <a:cubicBezTo>
                  <a:pt x="798" y="664"/>
                  <a:pt x="789" y="656"/>
                  <a:pt x="794" y="653"/>
                </a:cubicBezTo>
                <a:cubicBezTo>
                  <a:pt x="793" y="653"/>
                  <a:pt x="793" y="652"/>
                  <a:pt x="792" y="653"/>
                </a:cubicBezTo>
                <a:cubicBezTo>
                  <a:pt x="790" y="656"/>
                  <a:pt x="790" y="661"/>
                  <a:pt x="792" y="664"/>
                </a:cubicBezTo>
                <a:close/>
                <a:moveTo>
                  <a:pt x="829" y="656"/>
                </a:moveTo>
                <a:cubicBezTo>
                  <a:pt x="830" y="656"/>
                  <a:pt x="831" y="656"/>
                  <a:pt x="832" y="656"/>
                </a:cubicBezTo>
                <a:cubicBezTo>
                  <a:pt x="832" y="654"/>
                  <a:pt x="831" y="653"/>
                  <a:pt x="830" y="653"/>
                </a:cubicBezTo>
                <a:cubicBezTo>
                  <a:pt x="829" y="653"/>
                  <a:pt x="829" y="654"/>
                  <a:pt x="829" y="656"/>
                </a:cubicBezTo>
                <a:close/>
                <a:moveTo>
                  <a:pt x="842" y="659"/>
                </a:moveTo>
                <a:cubicBezTo>
                  <a:pt x="843" y="665"/>
                  <a:pt x="851" y="661"/>
                  <a:pt x="857" y="661"/>
                </a:cubicBezTo>
                <a:cubicBezTo>
                  <a:pt x="857" y="657"/>
                  <a:pt x="857" y="656"/>
                  <a:pt x="856" y="653"/>
                </a:cubicBezTo>
                <a:cubicBezTo>
                  <a:pt x="849" y="652"/>
                  <a:pt x="846" y="655"/>
                  <a:pt x="842" y="659"/>
                </a:cubicBezTo>
                <a:close/>
                <a:moveTo>
                  <a:pt x="841" y="656"/>
                </a:moveTo>
                <a:cubicBezTo>
                  <a:pt x="841" y="654"/>
                  <a:pt x="840" y="653"/>
                  <a:pt x="838" y="653"/>
                </a:cubicBezTo>
                <a:cubicBezTo>
                  <a:pt x="838" y="655"/>
                  <a:pt x="839" y="656"/>
                  <a:pt x="841" y="656"/>
                </a:cubicBezTo>
                <a:close/>
                <a:moveTo>
                  <a:pt x="805" y="659"/>
                </a:moveTo>
                <a:cubicBezTo>
                  <a:pt x="807" y="658"/>
                  <a:pt x="809" y="657"/>
                  <a:pt x="809" y="654"/>
                </a:cubicBezTo>
                <a:cubicBezTo>
                  <a:pt x="806" y="654"/>
                  <a:pt x="804" y="654"/>
                  <a:pt x="801" y="654"/>
                </a:cubicBezTo>
                <a:cubicBezTo>
                  <a:pt x="801" y="657"/>
                  <a:pt x="804" y="657"/>
                  <a:pt x="805" y="659"/>
                </a:cubicBezTo>
                <a:close/>
                <a:moveTo>
                  <a:pt x="807" y="663"/>
                </a:moveTo>
                <a:cubicBezTo>
                  <a:pt x="805" y="665"/>
                  <a:pt x="803" y="668"/>
                  <a:pt x="802" y="672"/>
                </a:cubicBezTo>
                <a:cubicBezTo>
                  <a:pt x="805" y="673"/>
                  <a:pt x="811" y="672"/>
                  <a:pt x="815" y="673"/>
                </a:cubicBezTo>
                <a:cubicBezTo>
                  <a:pt x="816" y="673"/>
                  <a:pt x="814" y="671"/>
                  <a:pt x="816" y="671"/>
                </a:cubicBezTo>
                <a:cubicBezTo>
                  <a:pt x="819" y="671"/>
                  <a:pt x="818" y="674"/>
                  <a:pt x="821" y="673"/>
                </a:cubicBezTo>
                <a:cubicBezTo>
                  <a:pt x="823" y="667"/>
                  <a:pt x="828" y="664"/>
                  <a:pt x="829" y="657"/>
                </a:cubicBezTo>
                <a:cubicBezTo>
                  <a:pt x="822" y="652"/>
                  <a:pt x="809" y="653"/>
                  <a:pt x="808" y="662"/>
                </a:cubicBezTo>
                <a:cubicBezTo>
                  <a:pt x="810" y="666"/>
                  <a:pt x="815" y="666"/>
                  <a:pt x="816" y="671"/>
                </a:cubicBezTo>
                <a:cubicBezTo>
                  <a:pt x="812" y="669"/>
                  <a:pt x="809" y="667"/>
                  <a:pt x="807" y="663"/>
                </a:cubicBezTo>
                <a:close/>
                <a:moveTo>
                  <a:pt x="863" y="661"/>
                </a:moveTo>
                <a:cubicBezTo>
                  <a:pt x="863" y="659"/>
                  <a:pt x="865" y="655"/>
                  <a:pt x="862" y="655"/>
                </a:cubicBezTo>
                <a:cubicBezTo>
                  <a:pt x="861" y="656"/>
                  <a:pt x="861" y="660"/>
                  <a:pt x="863" y="661"/>
                </a:cubicBezTo>
                <a:close/>
                <a:moveTo>
                  <a:pt x="833" y="661"/>
                </a:moveTo>
                <a:cubicBezTo>
                  <a:pt x="836" y="661"/>
                  <a:pt x="837" y="660"/>
                  <a:pt x="837" y="658"/>
                </a:cubicBezTo>
                <a:cubicBezTo>
                  <a:pt x="836" y="657"/>
                  <a:pt x="836" y="655"/>
                  <a:pt x="833" y="655"/>
                </a:cubicBezTo>
                <a:cubicBezTo>
                  <a:pt x="832" y="656"/>
                  <a:pt x="832" y="660"/>
                  <a:pt x="833" y="661"/>
                </a:cubicBezTo>
                <a:close/>
                <a:moveTo>
                  <a:pt x="803" y="663"/>
                </a:moveTo>
                <a:cubicBezTo>
                  <a:pt x="805" y="661"/>
                  <a:pt x="802" y="658"/>
                  <a:pt x="799" y="657"/>
                </a:cubicBezTo>
                <a:cubicBezTo>
                  <a:pt x="798" y="660"/>
                  <a:pt x="801" y="663"/>
                  <a:pt x="803" y="663"/>
                </a:cubicBezTo>
                <a:close/>
                <a:moveTo>
                  <a:pt x="802" y="709"/>
                </a:moveTo>
                <a:cubicBezTo>
                  <a:pt x="823" y="709"/>
                  <a:pt x="842" y="708"/>
                  <a:pt x="862" y="708"/>
                </a:cubicBezTo>
                <a:cubicBezTo>
                  <a:pt x="852" y="691"/>
                  <a:pt x="841" y="676"/>
                  <a:pt x="830" y="661"/>
                </a:cubicBezTo>
                <a:cubicBezTo>
                  <a:pt x="821" y="678"/>
                  <a:pt x="810" y="692"/>
                  <a:pt x="802" y="709"/>
                </a:cubicBezTo>
                <a:close/>
                <a:moveTo>
                  <a:pt x="837" y="665"/>
                </a:moveTo>
                <a:cubicBezTo>
                  <a:pt x="840" y="672"/>
                  <a:pt x="845" y="677"/>
                  <a:pt x="849" y="683"/>
                </a:cubicBezTo>
                <a:cubicBezTo>
                  <a:pt x="850" y="682"/>
                  <a:pt x="851" y="680"/>
                  <a:pt x="851" y="677"/>
                </a:cubicBezTo>
                <a:cubicBezTo>
                  <a:pt x="846" y="673"/>
                  <a:pt x="845" y="662"/>
                  <a:pt x="837" y="665"/>
                </a:cubicBezTo>
                <a:close/>
                <a:moveTo>
                  <a:pt x="850" y="672"/>
                </a:moveTo>
                <a:cubicBezTo>
                  <a:pt x="853" y="671"/>
                  <a:pt x="854" y="670"/>
                  <a:pt x="855" y="667"/>
                </a:cubicBezTo>
                <a:cubicBezTo>
                  <a:pt x="852" y="667"/>
                  <a:pt x="851" y="665"/>
                  <a:pt x="847" y="666"/>
                </a:cubicBezTo>
                <a:cubicBezTo>
                  <a:pt x="847" y="669"/>
                  <a:pt x="850" y="669"/>
                  <a:pt x="850" y="672"/>
                </a:cubicBezTo>
                <a:close/>
                <a:moveTo>
                  <a:pt x="798" y="668"/>
                </a:moveTo>
                <a:cubicBezTo>
                  <a:pt x="798" y="669"/>
                  <a:pt x="798" y="671"/>
                  <a:pt x="800" y="670"/>
                </a:cubicBezTo>
                <a:cubicBezTo>
                  <a:pt x="800" y="669"/>
                  <a:pt x="801" y="669"/>
                  <a:pt x="801" y="667"/>
                </a:cubicBezTo>
                <a:cubicBezTo>
                  <a:pt x="799" y="667"/>
                  <a:pt x="798" y="667"/>
                  <a:pt x="798" y="668"/>
                </a:cubicBezTo>
                <a:close/>
                <a:moveTo>
                  <a:pt x="792" y="671"/>
                </a:moveTo>
                <a:cubicBezTo>
                  <a:pt x="794" y="672"/>
                  <a:pt x="794" y="668"/>
                  <a:pt x="792" y="668"/>
                </a:cubicBezTo>
                <a:cubicBezTo>
                  <a:pt x="792" y="669"/>
                  <a:pt x="790" y="670"/>
                  <a:pt x="792" y="671"/>
                </a:cubicBezTo>
                <a:close/>
                <a:moveTo>
                  <a:pt x="780" y="687"/>
                </a:moveTo>
                <a:cubicBezTo>
                  <a:pt x="781" y="688"/>
                  <a:pt x="783" y="688"/>
                  <a:pt x="783" y="689"/>
                </a:cubicBezTo>
                <a:cubicBezTo>
                  <a:pt x="778" y="691"/>
                  <a:pt x="777" y="696"/>
                  <a:pt x="777" y="702"/>
                </a:cubicBezTo>
                <a:cubicBezTo>
                  <a:pt x="782" y="697"/>
                  <a:pt x="784" y="689"/>
                  <a:pt x="788" y="684"/>
                </a:cubicBezTo>
                <a:cubicBezTo>
                  <a:pt x="786" y="679"/>
                  <a:pt x="789" y="673"/>
                  <a:pt x="786" y="669"/>
                </a:cubicBezTo>
                <a:cubicBezTo>
                  <a:pt x="784" y="676"/>
                  <a:pt x="783" y="681"/>
                  <a:pt x="780" y="687"/>
                </a:cubicBezTo>
                <a:close/>
                <a:moveTo>
                  <a:pt x="855" y="676"/>
                </a:moveTo>
                <a:cubicBezTo>
                  <a:pt x="857" y="678"/>
                  <a:pt x="856" y="683"/>
                  <a:pt x="859" y="683"/>
                </a:cubicBezTo>
                <a:cubicBezTo>
                  <a:pt x="859" y="682"/>
                  <a:pt x="860" y="675"/>
                  <a:pt x="858" y="674"/>
                </a:cubicBezTo>
                <a:cubicBezTo>
                  <a:pt x="857" y="675"/>
                  <a:pt x="855" y="675"/>
                  <a:pt x="855" y="676"/>
                </a:cubicBezTo>
                <a:close/>
                <a:moveTo>
                  <a:pt x="870" y="689"/>
                </a:moveTo>
                <a:cubicBezTo>
                  <a:pt x="869" y="684"/>
                  <a:pt x="873" y="677"/>
                  <a:pt x="869" y="674"/>
                </a:cubicBezTo>
                <a:cubicBezTo>
                  <a:pt x="868" y="677"/>
                  <a:pt x="866" y="686"/>
                  <a:pt x="870" y="689"/>
                </a:cubicBezTo>
                <a:close/>
                <a:moveTo>
                  <a:pt x="807" y="695"/>
                </a:moveTo>
                <a:cubicBezTo>
                  <a:pt x="810" y="687"/>
                  <a:pt x="815" y="684"/>
                  <a:pt x="818" y="676"/>
                </a:cubicBezTo>
                <a:cubicBezTo>
                  <a:pt x="810" y="676"/>
                  <a:pt x="804" y="677"/>
                  <a:pt x="799" y="676"/>
                </a:cubicBezTo>
                <a:cubicBezTo>
                  <a:pt x="800" y="682"/>
                  <a:pt x="803" y="690"/>
                  <a:pt x="807" y="695"/>
                </a:cubicBezTo>
                <a:close/>
                <a:moveTo>
                  <a:pt x="852" y="683"/>
                </a:moveTo>
                <a:cubicBezTo>
                  <a:pt x="853" y="684"/>
                  <a:pt x="853" y="686"/>
                  <a:pt x="855" y="685"/>
                </a:cubicBezTo>
                <a:cubicBezTo>
                  <a:pt x="855" y="684"/>
                  <a:pt x="855" y="683"/>
                  <a:pt x="855" y="682"/>
                </a:cubicBezTo>
                <a:cubicBezTo>
                  <a:pt x="854" y="682"/>
                  <a:pt x="852" y="682"/>
                  <a:pt x="852" y="683"/>
                </a:cubicBezTo>
                <a:close/>
                <a:moveTo>
                  <a:pt x="796" y="696"/>
                </a:moveTo>
                <a:cubicBezTo>
                  <a:pt x="799" y="696"/>
                  <a:pt x="802" y="697"/>
                  <a:pt x="803" y="696"/>
                </a:cubicBezTo>
                <a:cubicBezTo>
                  <a:pt x="802" y="691"/>
                  <a:pt x="798" y="691"/>
                  <a:pt x="800" y="685"/>
                </a:cubicBezTo>
                <a:cubicBezTo>
                  <a:pt x="798" y="685"/>
                  <a:pt x="799" y="682"/>
                  <a:pt x="797" y="683"/>
                </a:cubicBezTo>
                <a:cubicBezTo>
                  <a:pt x="799" y="689"/>
                  <a:pt x="796" y="690"/>
                  <a:pt x="796" y="696"/>
                </a:cubicBezTo>
                <a:close/>
                <a:moveTo>
                  <a:pt x="868" y="694"/>
                </a:moveTo>
                <a:cubicBezTo>
                  <a:pt x="871" y="695"/>
                  <a:pt x="872" y="693"/>
                  <a:pt x="874" y="694"/>
                </a:cubicBezTo>
                <a:cubicBezTo>
                  <a:pt x="874" y="690"/>
                  <a:pt x="874" y="685"/>
                  <a:pt x="871" y="684"/>
                </a:cubicBezTo>
                <a:cubicBezTo>
                  <a:pt x="872" y="690"/>
                  <a:pt x="868" y="690"/>
                  <a:pt x="868" y="694"/>
                </a:cubicBezTo>
                <a:close/>
                <a:moveTo>
                  <a:pt x="853" y="687"/>
                </a:moveTo>
                <a:cubicBezTo>
                  <a:pt x="855" y="693"/>
                  <a:pt x="858" y="698"/>
                  <a:pt x="862" y="702"/>
                </a:cubicBezTo>
                <a:cubicBezTo>
                  <a:pt x="862" y="695"/>
                  <a:pt x="861" y="685"/>
                  <a:pt x="853" y="687"/>
                </a:cubicBezTo>
                <a:close/>
                <a:moveTo>
                  <a:pt x="775" y="711"/>
                </a:moveTo>
                <a:cubicBezTo>
                  <a:pt x="779" y="710"/>
                  <a:pt x="785" y="711"/>
                  <a:pt x="789" y="709"/>
                </a:cubicBezTo>
                <a:cubicBezTo>
                  <a:pt x="788" y="703"/>
                  <a:pt x="790" y="694"/>
                  <a:pt x="786" y="691"/>
                </a:cubicBezTo>
                <a:cubicBezTo>
                  <a:pt x="785" y="700"/>
                  <a:pt x="778" y="703"/>
                  <a:pt x="775" y="711"/>
                </a:cubicBezTo>
                <a:close/>
                <a:moveTo>
                  <a:pt x="878" y="711"/>
                </a:moveTo>
                <a:cubicBezTo>
                  <a:pt x="878" y="706"/>
                  <a:pt x="877" y="702"/>
                  <a:pt x="876" y="697"/>
                </a:cubicBezTo>
                <a:cubicBezTo>
                  <a:pt x="874" y="696"/>
                  <a:pt x="871" y="696"/>
                  <a:pt x="868" y="696"/>
                </a:cubicBezTo>
                <a:cubicBezTo>
                  <a:pt x="871" y="702"/>
                  <a:pt x="875" y="706"/>
                  <a:pt x="878" y="711"/>
                </a:cubicBezTo>
                <a:close/>
                <a:moveTo>
                  <a:pt x="795" y="709"/>
                </a:moveTo>
                <a:cubicBezTo>
                  <a:pt x="801" y="709"/>
                  <a:pt x="800" y="703"/>
                  <a:pt x="803" y="700"/>
                </a:cubicBezTo>
                <a:cubicBezTo>
                  <a:pt x="802" y="699"/>
                  <a:pt x="799" y="700"/>
                  <a:pt x="797" y="699"/>
                </a:cubicBezTo>
                <a:cubicBezTo>
                  <a:pt x="795" y="701"/>
                  <a:pt x="795" y="705"/>
                  <a:pt x="795" y="709"/>
                </a:cubicBezTo>
                <a:close/>
                <a:moveTo>
                  <a:pt x="868" y="709"/>
                </a:moveTo>
                <a:cubicBezTo>
                  <a:pt x="871" y="709"/>
                  <a:pt x="875" y="715"/>
                  <a:pt x="878" y="712"/>
                </a:cubicBezTo>
                <a:cubicBezTo>
                  <a:pt x="873" y="710"/>
                  <a:pt x="871" y="706"/>
                  <a:pt x="870" y="702"/>
                </a:cubicBezTo>
                <a:cubicBezTo>
                  <a:pt x="869" y="702"/>
                  <a:pt x="868" y="702"/>
                  <a:pt x="868" y="702"/>
                </a:cubicBezTo>
                <a:cubicBezTo>
                  <a:pt x="868" y="704"/>
                  <a:pt x="868" y="706"/>
                  <a:pt x="868" y="709"/>
                </a:cubicBezTo>
                <a:close/>
                <a:moveTo>
                  <a:pt x="822" y="713"/>
                </a:moveTo>
                <a:cubicBezTo>
                  <a:pt x="822" y="716"/>
                  <a:pt x="825" y="716"/>
                  <a:pt x="826" y="717"/>
                </a:cubicBezTo>
                <a:cubicBezTo>
                  <a:pt x="835" y="715"/>
                  <a:pt x="856" y="722"/>
                  <a:pt x="860" y="713"/>
                </a:cubicBezTo>
                <a:cubicBezTo>
                  <a:pt x="849" y="713"/>
                  <a:pt x="833" y="711"/>
                  <a:pt x="822" y="713"/>
                </a:cubicBezTo>
                <a:close/>
                <a:moveTo>
                  <a:pt x="815" y="717"/>
                </a:moveTo>
                <a:cubicBezTo>
                  <a:pt x="817" y="718"/>
                  <a:pt x="820" y="718"/>
                  <a:pt x="822" y="717"/>
                </a:cubicBezTo>
                <a:cubicBezTo>
                  <a:pt x="822" y="715"/>
                  <a:pt x="820" y="714"/>
                  <a:pt x="818" y="713"/>
                </a:cubicBezTo>
                <a:cubicBezTo>
                  <a:pt x="817" y="715"/>
                  <a:pt x="815" y="715"/>
                  <a:pt x="815" y="717"/>
                </a:cubicBezTo>
                <a:close/>
                <a:moveTo>
                  <a:pt x="797" y="715"/>
                </a:moveTo>
                <a:cubicBezTo>
                  <a:pt x="797" y="715"/>
                  <a:pt x="797" y="716"/>
                  <a:pt x="797" y="717"/>
                </a:cubicBezTo>
                <a:cubicBezTo>
                  <a:pt x="802" y="718"/>
                  <a:pt x="813" y="719"/>
                  <a:pt x="814" y="714"/>
                </a:cubicBezTo>
                <a:cubicBezTo>
                  <a:pt x="808" y="714"/>
                  <a:pt x="801" y="713"/>
                  <a:pt x="797" y="715"/>
                </a:cubicBezTo>
                <a:close/>
                <a:moveTo>
                  <a:pt x="773" y="717"/>
                </a:moveTo>
                <a:cubicBezTo>
                  <a:pt x="773" y="721"/>
                  <a:pt x="771" y="726"/>
                  <a:pt x="773" y="730"/>
                </a:cubicBezTo>
                <a:cubicBezTo>
                  <a:pt x="778" y="729"/>
                  <a:pt x="776" y="721"/>
                  <a:pt x="779" y="717"/>
                </a:cubicBezTo>
                <a:cubicBezTo>
                  <a:pt x="777" y="716"/>
                  <a:pt x="776" y="717"/>
                  <a:pt x="773" y="717"/>
                </a:cubicBezTo>
                <a:close/>
                <a:moveTo>
                  <a:pt x="784" y="730"/>
                </a:moveTo>
                <a:cubicBezTo>
                  <a:pt x="785" y="730"/>
                  <a:pt x="786" y="730"/>
                  <a:pt x="787" y="730"/>
                </a:cubicBezTo>
                <a:cubicBezTo>
                  <a:pt x="789" y="728"/>
                  <a:pt x="789" y="725"/>
                  <a:pt x="790" y="722"/>
                </a:cubicBezTo>
                <a:cubicBezTo>
                  <a:pt x="787" y="722"/>
                  <a:pt x="787" y="720"/>
                  <a:pt x="783" y="720"/>
                </a:cubicBezTo>
                <a:cubicBezTo>
                  <a:pt x="783" y="721"/>
                  <a:pt x="783" y="728"/>
                  <a:pt x="784" y="730"/>
                </a:cubicBezTo>
                <a:close/>
                <a:moveTo>
                  <a:pt x="858" y="729"/>
                </a:moveTo>
                <a:cubicBezTo>
                  <a:pt x="855" y="730"/>
                  <a:pt x="853" y="733"/>
                  <a:pt x="853" y="737"/>
                </a:cubicBezTo>
                <a:cubicBezTo>
                  <a:pt x="855" y="736"/>
                  <a:pt x="857" y="738"/>
                  <a:pt x="859" y="738"/>
                </a:cubicBezTo>
                <a:cubicBezTo>
                  <a:pt x="861" y="737"/>
                  <a:pt x="858" y="734"/>
                  <a:pt x="859" y="734"/>
                </a:cubicBezTo>
                <a:cubicBezTo>
                  <a:pt x="863" y="734"/>
                  <a:pt x="863" y="737"/>
                  <a:pt x="866" y="738"/>
                </a:cubicBezTo>
                <a:cubicBezTo>
                  <a:pt x="865" y="732"/>
                  <a:pt x="865" y="725"/>
                  <a:pt x="863" y="720"/>
                </a:cubicBezTo>
                <a:cubicBezTo>
                  <a:pt x="859" y="721"/>
                  <a:pt x="857" y="724"/>
                  <a:pt x="858" y="729"/>
                </a:cubicBezTo>
                <a:close/>
                <a:moveTo>
                  <a:pt x="873" y="729"/>
                </a:moveTo>
                <a:cubicBezTo>
                  <a:pt x="874" y="727"/>
                  <a:pt x="874" y="721"/>
                  <a:pt x="872" y="720"/>
                </a:cubicBezTo>
                <a:cubicBezTo>
                  <a:pt x="871" y="722"/>
                  <a:pt x="870" y="729"/>
                  <a:pt x="873" y="729"/>
                </a:cubicBezTo>
                <a:close/>
                <a:moveTo>
                  <a:pt x="881" y="724"/>
                </a:moveTo>
                <a:cubicBezTo>
                  <a:pt x="881" y="722"/>
                  <a:pt x="881" y="721"/>
                  <a:pt x="881" y="720"/>
                </a:cubicBezTo>
                <a:cubicBezTo>
                  <a:pt x="880" y="720"/>
                  <a:pt x="879" y="720"/>
                  <a:pt x="878" y="720"/>
                </a:cubicBezTo>
                <a:cubicBezTo>
                  <a:pt x="878" y="722"/>
                  <a:pt x="878" y="724"/>
                  <a:pt x="881" y="724"/>
                </a:cubicBezTo>
                <a:close/>
                <a:moveTo>
                  <a:pt x="840" y="722"/>
                </a:moveTo>
                <a:cubicBezTo>
                  <a:pt x="843" y="728"/>
                  <a:pt x="847" y="726"/>
                  <a:pt x="853" y="728"/>
                </a:cubicBezTo>
                <a:cubicBezTo>
                  <a:pt x="854" y="726"/>
                  <a:pt x="857" y="725"/>
                  <a:pt x="857" y="722"/>
                </a:cubicBezTo>
                <a:cubicBezTo>
                  <a:pt x="852" y="720"/>
                  <a:pt x="846" y="722"/>
                  <a:pt x="840" y="722"/>
                </a:cubicBezTo>
                <a:close/>
                <a:moveTo>
                  <a:pt x="811" y="722"/>
                </a:moveTo>
                <a:cubicBezTo>
                  <a:pt x="808" y="728"/>
                  <a:pt x="803" y="730"/>
                  <a:pt x="801" y="737"/>
                </a:cubicBezTo>
                <a:cubicBezTo>
                  <a:pt x="807" y="737"/>
                  <a:pt x="818" y="741"/>
                  <a:pt x="823" y="738"/>
                </a:cubicBezTo>
                <a:cubicBezTo>
                  <a:pt x="826" y="737"/>
                  <a:pt x="829" y="730"/>
                  <a:pt x="829" y="728"/>
                </a:cubicBezTo>
                <a:cubicBezTo>
                  <a:pt x="829" y="725"/>
                  <a:pt x="827" y="724"/>
                  <a:pt x="825" y="722"/>
                </a:cubicBezTo>
                <a:cubicBezTo>
                  <a:pt x="821" y="722"/>
                  <a:pt x="817" y="722"/>
                  <a:pt x="811" y="722"/>
                </a:cubicBezTo>
                <a:close/>
                <a:moveTo>
                  <a:pt x="829" y="722"/>
                </a:moveTo>
                <a:cubicBezTo>
                  <a:pt x="829" y="725"/>
                  <a:pt x="831" y="724"/>
                  <a:pt x="833" y="724"/>
                </a:cubicBezTo>
                <a:cubicBezTo>
                  <a:pt x="835" y="721"/>
                  <a:pt x="830" y="721"/>
                  <a:pt x="829" y="722"/>
                </a:cubicBezTo>
                <a:close/>
                <a:moveTo>
                  <a:pt x="795" y="723"/>
                </a:moveTo>
                <a:cubicBezTo>
                  <a:pt x="793" y="727"/>
                  <a:pt x="797" y="729"/>
                  <a:pt x="800" y="730"/>
                </a:cubicBezTo>
                <a:cubicBezTo>
                  <a:pt x="803" y="729"/>
                  <a:pt x="807" y="725"/>
                  <a:pt x="807" y="722"/>
                </a:cubicBezTo>
                <a:cubicBezTo>
                  <a:pt x="803" y="722"/>
                  <a:pt x="800" y="723"/>
                  <a:pt x="795" y="723"/>
                </a:cubicBezTo>
                <a:close/>
                <a:moveTo>
                  <a:pt x="833" y="727"/>
                </a:moveTo>
                <a:cubicBezTo>
                  <a:pt x="835" y="729"/>
                  <a:pt x="837" y="728"/>
                  <a:pt x="840" y="727"/>
                </a:cubicBezTo>
                <a:cubicBezTo>
                  <a:pt x="839" y="723"/>
                  <a:pt x="834" y="723"/>
                  <a:pt x="833" y="727"/>
                </a:cubicBezTo>
                <a:close/>
                <a:moveTo>
                  <a:pt x="882" y="732"/>
                </a:moveTo>
                <a:cubicBezTo>
                  <a:pt x="883" y="738"/>
                  <a:pt x="882" y="725"/>
                  <a:pt x="880" y="724"/>
                </a:cubicBezTo>
                <a:cubicBezTo>
                  <a:pt x="879" y="728"/>
                  <a:pt x="881" y="729"/>
                  <a:pt x="882" y="732"/>
                </a:cubicBezTo>
                <a:close/>
                <a:moveTo>
                  <a:pt x="852" y="730"/>
                </a:moveTo>
                <a:cubicBezTo>
                  <a:pt x="851" y="729"/>
                  <a:pt x="849" y="729"/>
                  <a:pt x="848" y="728"/>
                </a:cubicBezTo>
                <a:cubicBezTo>
                  <a:pt x="846" y="732"/>
                  <a:pt x="852" y="734"/>
                  <a:pt x="852" y="730"/>
                </a:cubicBezTo>
                <a:close/>
                <a:moveTo>
                  <a:pt x="836" y="730"/>
                </a:moveTo>
                <a:cubicBezTo>
                  <a:pt x="838" y="736"/>
                  <a:pt x="841" y="740"/>
                  <a:pt x="846" y="743"/>
                </a:cubicBezTo>
                <a:cubicBezTo>
                  <a:pt x="847" y="741"/>
                  <a:pt x="848" y="740"/>
                  <a:pt x="848" y="737"/>
                </a:cubicBezTo>
                <a:cubicBezTo>
                  <a:pt x="845" y="733"/>
                  <a:pt x="843" y="728"/>
                  <a:pt x="836" y="730"/>
                </a:cubicBezTo>
                <a:close/>
                <a:moveTo>
                  <a:pt x="786" y="737"/>
                </a:moveTo>
                <a:cubicBezTo>
                  <a:pt x="788" y="736"/>
                  <a:pt x="786" y="732"/>
                  <a:pt x="786" y="731"/>
                </a:cubicBezTo>
                <a:cubicBezTo>
                  <a:pt x="786" y="731"/>
                  <a:pt x="785" y="731"/>
                  <a:pt x="784" y="731"/>
                </a:cubicBezTo>
                <a:cubicBezTo>
                  <a:pt x="783" y="733"/>
                  <a:pt x="784" y="736"/>
                  <a:pt x="786" y="737"/>
                </a:cubicBezTo>
                <a:close/>
                <a:moveTo>
                  <a:pt x="793" y="739"/>
                </a:moveTo>
                <a:cubicBezTo>
                  <a:pt x="796" y="738"/>
                  <a:pt x="798" y="737"/>
                  <a:pt x="798" y="733"/>
                </a:cubicBezTo>
                <a:cubicBezTo>
                  <a:pt x="797" y="732"/>
                  <a:pt x="796" y="731"/>
                  <a:pt x="794" y="731"/>
                </a:cubicBezTo>
                <a:cubicBezTo>
                  <a:pt x="792" y="733"/>
                  <a:pt x="793" y="737"/>
                  <a:pt x="793" y="739"/>
                </a:cubicBezTo>
                <a:close/>
                <a:moveTo>
                  <a:pt x="870" y="782"/>
                </a:moveTo>
                <a:cubicBezTo>
                  <a:pt x="870" y="781"/>
                  <a:pt x="870" y="780"/>
                  <a:pt x="869" y="780"/>
                </a:cubicBezTo>
                <a:cubicBezTo>
                  <a:pt x="862" y="770"/>
                  <a:pt x="854" y="760"/>
                  <a:pt x="846" y="750"/>
                </a:cubicBezTo>
                <a:cubicBezTo>
                  <a:pt x="841" y="744"/>
                  <a:pt x="838" y="736"/>
                  <a:pt x="831" y="731"/>
                </a:cubicBezTo>
                <a:cubicBezTo>
                  <a:pt x="818" y="749"/>
                  <a:pt x="804" y="769"/>
                  <a:pt x="794" y="787"/>
                </a:cubicBezTo>
                <a:cubicBezTo>
                  <a:pt x="818" y="786"/>
                  <a:pt x="847" y="787"/>
                  <a:pt x="873" y="786"/>
                </a:cubicBezTo>
                <a:cubicBezTo>
                  <a:pt x="871" y="780"/>
                  <a:pt x="873" y="774"/>
                  <a:pt x="870" y="766"/>
                </a:cubicBezTo>
                <a:cubicBezTo>
                  <a:pt x="869" y="766"/>
                  <a:pt x="867" y="768"/>
                  <a:pt x="866" y="766"/>
                </a:cubicBezTo>
                <a:cubicBezTo>
                  <a:pt x="867" y="764"/>
                  <a:pt x="870" y="767"/>
                  <a:pt x="870" y="764"/>
                </a:cubicBezTo>
                <a:cubicBezTo>
                  <a:pt x="863" y="759"/>
                  <a:pt x="862" y="745"/>
                  <a:pt x="848" y="748"/>
                </a:cubicBezTo>
                <a:cubicBezTo>
                  <a:pt x="853" y="754"/>
                  <a:pt x="857" y="762"/>
                  <a:pt x="864" y="766"/>
                </a:cubicBezTo>
                <a:cubicBezTo>
                  <a:pt x="862" y="772"/>
                  <a:pt x="874" y="776"/>
                  <a:pt x="870" y="782"/>
                </a:cubicBezTo>
                <a:close/>
                <a:moveTo>
                  <a:pt x="769" y="741"/>
                </a:moveTo>
                <a:cubicBezTo>
                  <a:pt x="772" y="739"/>
                  <a:pt x="774" y="738"/>
                  <a:pt x="774" y="734"/>
                </a:cubicBezTo>
                <a:cubicBezTo>
                  <a:pt x="774" y="733"/>
                  <a:pt x="773" y="733"/>
                  <a:pt x="773" y="732"/>
                </a:cubicBezTo>
                <a:cubicBezTo>
                  <a:pt x="772" y="736"/>
                  <a:pt x="769" y="737"/>
                  <a:pt x="769" y="741"/>
                </a:cubicBezTo>
                <a:close/>
                <a:moveTo>
                  <a:pt x="773" y="748"/>
                </a:moveTo>
                <a:cubicBezTo>
                  <a:pt x="776" y="747"/>
                  <a:pt x="779" y="748"/>
                  <a:pt x="780" y="747"/>
                </a:cubicBezTo>
                <a:cubicBezTo>
                  <a:pt x="779" y="742"/>
                  <a:pt x="782" y="735"/>
                  <a:pt x="779" y="732"/>
                </a:cubicBezTo>
                <a:cubicBezTo>
                  <a:pt x="777" y="738"/>
                  <a:pt x="775" y="742"/>
                  <a:pt x="773" y="748"/>
                </a:cubicBezTo>
                <a:close/>
                <a:moveTo>
                  <a:pt x="1189" y="741"/>
                </a:moveTo>
                <a:cubicBezTo>
                  <a:pt x="1189" y="740"/>
                  <a:pt x="1190" y="733"/>
                  <a:pt x="1187" y="732"/>
                </a:cubicBezTo>
                <a:cubicBezTo>
                  <a:pt x="1187" y="734"/>
                  <a:pt x="1185" y="741"/>
                  <a:pt x="1189" y="741"/>
                </a:cubicBezTo>
                <a:close/>
                <a:moveTo>
                  <a:pt x="878" y="752"/>
                </a:moveTo>
                <a:cubicBezTo>
                  <a:pt x="880" y="752"/>
                  <a:pt x="881" y="752"/>
                  <a:pt x="883" y="752"/>
                </a:cubicBezTo>
                <a:cubicBezTo>
                  <a:pt x="880" y="745"/>
                  <a:pt x="880" y="738"/>
                  <a:pt x="878" y="733"/>
                </a:cubicBezTo>
                <a:cubicBezTo>
                  <a:pt x="877" y="739"/>
                  <a:pt x="878" y="745"/>
                  <a:pt x="878" y="752"/>
                </a:cubicBezTo>
                <a:close/>
                <a:moveTo>
                  <a:pt x="855" y="741"/>
                </a:moveTo>
                <a:cubicBezTo>
                  <a:pt x="858" y="741"/>
                  <a:pt x="856" y="746"/>
                  <a:pt x="860" y="745"/>
                </a:cubicBezTo>
                <a:cubicBezTo>
                  <a:pt x="860" y="744"/>
                  <a:pt x="860" y="742"/>
                  <a:pt x="861" y="742"/>
                </a:cubicBezTo>
                <a:cubicBezTo>
                  <a:pt x="861" y="744"/>
                  <a:pt x="865" y="745"/>
                  <a:pt x="867" y="744"/>
                </a:cubicBezTo>
                <a:cubicBezTo>
                  <a:pt x="867" y="742"/>
                  <a:pt x="866" y="743"/>
                  <a:pt x="866" y="741"/>
                </a:cubicBezTo>
                <a:cubicBezTo>
                  <a:pt x="861" y="739"/>
                  <a:pt x="858" y="739"/>
                  <a:pt x="855" y="741"/>
                </a:cubicBezTo>
                <a:close/>
                <a:moveTo>
                  <a:pt x="800" y="741"/>
                </a:moveTo>
                <a:cubicBezTo>
                  <a:pt x="800" y="744"/>
                  <a:pt x="799" y="745"/>
                  <a:pt x="797" y="745"/>
                </a:cubicBezTo>
                <a:cubicBezTo>
                  <a:pt x="798" y="744"/>
                  <a:pt x="799" y="743"/>
                  <a:pt x="799" y="741"/>
                </a:cubicBezTo>
                <a:cubicBezTo>
                  <a:pt x="794" y="743"/>
                  <a:pt x="789" y="749"/>
                  <a:pt x="792" y="756"/>
                </a:cubicBezTo>
                <a:cubicBezTo>
                  <a:pt x="798" y="755"/>
                  <a:pt x="807" y="755"/>
                  <a:pt x="813" y="754"/>
                </a:cubicBezTo>
                <a:cubicBezTo>
                  <a:pt x="814" y="748"/>
                  <a:pt x="820" y="747"/>
                  <a:pt x="820" y="740"/>
                </a:cubicBezTo>
                <a:cubicBezTo>
                  <a:pt x="815" y="739"/>
                  <a:pt x="809" y="742"/>
                  <a:pt x="805" y="739"/>
                </a:cubicBezTo>
                <a:cubicBezTo>
                  <a:pt x="802" y="745"/>
                  <a:pt x="812" y="750"/>
                  <a:pt x="809" y="754"/>
                </a:cubicBezTo>
                <a:cubicBezTo>
                  <a:pt x="805" y="750"/>
                  <a:pt x="805" y="743"/>
                  <a:pt x="800" y="741"/>
                </a:cubicBezTo>
                <a:close/>
                <a:moveTo>
                  <a:pt x="848" y="743"/>
                </a:moveTo>
                <a:cubicBezTo>
                  <a:pt x="848" y="744"/>
                  <a:pt x="849" y="744"/>
                  <a:pt x="848" y="745"/>
                </a:cubicBezTo>
                <a:cubicBezTo>
                  <a:pt x="850" y="744"/>
                  <a:pt x="851" y="745"/>
                  <a:pt x="854" y="745"/>
                </a:cubicBezTo>
                <a:cubicBezTo>
                  <a:pt x="853" y="742"/>
                  <a:pt x="852" y="741"/>
                  <a:pt x="850" y="739"/>
                </a:cubicBezTo>
                <a:cubicBezTo>
                  <a:pt x="850" y="742"/>
                  <a:pt x="848" y="741"/>
                  <a:pt x="848" y="743"/>
                </a:cubicBezTo>
                <a:close/>
                <a:moveTo>
                  <a:pt x="873" y="745"/>
                </a:moveTo>
                <a:cubicBezTo>
                  <a:pt x="875" y="744"/>
                  <a:pt x="874" y="742"/>
                  <a:pt x="872" y="741"/>
                </a:cubicBezTo>
                <a:cubicBezTo>
                  <a:pt x="871" y="742"/>
                  <a:pt x="871" y="745"/>
                  <a:pt x="873" y="745"/>
                </a:cubicBezTo>
                <a:close/>
                <a:moveTo>
                  <a:pt x="1178" y="747"/>
                </a:moveTo>
                <a:cubicBezTo>
                  <a:pt x="1180" y="748"/>
                  <a:pt x="1183" y="748"/>
                  <a:pt x="1183" y="745"/>
                </a:cubicBezTo>
                <a:cubicBezTo>
                  <a:pt x="1180" y="744"/>
                  <a:pt x="1179" y="746"/>
                  <a:pt x="1178" y="747"/>
                </a:cubicBezTo>
                <a:close/>
                <a:moveTo>
                  <a:pt x="1186" y="745"/>
                </a:moveTo>
                <a:cubicBezTo>
                  <a:pt x="1186" y="747"/>
                  <a:pt x="1187" y="748"/>
                  <a:pt x="1188" y="748"/>
                </a:cubicBezTo>
                <a:cubicBezTo>
                  <a:pt x="1189" y="747"/>
                  <a:pt x="1191" y="747"/>
                  <a:pt x="1191" y="745"/>
                </a:cubicBezTo>
                <a:cubicBezTo>
                  <a:pt x="1189" y="745"/>
                  <a:pt x="1187" y="744"/>
                  <a:pt x="1186" y="745"/>
                </a:cubicBezTo>
                <a:close/>
                <a:moveTo>
                  <a:pt x="861" y="749"/>
                </a:moveTo>
                <a:cubicBezTo>
                  <a:pt x="862" y="750"/>
                  <a:pt x="864" y="751"/>
                  <a:pt x="864" y="753"/>
                </a:cubicBezTo>
                <a:cubicBezTo>
                  <a:pt x="867" y="752"/>
                  <a:pt x="868" y="754"/>
                  <a:pt x="869" y="753"/>
                </a:cubicBezTo>
                <a:cubicBezTo>
                  <a:pt x="869" y="750"/>
                  <a:pt x="866" y="751"/>
                  <a:pt x="867" y="748"/>
                </a:cubicBezTo>
                <a:cubicBezTo>
                  <a:pt x="864" y="749"/>
                  <a:pt x="862" y="746"/>
                  <a:pt x="861" y="749"/>
                </a:cubicBezTo>
                <a:close/>
                <a:moveTo>
                  <a:pt x="771" y="759"/>
                </a:moveTo>
                <a:cubicBezTo>
                  <a:pt x="768" y="765"/>
                  <a:pt x="763" y="776"/>
                  <a:pt x="764" y="782"/>
                </a:cubicBezTo>
                <a:cubicBezTo>
                  <a:pt x="766" y="779"/>
                  <a:pt x="767" y="774"/>
                  <a:pt x="771" y="773"/>
                </a:cubicBezTo>
                <a:cubicBezTo>
                  <a:pt x="772" y="764"/>
                  <a:pt x="784" y="762"/>
                  <a:pt x="779" y="750"/>
                </a:cubicBezTo>
                <a:cubicBezTo>
                  <a:pt x="774" y="750"/>
                  <a:pt x="770" y="751"/>
                  <a:pt x="771" y="759"/>
                </a:cubicBezTo>
                <a:close/>
                <a:moveTo>
                  <a:pt x="1186" y="759"/>
                </a:moveTo>
                <a:cubicBezTo>
                  <a:pt x="1188" y="759"/>
                  <a:pt x="1190" y="759"/>
                  <a:pt x="1191" y="760"/>
                </a:cubicBezTo>
                <a:cubicBezTo>
                  <a:pt x="1190" y="757"/>
                  <a:pt x="1192" y="753"/>
                  <a:pt x="1190" y="752"/>
                </a:cubicBezTo>
                <a:cubicBezTo>
                  <a:pt x="1192" y="758"/>
                  <a:pt x="1184" y="754"/>
                  <a:pt x="1186" y="759"/>
                </a:cubicBezTo>
                <a:close/>
                <a:moveTo>
                  <a:pt x="878" y="755"/>
                </a:moveTo>
                <a:cubicBezTo>
                  <a:pt x="878" y="761"/>
                  <a:pt x="876" y="771"/>
                  <a:pt x="881" y="773"/>
                </a:cubicBezTo>
                <a:cubicBezTo>
                  <a:pt x="883" y="772"/>
                  <a:pt x="883" y="768"/>
                  <a:pt x="885" y="767"/>
                </a:cubicBezTo>
                <a:cubicBezTo>
                  <a:pt x="885" y="771"/>
                  <a:pt x="883" y="772"/>
                  <a:pt x="883" y="774"/>
                </a:cubicBezTo>
                <a:cubicBezTo>
                  <a:pt x="885" y="779"/>
                  <a:pt x="889" y="784"/>
                  <a:pt x="892" y="789"/>
                </a:cubicBezTo>
                <a:cubicBezTo>
                  <a:pt x="891" y="776"/>
                  <a:pt x="886" y="765"/>
                  <a:pt x="883" y="754"/>
                </a:cubicBezTo>
                <a:cubicBezTo>
                  <a:pt x="881" y="754"/>
                  <a:pt x="880" y="758"/>
                  <a:pt x="878" y="755"/>
                </a:cubicBezTo>
                <a:close/>
                <a:moveTo>
                  <a:pt x="786" y="764"/>
                </a:moveTo>
                <a:cubicBezTo>
                  <a:pt x="785" y="762"/>
                  <a:pt x="787" y="757"/>
                  <a:pt x="784" y="758"/>
                </a:cubicBezTo>
                <a:cubicBezTo>
                  <a:pt x="783" y="760"/>
                  <a:pt x="783" y="763"/>
                  <a:pt x="786" y="764"/>
                </a:cubicBezTo>
                <a:close/>
                <a:moveTo>
                  <a:pt x="789" y="778"/>
                </a:moveTo>
                <a:cubicBezTo>
                  <a:pt x="793" y="777"/>
                  <a:pt x="796" y="777"/>
                  <a:pt x="798" y="776"/>
                </a:cubicBezTo>
                <a:cubicBezTo>
                  <a:pt x="802" y="772"/>
                  <a:pt x="807" y="763"/>
                  <a:pt x="808" y="758"/>
                </a:cubicBezTo>
                <a:cubicBezTo>
                  <a:pt x="802" y="758"/>
                  <a:pt x="796" y="759"/>
                  <a:pt x="791" y="758"/>
                </a:cubicBezTo>
                <a:cubicBezTo>
                  <a:pt x="791" y="764"/>
                  <a:pt x="788" y="771"/>
                  <a:pt x="789" y="778"/>
                </a:cubicBezTo>
                <a:close/>
                <a:moveTo>
                  <a:pt x="1189" y="767"/>
                </a:moveTo>
                <a:cubicBezTo>
                  <a:pt x="1190" y="766"/>
                  <a:pt x="1191" y="765"/>
                  <a:pt x="1191" y="763"/>
                </a:cubicBezTo>
                <a:cubicBezTo>
                  <a:pt x="1189" y="763"/>
                  <a:pt x="1188" y="764"/>
                  <a:pt x="1187" y="763"/>
                </a:cubicBezTo>
                <a:cubicBezTo>
                  <a:pt x="1186" y="765"/>
                  <a:pt x="1187" y="766"/>
                  <a:pt x="1189" y="767"/>
                </a:cubicBezTo>
                <a:close/>
                <a:moveTo>
                  <a:pt x="762" y="789"/>
                </a:moveTo>
                <a:cubicBezTo>
                  <a:pt x="768" y="788"/>
                  <a:pt x="776" y="789"/>
                  <a:pt x="781" y="788"/>
                </a:cubicBezTo>
                <a:cubicBezTo>
                  <a:pt x="780" y="780"/>
                  <a:pt x="782" y="769"/>
                  <a:pt x="779" y="764"/>
                </a:cubicBezTo>
                <a:cubicBezTo>
                  <a:pt x="775" y="773"/>
                  <a:pt x="765" y="781"/>
                  <a:pt x="762" y="789"/>
                </a:cubicBezTo>
                <a:close/>
                <a:moveTo>
                  <a:pt x="1191" y="775"/>
                </a:moveTo>
                <a:cubicBezTo>
                  <a:pt x="1191" y="773"/>
                  <a:pt x="1191" y="772"/>
                  <a:pt x="1191" y="771"/>
                </a:cubicBezTo>
                <a:cubicBezTo>
                  <a:pt x="1189" y="771"/>
                  <a:pt x="1188" y="771"/>
                  <a:pt x="1187" y="771"/>
                </a:cubicBezTo>
                <a:cubicBezTo>
                  <a:pt x="1185" y="773"/>
                  <a:pt x="1187" y="776"/>
                  <a:pt x="1191" y="775"/>
                </a:cubicBezTo>
                <a:close/>
                <a:moveTo>
                  <a:pt x="878" y="786"/>
                </a:moveTo>
                <a:cubicBezTo>
                  <a:pt x="883" y="787"/>
                  <a:pt x="886" y="790"/>
                  <a:pt x="891" y="791"/>
                </a:cubicBezTo>
                <a:cubicBezTo>
                  <a:pt x="887" y="785"/>
                  <a:pt x="883" y="780"/>
                  <a:pt x="878" y="775"/>
                </a:cubicBezTo>
                <a:cubicBezTo>
                  <a:pt x="877" y="778"/>
                  <a:pt x="879" y="782"/>
                  <a:pt x="878" y="786"/>
                </a:cubicBezTo>
                <a:close/>
                <a:moveTo>
                  <a:pt x="1187" y="782"/>
                </a:moveTo>
                <a:cubicBezTo>
                  <a:pt x="1191" y="781"/>
                  <a:pt x="1191" y="784"/>
                  <a:pt x="1193" y="785"/>
                </a:cubicBezTo>
                <a:cubicBezTo>
                  <a:pt x="1194" y="778"/>
                  <a:pt x="1187" y="779"/>
                  <a:pt x="1185" y="776"/>
                </a:cubicBezTo>
                <a:cubicBezTo>
                  <a:pt x="1184" y="779"/>
                  <a:pt x="1187" y="780"/>
                  <a:pt x="1187" y="782"/>
                </a:cubicBezTo>
                <a:close/>
                <a:moveTo>
                  <a:pt x="787" y="788"/>
                </a:moveTo>
                <a:cubicBezTo>
                  <a:pt x="792" y="787"/>
                  <a:pt x="794" y="782"/>
                  <a:pt x="794" y="779"/>
                </a:cubicBezTo>
                <a:cubicBezTo>
                  <a:pt x="788" y="777"/>
                  <a:pt x="787" y="782"/>
                  <a:pt x="787" y="788"/>
                </a:cubicBezTo>
                <a:close/>
                <a:moveTo>
                  <a:pt x="1186" y="796"/>
                </a:moveTo>
                <a:cubicBezTo>
                  <a:pt x="1187" y="795"/>
                  <a:pt x="1187" y="793"/>
                  <a:pt x="1187" y="791"/>
                </a:cubicBezTo>
                <a:cubicBezTo>
                  <a:pt x="1188" y="791"/>
                  <a:pt x="1189" y="790"/>
                  <a:pt x="1191" y="791"/>
                </a:cubicBezTo>
                <a:cubicBezTo>
                  <a:pt x="1191" y="788"/>
                  <a:pt x="1190" y="786"/>
                  <a:pt x="1188" y="786"/>
                </a:cubicBezTo>
                <a:cubicBezTo>
                  <a:pt x="1188" y="788"/>
                  <a:pt x="1180" y="793"/>
                  <a:pt x="1186" y="796"/>
                </a:cubicBezTo>
                <a:close/>
                <a:moveTo>
                  <a:pt x="822" y="790"/>
                </a:moveTo>
                <a:cubicBezTo>
                  <a:pt x="821" y="794"/>
                  <a:pt x="825" y="795"/>
                  <a:pt x="827" y="797"/>
                </a:cubicBezTo>
                <a:cubicBezTo>
                  <a:pt x="834" y="797"/>
                  <a:pt x="845" y="796"/>
                  <a:pt x="851" y="796"/>
                </a:cubicBezTo>
                <a:cubicBezTo>
                  <a:pt x="860" y="795"/>
                  <a:pt x="870" y="797"/>
                  <a:pt x="873" y="790"/>
                </a:cubicBezTo>
                <a:cubicBezTo>
                  <a:pt x="861" y="789"/>
                  <a:pt x="838" y="789"/>
                  <a:pt x="822" y="790"/>
                </a:cubicBezTo>
                <a:close/>
                <a:moveTo>
                  <a:pt x="1209" y="791"/>
                </a:moveTo>
                <a:cubicBezTo>
                  <a:pt x="1204" y="795"/>
                  <a:pt x="1201" y="789"/>
                  <a:pt x="1197" y="790"/>
                </a:cubicBezTo>
                <a:cubicBezTo>
                  <a:pt x="1197" y="793"/>
                  <a:pt x="1198" y="793"/>
                  <a:pt x="1198" y="796"/>
                </a:cubicBezTo>
                <a:cubicBezTo>
                  <a:pt x="1206" y="796"/>
                  <a:pt x="1216" y="798"/>
                  <a:pt x="1224" y="795"/>
                </a:cubicBezTo>
                <a:cubicBezTo>
                  <a:pt x="1219" y="794"/>
                  <a:pt x="1211" y="795"/>
                  <a:pt x="1209" y="791"/>
                </a:cubicBezTo>
                <a:close/>
                <a:moveTo>
                  <a:pt x="788" y="797"/>
                </a:moveTo>
                <a:cubicBezTo>
                  <a:pt x="795" y="794"/>
                  <a:pt x="811" y="801"/>
                  <a:pt x="812" y="791"/>
                </a:cubicBezTo>
                <a:cubicBezTo>
                  <a:pt x="803" y="792"/>
                  <a:pt x="788" y="788"/>
                  <a:pt x="788" y="797"/>
                </a:cubicBezTo>
                <a:close/>
                <a:moveTo>
                  <a:pt x="879" y="791"/>
                </a:moveTo>
                <a:cubicBezTo>
                  <a:pt x="879" y="794"/>
                  <a:pt x="882" y="794"/>
                  <a:pt x="885" y="794"/>
                </a:cubicBezTo>
                <a:cubicBezTo>
                  <a:pt x="885" y="793"/>
                  <a:pt x="885" y="793"/>
                  <a:pt x="885" y="792"/>
                </a:cubicBezTo>
                <a:cubicBezTo>
                  <a:pt x="883" y="791"/>
                  <a:pt x="880" y="790"/>
                  <a:pt x="879" y="791"/>
                </a:cubicBezTo>
                <a:close/>
                <a:moveTo>
                  <a:pt x="1167" y="795"/>
                </a:moveTo>
                <a:cubicBezTo>
                  <a:pt x="1170" y="797"/>
                  <a:pt x="1175" y="798"/>
                  <a:pt x="1180" y="797"/>
                </a:cubicBezTo>
                <a:cubicBezTo>
                  <a:pt x="1181" y="795"/>
                  <a:pt x="1180" y="793"/>
                  <a:pt x="1181" y="791"/>
                </a:cubicBezTo>
                <a:cubicBezTo>
                  <a:pt x="1176" y="789"/>
                  <a:pt x="1171" y="794"/>
                  <a:pt x="1167" y="795"/>
                </a:cubicBezTo>
                <a:close/>
                <a:moveTo>
                  <a:pt x="1188" y="797"/>
                </a:moveTo>
                <a:cubicBezTo>
                  <a:pt x="1191" y="797"/>
                  <a:pt x="1192" y="796"/>
                  <a:pt x="1194" y="795"/>
                </a:cubicBezTo>
                <a:cubicBezTo>
                  <a:pt x="1194" y="793"/>
                  <a:pt x="1194" y="791"/>
                  <a:pt x="1191" y="791"/>
                </a:cubicBezTo>
                <a:cubicBezTo>
                  <a:pt x="1193" y="795"/>
                  <a:pt x="1189" y="795"/>
                  <a:pt x="1188" y="797"/>
                </a:cubicBezTo>
                <a:close/>
                <a:moveTo>
                  <a:pt x="770" y="792"/>
                </a:moveTo>
                <a:cubicBezTo>
                  <a:pt x="771" y="796"/>
                  <a:pt x="778" y="794"/>
                  <a:pt x="781" y="796"/>
                </a:cubicBezTo>
                <a:cubicBezTo>
                  <a:pt x="781" y="794"/>
                  <a:pt x="781" y="793"/>
                  <a:pt x="781" y="791"/>
                </a:cubicBezTo>
                <a:cubicBezTo>
                  <a:pt x="777" y="791"/>
                  <a:pt x="774" y="792"/>
                  <a:pt x="770" y="792"/>
                </a:cubicBezTo>
                <a:close/>
                <a:moveTo>
                  <a:pt x="812" y="796"/>
                </a:moveTo>
                <a:cubicBezTo>
                  <a:pt x="814" y="798"/>
                  <a:pt x="818" y="798"/>
                  <a:pt x="822" y="797"/>
                </a:cubicBezTo>
                <a:cubicBezTo>
                  <a:pt x="821" y="794"/>
                  <a:pt x="819" y="792"/>
                  <a:pt x="816" y="791"/>
                </a:cubicBezTo>
                <a:cubicBezTo>
                  <a:pt x="815" y="793"/>
                  <a:pt x="813" y="794"/>
                  <a:pt x="812" y="796"/>
                </a:cubicBezTo>
                <a:close/>
                <a:moveTo>
                  <a:pt x="758" y="808"/>
                </a:moveTo>
                <a:cubicBezTo>
                  <a:pt x="760" y="810"/>
                  <a:pt x="762" y="809"/>
                  <a:pt x="764" y="808"/>
                </a:cubicBezTo>
                <a:cubicBezTo>
                  <a:pt x="763" y="801"/>
                  <a:pt x="769" y="801"/>
                  <a:pt x="768" y="795"/>
                </a:cubicBezTo>
                <a:cubicBezTo>
                  <a:pt x="758" y="789"/>
                  <a:pt x="759" y="801"/>
                  <a:pt x="758" y="808"/>
                </a:cubicBezTo>
                <a:close/>
                <a:moveTo>
                  <a:pt x="1155" y="798"/>
                </a:moveTo>
                <a:cubicBezTo>
                  <a:pt x="1159" y="799"/>
                  <a:pt x="1160" y="797"/>
                  <a:pt x="1163" y="797"/>
                </a:cubicBezTo>
                <a:cubicBezTo>
                  <a:pt x="1163" y="795"/>
                  <a:pt x="1160" y="796"/>
                  <a:pt x="1158" y="795"/>
                </a:cubicBezTo>
                <a:cubicBezTo>
                  <a:pt x="1158" y="797"/>
                  <a:pt x="1156" y="797"/>
                  <a:pt x="1155" y="798"/>
                </a:cubicBezTo>
                <a:close/>
                <a:moveTo>
                  <a:pt x="773" y="809"/>
                </a:moveTo>
                <a:cubicBezTo>
                  <a:pt x="775" y="809"/>
                  <a:pt x="776" y="809"/>
                  <a:pt x="778" y="809"/>
                </a:cubicBezTo>
                <a:cubicBezTo>
                  <a:pt x="780" y="806"/>
                  <a:pt x="780" y="803"/>
                  <a:pt x="781" y="799"/>
                </a:cubicBezTo>
                <a:cubicBezTo>
                  <a:pt x="778" y="800"/>
                  <a:pt x="776" y="797"/>
                  <a:pt x="773" y="797"/>
                </a:cubicBezTo>
                <a:cubicBezTo>
                  <a:pt x="773" y="801"/>
                  <a:pt x="772" y="806"/>
                  <a:pt x="773" y="809"/>
                </a:cubicBezTo>
                <a:close/>
                <a:moveTo>
                  <a:pt x="891" y="801"/>
                </a:moveTo>
                <a:cubicBezTo>
                  <a:pt x="892" y="801"/>
                  <a:pt x="893" y="802"/>
                  <a:pt x="893" y="802"/>
                </a:cubicBezTo>
                <a:cubicBezTo>
                  <a:pt x="895" y="801"/>
                  <a:pt x="896" y="799"/>
                  <a:pt x="894" y="797"/>
                </a:cubicBezTo>
                <a:cubicBezTo>
                  <a:pt x="893" y="797"/>
                  <a:pt x="893" y="797"/>
                  <a:pt x="892" y="797"/>
                </a:cubicBezTo>
                <a:cubicBezTo>
                  <a:pt x="891" y="798"/>
                  <a:pt x="891" y="800"/>
                  <a:pt x="891" y="801"/>
                </a:cubicBezTo>
                <a:close/>
                <a:moveTo>
                  <a:pt x="866" y="810"/>
                </a:moveTo>
                <a:cubicBezTo>
                  <a:pt x="862" y="810"/>
                  <a:pt x="862" y="814"/>
                  <a:pt x="860" y="815"/>
                </a:cubicBezTo>
                <a:cubicBezTo>
                  <a:pt x="863" y="819"/>
                  <a:pt x="866" y="823"/>
                  <a:pt x="869" y="826"/>
                </a:cubicBezTo>
                <a:cubicBezTo>
                  <a:pt x="872" y="826"/>
                  <a:pt x="875" y="826"/>
                  <a:pt x="878" y="826"/>
                </a:cubicBezTo>
                <a:cubicBezTo>
                  <a:pt x="879" y="823"/>
                  <a:pt x="874" y="823"/>
                  <a:pt x="876" y="821"/>
                </a:cubicBezTo>
                <a:cubicBezTo>
                  <a:pt x="877" y="821"/>
                  <a:pt x="878" y="823"/>
                  <a:pt x="878" y="821"/>
                </a:cubicBezTo>
                <a:cubicBezTo>
                  <a:pt x="876" y="817"/>
                  <a:pt x="878" y="813"/>
                  <a:pt x="876" y="808"/>
                </a:cubicBezTo>
                <a:cubicBezTo>
                  <a:pt x="874" y="808"/>
                  <a:pt x="869" y="809"/>
                  <a:pt x="869" y="807"/>
                </a:cubicBezTo>
                <a:cubicBezTo>
                  <a:pt x="871" y="807"/>
                  <a:pt x="875" y="808"/>
                  <a:pt x="876" y="806"/>
                </a:cubicBezTo>
                <a:cubicBezTo>
                  <a:pt x="876" y="803"/>
                  <a:pt x="876" y="800"/>
                  <a:pt x="874" y="798"/>
                </a:cubicBezTo>
                <a:cubicBezTo>
                  <a:pt x="867" y="799"/>
                  <a:pt x="866" y="805"/>
                  <a:pt x="866" y="810"/>
                </a:cubicBezTo>
                <a:close/>
                <a:moveTo>
                  <a:pt x="880" y="806"/>
                </a:moveTo>
                <a:cubicBezTo>
                  <a:pt x="883" y="805"/>
                  <a:pt x="882" y="806"/>
                  <a:pt x="885" y="808"/>
                </a:cubicBezTo>
                <a:cubicBezTo>
                  <a:pt x="886" y="806"/>
                  <a:pt x="885" y="800"/>
                  <a:pt x="885" y="798"/>
                </a:cubicBezTo>
                <a:cubicBezTo>
                  <a:pt x="884" y="798"/>
                  <a:pt x="883" y="798"/>
                  <a:pt x="882" y="798"/>
                </a:cubicBezTo>
                <a:cubicBezTo>
                  <a:pt x="882" y="801"/>
                  <a:pt x="879" y="802"/>
                  <a:pt x="880" y="806"/>
                </a:cubicBezTo>
                <a:close/>
                <a:moveTo>
                  <a:pt x="796" y="821"/>
                </a:moveTo>
                <a:cubicBezTo>
                  <a:pt x="794" y="821"/>
                  <a:pt x="793" y="822"/>
                  <a:pt x="792" y="819"/>
                </a:cubicBezTo>
                <a:cubicBezTo>
                  <a:pt x="788" y="823"/>
                  <a:pt x="780" y="828"/>
                  <a:pt x="784" y="836"/>
                </a:cubicBezTo>
                <a:cubicBezTo>
                  <a:pt x="791" y="835"/>
                  <a:pt x="798" y="836"/>
                  <a:pt x="803" y="836"/>
                </a:cubicBezTo>
                <a:cubicBezTo>
                  <a:pt x="805" y="830"/>
                  <a:pt x="798" y="826"/>
                  <a:pt x="796" y="821"/>
                </a:cubicBezTo>
                <a:close/>
                <a:moveTo>
                  <a:pt x="807" y="835"/>
                </a:moveTo>
                <a:cubicBezTo>
                  <a:pt x="812" y="829"/>
                  <a:pt x="818" y="825"/>
                  <a:pt x="820" y="817"/>
                </a:cubicBezTo>
                <a:cubicBezTo>
                  <a:pt x="826" y="815"/>
                  <a:pt x="828" y="811"/>
                  <a:pt x="831" y="806"/>
                </a:cubicBezTo>
                <a:cubicBezTo>
                  <a:pt x="828" y="803"/>
                  <a:pt x="827" y="801"/>
                  <a:pt x="824" y="799"/>
                </a:cubicBezTo>
                <a:cubicBezTo>
                  <a:pt x="818" y="798"/>
                  <a:pt x="813" y="799"/>
                  <a:pt x="808" y="799"/>
                </a:cubicBezTo>
                <a:cubicBezTo>
                  <a:pt x="805" y="805"/>
                  <a:pt x="799" y="809"/>
                  <a:pt x="795" y="814"/>
                </a:cubicBezTo>
                <a:cubicBezTo>
                  <a:pt x="799" y="821"/>
                  <a:pt x="802" y="830"/>
                  <a:pt x="807" y="835"/>
                </a:cubicBezTo>
                <a:close/>
                <a:moveTo>
                  <a:pt x="829" y="800"/>
                </a:moveTo>
                <a:cubicBezTo>
                  <a:pt x="830" y="801"/>
                  <a:pt x="831" y="803"/>
                  <a:pt x="833" y="804"/>
                </a:cubicBezTo>
                <a:cubicBezTo>
                  <a:pt x="834" y="802"/>
                  <a:pt x="836" y="802"/>
                  <a:pt x="836" y="799"/>
                </a:cubicBezTo>
                <a:cubicBezTo>
                  <a:pt x="835" y="799"/>
                  <a:pt x="829" y="798"/>
                  <a:pt x="829" y="800"/>
                </a:cubicBezTo>
                <a:close/>
                <a:moveTo>
                  <a:pt x="859" y="814"/>
                </a:moveTo>
                <a:cubicBezTo>
                  <a:pt x="861" y="808"/>
                  <a:pt x="865" y="805"/>
                  <a:pt x="868" y="799"/>
                </a:cubicBezTo>
                <a:cubicBezTo>
                  <a:pt x="861" y="798"/>
                  <a:pt x="852" y="799"/>
                  <a:pt x="844" y="799"/>
                </a:cubicBezTo>
                <a:cubicBezTo>
                  <a:pt x="849" y="805"/>
                  <a:pt x="853" y="810"/>
                  <a:pt x="859" y="814"/>
                </a:cubicBezTo>
                <a:close/>
                <a:moveTo>
                  <a:pt x="787" y="800"/>
                </a:moveTo>
                <a:cubicBezTo>
                  <a:pt x="786" y="804"/>
                  <a:pt x="790" y="809"/>
                  <a:pt x="795" y="810"/>
                </a:cubicBezTo>
                <a:cubicBezTo>
                  <a:pt x="798" y="806"/>
                  <a:pt x="803" y="804"/>
                  <a:pt x="804" y="799"/>
                </a:cubicBezTo>
                <a:cubicBezTo>
                  <a:pt x="798" y="799"/>
                  <a:pt x="790" y="800"/>
                  <a:pt x="787" y="800"/>
                </a:cubicBezTo>
                <a:close/>
                <a:moveTo>
                  <a:pt x="840" y="799"/>
                </a:moveTo>
                <a:cubicBezTo>
                  <a:pt x="838" y="801"/>
                  <a:pt x="835" y="803"/>
                  <a:pt x="835" y="806"/>
                </a:cubicBezTo>
                <a:cubicBezTo>
                  <a:pt x="840" y="813"/>
                  <a:pt x="845" y="821"/>
                  <a:pt x="853" y="825"/>
                </a:cubicBezTo>
                <a:cubicBezTo>
                  <a:pt x="853" y="823"/>
                  <a:pt x="857" y="821"/>
                  <a:pt x="857" y="817"/>
                </a:cubicBezTo>
                <a:cubicBezTo>
                  <a:pt x="850" y="811"/>
                  <a:pt x="846" y="804"/>
                  <a:pt x="840" y="799"/>
                </a:cubicBezTo>
                <a:close/>
                <a:moveTo>
                  <a:pt x="1186" y="806"/>
                </a:moveTo>
                <a:cubicBezTo>
                  <a:pt x="1186" y="804"/>
                  <a:pt x="1187" y="804"/>
                  <a:pt x="1187" y="802"/>
                </a:cubicBezTo>
                <a:cubicBezTo>
                  <a:pt x="1186" y="802"/>
                  <a:pt x="1185" y="801"/>
                  <a:pt x="1184" y="801"/>
                </a:cubicBezTo>
                <a:cubicBezTo>
                  <a:pt x="1184" y="804"/>
                  <a:pt x="1183" y="806"/>
                  <a:pt x="1186" y="806"/>
                </a:cubicBezTo>
                <a:close/>
                <a:moveTo>
                  <a:pt x="1194" y="805"/>
                </a:moveTo>
                <a:cubicBezTo>
                  <a:pt x="1196" y="804"/>
                  <a:pt x="1195" y="803"/>
                  <a:pt x="1195" y="801"/>
                </a:cubicBezTo>
                <a:cubicBezTo>
                  <a:pt x="1194" y="802"/>
                  <a:pt x="1191" y="801"/>
                  <a:pt x="1191" y="802"/>
                </a:cubicBezTo>
                <a:cubicBezTo>
                  <a:pt x="1193" y="802"/>
                  <a:pt x="1192" y="805"/>
                  <a:pt x="1194" y="805"/>
                </a:cubicBezTo>
                <a:close/>
                <a:moveTo>
                  <a:pt x="898" y="815"/>
                </a:moveTo>
                <a:cubicBezTo>
                  <a:pt x="899" y="810"/>
                  <a:pt x="896" y="808"/>
                  <a:pt x="896" y="802"/>
                </a:cubicBezTo>
                <a:cubicBezTo>
                  <a:pt x="896" y="802"/>
                  <a:pt x="895" y="802"/>
                  <a:pt x="894" y="802"/>
                </a:cubicBezTo>
                <a:cubicBezTo>
                  <a:pt x="893" y="807"/>
                  <a:pt x="895" y="813"/>
                  <a:pt x="898" y="815"/>
                </a:cubicBezTo>
                <a:close/>
                <a:moveTo>
                  <a:pt x="788" y="808"/>
                </a:moveTo>
                <a:cubicBezTo>
                  <a:pt x="788" y="806"/>
                  <a:pt x="787" y="806"/>
                  <a:pt x="786" y="805"/>
                </a:cubicBezTo>
                <a:cubicBezTo>
                  <a:pt x="783" y="807"/>
                  <a:pt x="786" y="811"/>
                  <a:pt x="788" y="808"/>
                </a:cubicBezTo>
                <a:close/>
                <a:moveTo>
                  <a:pt x="1185" y="808"/>
                </a:moveTo>
                <a:cubicBezTo>
                  <a:pt x="1187" y="810"/>
                  <a:pt x="1191" y="810"/>
                  <a:pt x="1193" y="808"/>
                </a:cubicBezTo>
                <a:cubicBezTo>
                  <a:pt x="1193" y="804"/>
                  <a:pt x="1186" y="804"/>
                  <a:pt x="1185" y="808"/>
                </a:cubicBezTo>
                <a:close/>
                <a:moveTo>
                  <a:pt x="832" y="808"/>
                </a:moveTo>
                <a:cubicBezTo>
                  <a:pt x="825" y="819"/>
                  <a:pt x="815" y="828"/>
                  <a:pt x="808" y="840"/>
                </a:cubicBezTo>
                <a:cubicBezTo>
                  <a:pt x="803" y="843"/>
                  <a:pt x="800" y="849"/>
                  <a:pt x="796" y="854"/>
                </a:cubicBezTo>
                <a:cubicBezTo>
                  <a:pt x="792" y="858"/>
                  <a:pt x="786" y="864"/>
                  <a:pt x="786" y="868"/>
                </a:cubicBezTo>
                <a:cubicBezTo>
                  <a:pt x="817" y="867"/>
                  <a:pt x="855" y="869"/>
                  <a:pt x="884" y="867"/>
                </a:cubicBezTo>
                <a:cubicBezTo>
                  <a:pt x="867" y="847"/>
                  <a:pt x="850" y="827"/>
                  <a:pt x="832" y="808"/>
                </a:cubicBezTo>
                <a:close/>
                <a:moveTo>
                  <a:pt x="1193" y="812"/>
                </a:moveTo>
                <a:cubicBezTo>
                  <a:pt x="1194" y="813"/>
                  <a:pt x="1195" y="812"/>
                  <a:pt x="1196" y="811"/>
                </a:cubicBezTo>
                <a:cubicBezTo>
                  <a:pt x="1195" y="811"/>
                  <a:pt x="1194" y="810"/>
                  <a:pt x="1193" y="810"/>
                </a:cubicBezTo>
                <a:cubicBezTo>
                  <a:pt x="1193" y="811"/>
                  <a:pt x="1192" y="811"/>
                  <a:pt x="1193" y="812"/>
                </a:cubicBezTo>
                <a:close/>
                <a:moveTo>
                  <a:pt x="775" y="817"/>
                </a:moveTo>
                <a:cubicBezTo>
                  <a:pt x="777" y="816"/>
                  <a:pt x="778" y="814"/>
                  <a:pt x="779" y="817"/>
                </a:cubicBezTo>
                <a:cubicBezTo>
                  <a:pt x="780" y="814"/>
                  <a:pt x="779" y="815"/>
                  <a:pt x="779" y="812"/>
                </a:cubicBezTo>
                <a:cubicBezTo>
                  <a:pt x="777" y="812"/>
                  <a:pt x="777" y="810"/>
                  <a:pt x="774" y="810"/>
                </a:cubicBezTo>
                <a:cubicBezTo>
                  <a:pt x="772" y="812"/>
                  <a:pt x="773" y="815"/>
                  <a:pt x="775" y="817"/>
                </a:cubicBezTo>
                <a:close/>
                <a:moveTo>
                  <a:pt x="784" y="823"/>
                </a:moveTo>
                <a:cubicBezTo>
                  <a:pt x="786" y="819"/>
                  <a:pt x="790" y="818"/>
                  <a:pt x="792" y="814"/>
                </a:cubicBezTo>
                <a:cubicBezTo>
                  <a:pt x="792" y="811"/>
                  <a:pt x="789" y="813"/>
                  <a:pt x="790" y="810"/>
                </a:cubicBezTo>
                <a:cubicBezTo>
                  <a:pt x="788" y="810"/>
                  <a:pt x="786" y="810"/>
                  <a:pt x="785" y="810"/>
                </a:cubicBezTo>
                <a:cubicBezTo>
                  <a:pt x="785" y="816"/>
                  <a:pt x="783" y="819"/>
                  <a:pt x="784" y="823"/>
                </a:cubicBezTo>
                <a:close/>
                <a:moveTo>
                  <a:pt x="890" y="833"/>
                </a:moveTo>
                <a:cubicBezTo>
                  <a:pt x="894" y="833"/>
                  <a:pt x="894" y="832"/>
                  <a:pt x="898" y="832"/>
                </a:cubicBezTo>
                <a:cubicBezTo>
                  <a:pt x="897" y="828"/>
                  <a:pt x="894" y="827"/>
                  <a:pt x="893" y="824"/>
                </a:cubicBezTo>
                <a:cubicBezTo>
                  <a:pt x="894" y="823"/>
                  <a:pt x="895" y="822"/>
                  <a:pt x="895" y="820"/>
                </a:cubicBezTo>
                <a:cubicBezTo>
                  <a:pt x="892" y="818"/>
                  <a:pt x="892" y="813"/>
                  <a:pt x="890" y="810"/>
                </a:cubicBezTo>
                <a:cubicBezTo>
                  <a:pt x="891" y="816"/>
                  <a:pt x="888" y="825"/>
                  <a:pt x="890" y="833"/>
                </a:cubicBezTo>
                <a:close/>
                <a:moveTo>
                  <a:pt x="1184" y="813"/>
                </a:moveTo>
                <a:cubicBezTo>
                  <a:pt x="1187" y="814"/>
                  <a:pt x="1187" y="810"/>
                  <a:pt x="1184" y="810"/>
                </a:cubicBezTo>
                <a:cubicBezTo>
                  <a:pt x="1184" y="811"/>
                  <a:pt x="1184" y="812"/>
                  <a:pt x="1184" y="813"/>
                </a:cubicBezTo>
                <a:close/>
                <a:moveTo>
                  <a:pt x="760" y="819"/>
                </a:moveTo>
                <a:cubicBezTo>
                  <a:pt x="761" y="817"/>
                  <a:pt x="761" y="814"/>
                  <a:pt x="762" y="811"/>
                </a:cubicBezTo>
                <a:cubicBezTo>
                  <a:pt x="758" y="811"/>
                  <a:pt x="757" y="818"/>
                  <a:pt x="760" y="819"/>
                </a:cubicBezTo>
                <a:close/>
                <a:moveTo>
                  <a:pt x="761" y="829"/>
                </a:moveTo>
                <a:cubicBezTo>
                  <a:pt x="764" y="829"/>
                  <a:pt x="767" y="829"/>
                  <a:pt x="770" y="830"/>
                </a:cubicBezTo>
                <a:cubicBezTo>
                  <a:pt x="771" y="825"/>
                  <a:pt x="771" y="817"/>
                  <a:pt x="768" y="813"/>
                </a:cubicBezTo>
                <a:cubicBezTo>
                  <a:pt x="765" y="814"/>
                  <a:pt x="762" y="822"/>
                  <a:pt x="761" y="829"/>
                </a:cubicBezTo>
                <a:close/>
                <a:moveTo>
                  <a:pt x="1185" y="814"/>
                </a:moveTo>
                <a:cubicBezTo>
                  <a:pt x="1184" y="817"/>
                  <a:pt x="1187" y="816"/>
                  <a:pt x="1187" y="819"/>
                </a:cubicBezTo>
                <a:cubicBezTo>
                  <a:pt x="1189" y="818"/>
                  <a:pt x="1193" y="819"/>
                  <a:pt x="1192" y="815"/>
                </a:cubicBezTo>
                <a:cubicBezTo>
                  <a:pt x="1191" y="815"/>
                  <a:pt x="1190" y="815"/>
                  <a:pt x="1191" y="814"/>
                </a:cubicBezTo>
                <a:cubicBezTo>
                  <a:pt x="1188" y="813"/>
                  <a:pt x="1187" y="815"/>
                  <a:pt x="1185" y="814"/>
                </a:cubicBezTo>
                <a:close/>
                <a:moveTo>
                  <a:pt x="898" y="821"/>
                </a:moveTo>
                <a:cubicBezTo>
                  <a:pt x="898" y="819"/>
                  <a:pt x="900" y="817"/>
                  <a:pt x="898" y="816"/>
                </a:cubicBezTo>
                <a:cubicBezTo>
                  <a:pt x="897" y="817"/>
                  <a:pt x="896" y="821"/>
                  <a:pt x="898" y="821"/>
                </a:cubicBezTo>
                <a:close/>
                <a:moveTo>
                  <a:pt x="756" y="823"/>
                </a:moveTo>
                <a:cubicBezTo>
                  <a:pt x="756" y="822"/>
                  <a:pt x="758" y="818"/>
                  <a:pt x="756" y="817"/>
                </a:cubicBezTo>
                <a:cubicBezTo>
                  <a:pt x="755" y="819"/>
                  <a:pt x="754" y="822"/>
                  <a:pt x="756" y="823"/>
                </a:cubicBezTo>
                <a:close/>
                <a:moveTo>
                  <a:pt x="1183" y="820"/>
                </a:moveTo>
                <a:cubicBezTo>
                  <a:pt x="1184" y="824"/>
                  <a:pt x="1186" y="827"/>
                  <a:pt x="1183" y="830"/>
                </a:cubicBezTo>
                <a:cubicBezTo>
                  <a:pt x="1183" y="831"/>
                  <a:pt x="1185" y="830"/>
                  <a:pt x="1186" y="831"/>
                </a:cubicBezTo>
                <a:cubicBezTo>
                  <a:pt x="1186" y="828"/>
                  <a:pt x="1190" y="830"/>
                  <a:pt x="1192" y="830"/>
                </a:cubicBezTo>
                <a:cubicBezTo>
                  <a:pt x="1191" y="827"/>
                  <a:pt x="1194" y="828"/>
                  <a:pt x="1195" y="827"/>
                </a:cubicBezTo>
                <a:cubicBezTo>
                  <a:pt x="1195" y="826"/>
                  <a:pt x="1195" y="824"/>
                  <a:pt x="1195" y="823"/>
                </a:cubicBezTo>
                <a:cubicBezTo>
                  <a:pt x="1193" y="823"/>
                  <a:pt x="1189" y="821"/>
                  <a:pt x="1186" y="823"/>
                </a:cubicBezTo>
                <a:cubicBezTo>
                  <a:pt x="1186" y="821"/>
                  <a:pt x="1186" y="820"/>
                  <a:pt x="1186" y="819"/>
                </a:cubicBezTo>
                <a:cubicBezTo>
                  <a:pt x="1184" y="818"/>
                  <a:pt x="1184" y="820"/>
                  <a:pt x="1183" y="820"/>
                </a:cubicBezTo>
                <a:close/>
                <a:moveTo>
                  <a:pt x="1195" y="822"/>
                </a:moveTo>
                <a:cubicBezTo>
                  <a:pt x="1195" y="821"/>
                  <a:pt x="1195" y="820"/>
                  <a:pt x="1195" y="819"/>
                </a:cubicBezTo>
                <a:cubicBezTo>
                  <a:pt x="1194" y="819"/>
                  <a:pt x="1193" y="819"/>
                  <a:pt x="1193" y="819"/>
                </a:cubicBezTo>
                <a:cubicBezTo>
                  <a:pt x="1193" y="820"/>
                  <a:pt x="1193" y="822"/>
                  <a:pt x="1195" y="822"/>
                </a:cubicBezTo>
                <a:close/>
                <a:moveTo>
                  <a:pt x="855" y="826"/>
                </a:moveTo>
                <a:cubicBezTo>
                  <a:pt x="859" y="826"/>
                  <a:pt x="861" y="827"/>
                  <a:pt x="865" y="827"/>
                </a:cubicBezTo>
                <a:cubicBezTo>
                  <a:pt x="863" y="823"/>
                  <a:pt x="861" y="821"/>
                  <a:pt x="857" y="819"/>
                </a:cubicBezTo>
                <a:cubicBezTo>
                  <a:pt x="859" y="824"/>
                  <a:pt x="854" y="824"/>
                  <a:pt x="855" y="826"/>
                </a:cubicBezTo>
                <a:close/>
                <a:moveTo>
                  <a:pt x="773" y="827"/>
                </a:moveTo>
                <a:cubicBezTo>
                  <a:pt x="776" y="827"/>
                  <a:pt x="775" y="820"/>
                  <a:pt x="773" y="821"/>
                </a:cubicBezTo>
                <a:cubicBezTo>
                  <a:pt x="772" y="823"/>
                  <a:pt x="775" y="825"/>
                  <a:pt x="773" y="827"/>
                </a:cubicBezTo>
                <a:close/>
                <a:moveTo>
                  <a:pt x="886" y="827"/>
                </a:moveTo>
                <a:cubicBezTo>
                  <a:pt x="886" y="825"/>
                  <a:pt x="886" y="823"/>
                  <a:pt x="884" y="823"/>
                </a:cubicBezTo>
                <a:cubicBezTo>
                  <a:pt x="883" y="825"/>
                  <a:pt x="883" y="827"/>
                  <a:pt x="886" y="827"/>
                </a:cubicBezTo>
                <a:close/>
                <a:moveTo>
                  <a:pt x="1186" y="838"/>
                </a:moveTo>
                <a:cubicBezTo>
                  <a:pt x="1189" y="839"/>
                  <a:pt x="1194" y="838"/>
                  <a:pt x="1197" y="838"/>
                </a:cubicBezTo>
                <a:cubicBezTo>
                  <a:pt x="1196" y="833"/>
                  <a:pt x="1198" y="830"/>
                  <a:pt x="1196" y="828"/>
                </a:cubicBezTo>
                <a:cubicBezTo>
                  <a:pt x="1196" y="832"/>
                  <a:pt x="1194" y="833"/>
                  <a:pt x="1192" y="834"/>
                </a:cubicBezTo>
                <a:cubicBezTo>
                  <a:pt x="1193" y="834"/>
                  <a:pt x="1194" y="834"/>
                  <a:pt x="1194" y="836"/>
                </a:cubicBezTo>
                <a:cubicBezTo>
                  <a:pt x="1191" y="834"/>
                  <a:pt x="1186" y="834"/>
                  <a:pt x="1186" y="838"/>
                </a:cubicBezTo>
                <a:close/>
                <a:moveTo>
                  <a:pt x="856" y="830"/>
                </a:moveTo>
                <a:cubicBezTo>
                  <a:pt x="860" y="836"/>
                  <a:pt x="864" y="843"/>
                  <a:pt x="872" y="847"/>
                </a:cubicBezTo>
                <a:cubicBezTo>
                  <a:pt x="874" y="853"/>
                  <a:pt x="879" y="858"/>
                  <a:pt x="884" y="862"/>
                </a:cubicBezTo>
                <a:cubicBezTo>
                  <a:pt x="883" y="854"/>
                  <a:pt x="880" y="848"/>
                  <a:pt x="881" y="843"/>
                </a:cubicBezTo>
                <a:cubicBezTo>
                  <a:pt x="874" y="838"/>
                  <a:pt x="871" y="825"/>
                  <a:pt x="856" y="830"/>
                </a:cubicBezTo>
                <a:close/>
                <a:moveTo>
                  <a:pt x="874" y="831"/>
                </a:moveTo>
                <a:cubicBezTo>
                  <a:pt x="874" y="835"/>
                  <a:pt x="878" y="832"/>
                  <a:pt x="881" y="834"/>
                </a:cubicBezTo>
                <a:cubicBezTo>
                  <a:pt x="880" y="832"/>
                  <a:pt x="876" y="829"/>
                  <a:pt x="874" y="831"/>
                </a:cubicBezTo>
                <a:close/>
                <a:moveTo>
                  <a:pt x="886" y="834"/>
                </a:moveTo>
                <a:cubicBezTo>
                  <a:pt x="888" y="832"/>
                  <a:pt x="886" y="830"/>
                  <a:pt x="884" y="830"/>
                </a:cubicBezTo>
                <a:cubicBezTo>
                  <a:pt x="883" y="833"/>
                  <a:pt x="885" y="833"/>
                  <a:pt x="886" y="834"/>
                </a:cubicBezTo>
                <a:close/>
                <a:moveTo>
                  <a:pt x="762" y="848"/>
                </a:moveTo>
                <a:cubicBezTo>
                  <a:pt x="766" y="844"/>
                  <a:pt x="774" y="838"/>
                  <a:pt x="769" y="831"/>
                </a:cubicBezTo>
                <a:cubicBezTo>
                  <a:pt x="768" y="833"/>
                  <a:pt x="763" y="832"/>
                  <a:pt x="760" y="832"/>
                </a:cubicBezTo>
                <a:cubicBezTo>
                  <a:pt x="759" y="835"/>
                  <a:pt x="755" y="838"/>
                  <a:pt x="758" y="842"/>
                </a:cubicBezTo>
                <a:cubicBezTo>
                  <a:pt x="753" y="842"/>
                  <a:pt x="755" y="848"/>
                  <a:pt x="753" y="851"/>
                </a:cubicBezTo>
                <a:cubicBezTo>
                  <a:pt x="752" y="857"/>
                  <a:pt x="747" y="860"/>
                  <a:pt x="749" y="864"/>
                </a:cubicBezTo>
                <a:cubicBezTo>
                  <a:pt x="753" y="858"/>
                  <a:pt x="761" y="852"/>
                  <a:pt x="760" y="845"/>
                </a:cubicBezTo>
                <a:cubicBezTo>
                  <a:pt x="761" y="845"/>
                  <a:pt x="759" y="849"/>
                  <a:pt x="762" y="848"/>
                </a:cubicBezTo>
                <a:close/>
                <a:moveTo>
                  <a:pt x="775" y="834"/>
                </a:moveTo>
                <a:cubicBezTo>
                  <a:pt x="776" y="834"/>
                  <a:pt x="777" y="833"/>
                  <a:pt x="777" y="831"/>
                </a:cubicBezTo>
                <a:cubicBezTo>
                  <a:pt x="775" y="831"/>
                  <a:pt x="774" y="832"/>
                  <a:pt x="775" y="834"/>
                </a:cubicBezTo>
                <a:close/>
                <a:moveTo>
                  <a:pt x="1185" y="838"/>
                </a:moveTo>
                <a:cubicBezTo>
                  <a:pt x="1184" y="837"/>
                  <a:pt x="1185" y="833"/>
                  <a:pt x="1183" y="834"/>
                </a:cubicBezTo>
                <a:cubicBezTo>
                  <a:pt x="1182" y="836"/>
                  <a:pt x="1181" y="838"/>
                  <a:pt x="1185" y="838"/>
                </a:cubicBezTo>
                <a:close/>
                <a:moveTo>
                  <a:pt x="1201" y="837"/>
                </a:moveTo>
                <a:cubicBezTo>
                  <a:pt x="1204" y="838"/>
                  <a:pt x="1211" y="839"/>
                  <a:pt x="1214" y="837"/>
                </a:cubicBezTo>
                <a:cubicBezTo>
                  <a:pt x="1209" y="837"/>
                  <a:pt x="1205" y="835"/>
                  <a:pt x="1202" y="834"/>
                </a:cubicBezTo>
                <a:cubicBezTo>
                  <a:pt x="1201" y="834"/>
                  <a:pt x="1201" y="835"/>
                  <a:pt x="1201" y="837"/>
                </a:cubicBezTo>
                <a:close/>
                <a:moveTo>
                  <a:pt x="1168" y="838"/>
                </a:moveTo>
                <a:cubicBezTo>
                  <a:pt x="1171" y="839"/>
                  <a:pt x="1180" y="840"/>
                  <a:pt x="1178" y="834"/>
                </a:cubicBezTo>
                <a:cubicBezTo>
                  <a:pt x="1175" y="836"/>
                  <a:pt x="1171" y="836"/>
                  <a:pt x="1168" y="838"/>
                </a:cubicBezTo>
                <a:close/>
                <a:moveTo>
                  <a:pt x="752" y="841"/>
                </a:moveTo>
                <a:cubicBezTo>
                  <a:pt x="751" y="839"/>
                  <a:pt x="755" y="837"/>
                  <a:pt x="753" y="836"/>
                </a:cubicBezTo>
                <a:cubicBezTo>
                  <a:pt x="753" y="838"/>
                  <a:pt x="750" y="839"/>
                  <a:pt x="752" y="841"/>
                </a:cubicBezTo>
                <a:close/>
                <a:moveTo>
                  <a:pt x="889" y="838"/>
                </a:moveTo>
                <a:cubicBezTo>
                  <a:pt x="887" y="850"/>
                  <a:pt x="894" y="854"/>
                  <a:pt x="902" y="856"/>
                </a:cubicBezTo>
                <a:cubicBezTo>
                  <a:pt x="900" y="857"/>
                  <a:pt x="898" y="854"/>
                  <a:pt x="898" y="857"/>
                </a:cubicBezTo>
                <a:cubicBezTo>
                  <a:pt x="901" y="861"/>
                  <a:pt x="905" y="864"/>
                  <a:pt x="908" y="869"/>
                </a:cubicBezTo>
                <a:cubicBezTo>
                  <a:pt x="908" y="861"/>
                  <a:pt x="903" y="855"/>
                  <a:pt x="902" y="846"/>
                </a:cubicBezTo>
                <a:cubicBezTo>
                  <a:pt x="901" y="844"/>
                  <a:pt x="900" y="847"/>
                  <a:pt x="900" y="845"/>
                </a:cubicBezTo>
                <a:cubicBezTo>
                  <a:pt x="901" y="843"/>
                  <a:pt x="900" y="839"/>
                  <a:pt x="899" y="837"/>
                </a:cubicBezTo>
                <a:cubicBezTo>
                  <a:pt x="896" y="837"/>
                  <a:pt x="891" y="836"/>
                  <a:pt x="889" y="838"/>
                </a:cubicBezTo>
                <a:close/>
                <a:moveTo>
                  <a:pt x="776" y="851"/>
                </a:moveTo>
                <a:cubicBezTo>
                  <a:pt x="775" y="846"/>
                  <a:pt x="778" y="844"/>
                  <a:pt x="777" y="838"/>
                </a:cubicBezTo>
                <a:cubicBezTo>
                  <a:pt x="776" y="838"/>
                  <a:pt x="776" y="838"/>
                  <a:pt x="775" y="838"/>
                </a:cubicBezTo>
                <a:cubicBezTo>
                  <a:pt x="775" y="842"/>
                  <a:pt x="773" y="849"/>
                  <a:pt x="776" y="851"/>
                </a:cubicBezTo>
                <a:close/>
                <a:moveTo>
                  <a:pt x="782" y="839"/>
                </a:moveTo>
                <a:cubicBezTo>
                  <a:pt x="780" y="850"/>
                  <a:pt x="780" y="858"/>
                  <a:pt x="779" y="868"/>
                </a:cubicBezTo>
                <a:cubicBezTo>
                  <a:pt x="783" y="868"/>
                  <a:pt x="787" y="861"/>
                  <a:pt x="790" y="856"/>
                </a:cubicBezTo>
                <a:cubicBezTo>
                  <a:pt x="796" y="852"/>
                  <a:pt x="800" y="845"/>
                  <a:pt x="804" y="839"/>
                </a:cubicBezTo>
                <a:cubicBezTo>
                  <a:pt x="797" y="837"/>
                  <a:pt x="790" y="840"/>
                  <a:pt x="782" y="839"/>
                </a:cubicBezTo>
                <a:close/>
                <a:moveTo>
                  <a:pt x="1183" y="848"/>
                </a:moveTo>
                <a:cubicBezTo>
                  <a:pt x="1184" y="847"/>
                  <a:pt x="1183" y="845"/>
                  <a:pt x="1185" y="846"/>
                </a:cubicBezTo>
                <a:cubicBezTo>
                  <a:pt x="1185" y="847"/>
                  <a:pt x="1186" y="847"/>
                  <a:pt x="1186" y="847"/>
                </a:cubicBezTo>
                <a:cubicBezTo>
                  <a:pt x="1185" y="850"/>
                  <a:pt x="1184" y="848"/>
                  <a:pt x="1183" y="849"/>
                </a:cubicBezTo>
                <a:cubicBezTo>
                  <a:pt x="1182" y="852"/>
                  <a:pt x="1182" y="853"/>
                  <a:pt x="1183" y="856"/>
                </a:cubicBezTo>
                <a:cubicBezTo>
                  <a:pt x="1189" y="856"/>
                  <a:pt x="1194" y="853"/>
                  <a:pt x="1198" y="856"/>
                </a:cubicBezTo>
                <a:cubicBezTo>
                  <a:pt x="1199" y="849"/>
                  <a:pt x="1192" y="849"/>
                  <a:pt x="1191" y="843"/>
                </a:cubicBezTo>
                <a:cubicBezTo>
                  <a:pt x="1187" y="844"/>
                  <a:pt x="1186" y="841"/>
                  <a:pt x="1183" y="841"/>
                </a:cubicBezTo>
                <a:cubicBezTo>
                  <a:pt x="1182" y="842"/>
                  <a:pt x="1182" y="847"/>
                  <a:pt x="1183" y="848"/>
                </a:cubicBezTo>
                <a:close/>
                <a:moveTo>
                  <a:pt x="1198" y="847"/>
                </a:moveTo>
                <a:cubicBezTo>
                  <a:pt x="1198" y="844"/>
                  <a:pt x="1198" y="843"/>
                  <a:pt x="1197" y="841"/>
                </a:cubicBezTo>
                <a:cubicBezTo>
                  <a:pt x="1196" y="841"/>
                  <a:pt x="1194" y="841"/>
                  <a:pt x="1193" y="841"/>
                </a:cubicBezTo>
                <a:cubicBezTo>
                  <a:pt x="1192" y="845"/>
                  <a:pt x="1196" y="845"/>
                  <a:pt x="1198" y="847"/>
                </a:cubicBezTo>
                <a:close/>
                <a:moveTo>
                  <a:pt x="769" y="843"/>
                </a:moveTo>
                <a:cubicBezTo>
                  <a:pt x="764" y="853"/>
                  <a:pt x="752" y="861"/>
                  <a:pt x="748" y="870"/>
                </a:cubicBezTo>
                <a:cubicBezTo>
                  <a:pt x="753" y="869"/>
                  <a:pt x="762" y="869"/>
                  <a:pt x="772" y="869"/>
                </a:cubicBezTo>
                <a:cubicBezTo>
                  <a:pt x="772" y="860"/>
                  <a:pt x="771" y="852"/>
                  <a:pt x="771" y="843"/>
                </a:cubicBezTo>
                <a:cubicBezTo>
                  <a:pt x="771" y="843"/>
                  <a:pt x="770" y="843"/>
                  <a:pt x="769" y="843"/>
                </a:cubicBezTo>
                <a:close/>
                <a:moveTo>
                  <a:pt x="889" y="867"/>
                </a:moveTo>
                <a:cubicBezTo>
                  <a:pt x="896" y="868"/>
                  <a:pt x="900" y="871"/>
                  <a:pt x="906" y="872"/>
                </a:cubicBezTo>
                <a:cubicBezTo>
                  <a:pt x="901" y="865"/>
                  <a:pt x="896" y="859"/>
                  <a:pt x="889" y="853"/>
                </a:cubicBezTo>
                <a:cubicBezTo>
                  <a:pt x="889" y="858"/>
                  <a:pt x="889" y="863"/>
                  <a:pt x="889" y="867"/>
                </a:cubicBezTo>
                <a:close/>
                <a:moveTo>
                  <a:pt x="1180" y="869"/>
                </a:moveTo>
                <a:cubicBezTo>
                  <a:pt x="1183" y="869"/>
                  <a:pt x="1183" y="870"/>
                  <a:pt x="1183" y="873"/>
                </a:cubicBezTo>
                <a:cubicBezTo>
                  <a:pt x="1182" y="872"/>
                  <a:pt x="1181" y="873"/>
                  <a:pt x="1180" y="873"/>
                </a:cubicBezTo>
                <a:cubicBezTo>
                  <a:pt x="1180" y="874"/>
                  <a:pt x="1180" y="875"/>
                  <a:pt x="1180" y="876"/>
                </a:cubicBezTo>
                <a:cubicBezTo>
                  <a:pt x="1185" y="878"/>
                  <a:pt x="1195" y="876"/>
                  <a:pt x="1201" y="875"/>
                </a:cubicBezTo>
                <a:cubicBezTo>
                  <a:pt x="1198" y="869"/>
                  <a:pt x="1194" y="865"/>
                  <a:pt x="1191" y="859"/>
                </a:cubicBezTo>
                <a:cubicBezTo>
                  <a:pt x="1183" y="854"/>
                  <a:pt x="1179" y="860"/>
                  <a:pt x="1180" y="869"/>
                </a:cubicBezTo>
                <a:close/>
                <a:moveTo>
                  <a:pt x="1200" y="861"/>
                </a:moveTo>
                <a:cubicBezTo>
                  <a:pt x="1199" y="856"/>
                  <a:pt x="1196" y="858"/>
                  <a:pt x="1193" y="857"/>
                </a:cubicBezTo>
                <a:cubicBezTo>
                  <a:pt x="1192" y="861"/>
                  <a:pt x="1197" y="863"/>
                  <a:pt x="1200" y="861"/>
                </a:cubicBezTo>
                <a:close/>
                <a:moveTo>
                  <a:pt x="1201" y="869"/>
                </a:moveTo>
                <a:cubicBezTo>
                  <a:pt x="1201" y="867"/>
                  <a:pt x="1201" y="864"/>
                  <a:pt x="1198" y="864"/>
                </a:cubicBezTo>
                <a:cubicBezTo>
                  <a:pt x="1198" y="867"/>
                  <a:pt x="1199" y="869"/>
                  <a:pt x="1201" y="869"/>
                </a:cubicBezTo>
                <a:close/>
                <a:moveTo>
                  <a:pt x="820" y="872"/>
                </a:moveTo>
                <a:cubicBezTo>
                  <a:pt x="823" y="878"/>
                  <a:pt x="832" y="875"/>
                  <a:pt x="837" y="875"/>
                </a:cubicBezTo>
                <a:cubicBezTo>
                  <a:pt x="844" y="875"/>
                  <a:pt x="850" y="875"/>
                  <a:pt x="856" y="875"/>
                </a:cubicBezTo>
                <a:cubicBezTo>
                  <a:pt x="867" y="874"/>
                  <a:pt x="879" y="876"/>
                  <a:pt x="885" y="871"/>
                </a:cubicBezTo>
                <a:cubicBezTo>
                  <a:pt x="865" y="870"/>
                  <a:pt x="841" y="871"/>
                  <a:pt x="820" y="872"/>
                </a:cubicBezTo>
                <a:close/>
                <a:moveTo>
                  <a:pt x="895" y="873"/>
                </a:moveTo>
                <a:cubicBezTo>
                  <a:pt x="893" y="872"/>
                  <a:pt x="892" y="872"/>
                  <a:pt x="891" y="871"/>
                </a:cubicBezTo>
                <a:cubicBezTo>
                  <a:pt x="889" y="874"/>
                  <a:pt x="894" y="874"/>
                  <a:pt x="895" y="873"/>
                </a:cubicBezTo>
                <a:close/>
                <a:moveTo>
                  <a:pt x="779" y="875"/>
                </a:moveTo>
                <a:cubicBezTo>
                  <a:pt x="788" y="875"/>
                  <a:pt x="804" y="878"/>
                  <a:pt x="810" y="873"/>
                </a:cubicBezTo>
                <a:cubicBezTo>
                  <a:pt x="800" y="872"/>
                  <a:pt x="784" y="870"/>
                  <a:pt x="779" y="875"/>
                </a:cubicBezTo>
                <a:close/>
                <a:moveTo>
                  <a:pt x="773" y="873"/>
                </a:moveTo>
                <a:cubicBezTo>
                  <a:pt x="769" y="873"/>
                  <a:pt x="766" y="873"/>
                  <a:pt x="762" y="873"/>
                </a:cubicBezTo>
                <a:cubicBezTo>
                  <a:pt x="763" y="875"/>
                  <a:pt x="772" y="876"/>
                  <a:pt x="773" y="873"/>
                </a:cubicBezTo>
                <a:close/>
                <a:moveTo>
                  <a:pt x="812" y="875"/>
                </a:moveTo>
                <a:cubicBezTo>
                  <a:pt x="814" y="875"/>
                  <a:pt x="818" y="876"/>
                  <a:pt x="818" y="874"/>
                </a:cubicBezTo>
                <a:cubicBezTo>
                  <a:pt x="817" y="872"/>
                  <a:pt x="812" y="872"/>
                  <a:pt x="812" y="875"/>
                </a:cubicBezTo>
                <a:close/>
                <a:moveTo>
                  <a:pt x="753" y="884"/>
                </a:moveTo>
                <a:cubicBezTo>
                  <a:pt x="756" y="883"/>
                  <a:pt x="757" y="880"/>
                  <a:pt x="758" y="876"/>
                </a:cubicBezTo>
                <a:cubicBezTo>
                  <a:pt x="755" y="874"/>
                  <a:pt x="749" y="873"/>
                  <a:pt x="746" y="874"/>
                </a:cubicBezTo>
                <a:cubicBezTo>
                  <a:pt x="744" y="878"/>
                  <a:pt x="745" y="884"/>
                  <a:pt x="744" y="890"/>
                </a:cubicBezTo>
                <a:cubicBezTo>
                  <a:pt x="747" y="891"/>
                  <a:pt x="754" y="891"/>
                  <a:pt x="753" y="886"/>
                </a:cubicBezTo>
                <a:cubicBezTo>
                  <a:pt x="752" y="883"/>
                  <a:pt x="748" y="882"/>
                  <a:pt x="748" y="877"/>
                </a:cubicBezTo>
                <a:cubicBezTo>
                  <a:pt x="750" y="879"/>
                  <a:pt x="751" y="882"/>
                  <a:pt x="753" y="884"/>
                </a:cubicBezTo>
                <a:close/>
                <a:moveTo>
                  <a:pt x="763" y="876"/>
                </a:moveTo>
                <a:cubicBezTo>
                  <a:pt x="762" y="882"/>
                  <a:pt x="762" y="897"/>
                  <a:pt x="766" y="901"/>
                </a:cubicBezTo>
                <a:cubicBezTo>
                  <a:pt x="767" y="892"/>
                  <a:pt x="773" y="888"/>
                  <a:pt x="772" y="879"/>
                </a:cubicBezTo>
                <a:cubicBezTo>
                  <a:pt x="768" y="878"/>
                  <a:pt x="766" y="877"/>
                  <a:pt x="763" y="876"/>
                </a:cubicBezTo>
                <a:close/>
                <a:moveTo>
                  <a:pt x="908" y="883"/>
                </a:moveTo>
                <a:cubicBezTo>
                  <a:pt x="906" y="887"/>
                  <a:pt x="908" y="892"/>
                  <a:pt x="911" y="894"/>
                </a:cubicBezTo>
                <a:cubicBezTo>
                  <a:pt x="915" y="889"/>
                  <a:pt x="910" y="882"/>
                  <a:pt x="910" y="877"/>
                </a:cubicBezTo>
                <a:cubicBezTo>
                  <a:pt x="907" y="877"/>
                  <a:pt x="906" y="876"/>
                  <a:pt x="904" y="876"/>
                </a:cubicBezTo>
                <a:cubicBezTo>
                  <a:pt x="904" y="880"/>
                  <a:pt x="906" y="883"/>
                  <a:pt x="908" y="883"/>
                </a:cubicBezTo>
                <a:close/>
                <a:moveTo>
                  <a:pt x="874" y="892"/>
                </a:moveTo>
                <a:cubicBezTo>
                  <a:pt x="873" y="892"/>
                  <a:pt x="873" y="891"/>
                  <a:pt x="872" y="891"/>
                </a:cubicBezTo>
                <a:cubicBezTo>
                  <a:pt x="871" y="893"/>
                  <a:pt x="869" y="895"/>
                  <a:pt x="868" y="897"/>
                </a:cubicBezTo>
                <a:cubicBezTo>
                  <a:pt x="874" y="901"/>
                  <a:pt x="877" y="912"/>
                  <a:pt x="889" y="908"/>
                </a:cubicBezTo>
                <a:cubicBezTo>
                  <a:pt x="890" y="896"/>
                  <a:pt x="887" y="888"/>
                  <a:pt x="886" y="877"/>
                </a:cubicBezTo>
                <a:cubicBezTo>
                  <a:pt x="878" y="879"/>
                  <a:pt x="876" y="886"/>
                  <a:pt x="874" y="892"/>
                </a:cubicBezTo>
                <a:close/>
                <a:moveTo>
                  <a:pt x="898" y="896"/>
                </a:moveTo>
                <a:cubicBezTo>
                  <a:pt x="898" y="889"/>
                  <a:pt x="899" y="881"/>
                  <a:pt x="898" y="877"/>
                </a:cubicBezTo>
                <a:cubicBezTo>
                  <a:pt x="896" y="877"/>
                  <a:pt x="894" y="877"/>
                  <a:pt x="892" y="877"/>
                </a:cubicBezTo>
                <a:cubicBezTo>
                  <a:pt x="894" y="884"/>
                  <a:pt x="895" y="891"/>
                  <a:pt x="898" y="896"/>
                </a:cubicBezTo>
                <a:close/>
                <a:moveTo>
                  <a:pt x="848" y="878"/>
                </a:moveTo>
                <a:cubicBezTo>
                  <a:pt x="854" y="884"/>
                  <a:pt x="859" y="891"/>
                  <a:pt x="867" y="895"/>
                </a:cubicBezTo>
                <a:cubicBezTo>
                  <a:pt x="870" y="889"/>
                  <a:pt x="878" y="884"/>
                  <a:pt x="878" y="877"/>
                </a:cubicBezTo>
                <a:cubicBezTo>
                  <a:pt x="868" y="877"/>
                  <a:pt x="859" y="879"/>
                  <a:pt x="848" y="878"/>
                </a:cubicBezTo>
                <a:close/>
                <a:moveTo>
                  <a:pt x="790" y="899"/>
                </a:moveTo>
                <a:cubicBezTo>
                  <a:pt x="784" y="902"/>
                  <a:pt x="780" y="907"/>
                  <a:pt x="775" y="913"/>
                </a:cubicBezTo>
                <a:cubicBezTo>
                  <a:pt x="784" y="917"/>
                  <a:pt x="801" y="912"/>
                  <a:pt x="807" y="914"/>
                </a:cubicBezTo>
                <a:cubicBezTo>
                  <a:pt x="814" y="904"/>
                  <a:pt x="823" y="897"/>
                  <a:pt x="831" y="888"/>
                </a:cubicBezTo>
                <a:cubicBezTo>
                  <a:pt x="829" y="882"/>
                  <a:pt x="820" y="875"/>
                  <a:pt x="808" y="879"/>
                </a:cubicBezTo>
                <a:cubicBezTo>
                  <a:pt x="802" y="884"/>
                  <a:pt x="796" y="890"/>
                  <a:pt x="791" y="896"/>
                </a:cubicBezTo>
                <a:cubicBezTo>
                  <a:pt x="791" y="900"/>
                  <a:pt x="797" y="902"/>
                  <a:pt x="796" y="905"/>
                </a:cubicBezTo>
                <a:cubicBezTo>
                  <a:pt x="792" y="904"/>
                  <a:pt x="793" y="900"/>
                  <a:pt x="790" y="899"/>
                </a:cubicBezTo>
                <a:close/>
                <a:moveTo>
                  <a:pt x="833" y="885"/>
                </a:moveTo>
                <a:cubicBezTo>
                  <a:pt x="836" y="884"/>
                  <a:pt x="836" y="880"/>
                  <a:pt x="840" y="880"/>
                </a:cubicBezTo>
                <a:cubicBezTo>
                  <a:pt x="840" y="884"/>
                  <a:pt x="835" y="884"/>
                  <a:pt x="835" y="888"/>
                </a:cubicBezTo>
                <a:cubicBezTo>
                  <a:pt x="842" y="895"/>
                  <a:pt x="849" y="901"/>
                  <a:pt x="857" y="907"/>
                </a:cubicBezTo>
                <a:cubicBezTo>
                  <a:pt x="860" y="905"/>
                  <a:pt x="862" y="901"/>
                  <a:pt x="864" y="899"/>
                </a:cubicBezTo>
                <a:cubicBezTo>
                  <a:pt x="854" y="889"/>
                  <a:pt x="848" y="875"/>
                  <a:pt x="827" y="878"/>
                </a:cubicBezTo>
                <a:cubicBezTo>
                  <a:pt x="827" y="882"/>
                  <a:pt x="830" y="883"/>
                  <a:pt x="833" y="885"/>
                </a:cubicBezTo>
                <a:close/>
                <a:moveTo>
                  <a:pt x="789" y="893"/>
                </a:moveTo>
                <a:cubicBezTo>
                  <a:pt x="794" y="888"/>
                  <a:pt x="799" y="884"/>
                  <a:pt x="803" y="879"/>
                </a:cubicBezTo>
                <a:cubicBezTo>
                  <a:pt x="795" y="878"/>
                  <a:pt x="787" y="879"/>
                  <a:pt x="779" y="879"/>
                </a:cubicBezTo>
                <a:cubicBezTo>
                  <a:pt x="775" y="885"/>
                  <a:pt x="777" y="899"/>
                  <a:pt x="775" y="907"/>
                </a:cubicBezTo>
                <a:cubicBezTo>
                  <a:pt x="779" y="903"/>
                  <a:pt x="784" y="899"/>
                  <a:pt x="787" y="894"/>
                </a:cubicBezTo>
                <a:cubicBezTo>
                  <a:pt x="784" y="890"/>
                  <a:pt x="780" y="887"/>
                  <a:pt x="779" y="883"/>
                </a:cubicBezTo>
                <a:cubicBezTo>
                  <a:pt x="784" y="884"/>
                  <a:pt x="784" y="892"/>
                  <a:pt x="789" y="893"/>
                </a:cubicBezTo>
                <a:close/>
                <a:moveTo>
                  <a:pt x="1193" y="881"/>
                </a:moveTo>
                <a:cubicBezTo>
                  <a:pt x="1188" y="881"/>
                  <a:pt x="1186" y="879"/>
                  <a:pt x="1180" y="879"/>
                </a:cubicBezTo>
                <a:cubicBezTo>
                  <a:pt x="1179" y="881"/>
                  <a:pt x="1177" y="884"/>
                  <a:pt x="1180" y="886"/>
                </a:cubicBezTo>
                <a:cubicBezTo>
                  <a:pt x="1182" y="885"/>
                  <a:pt x="1182" y="883"/>
                  <a:pt x="1185" y="883"/>
                </a:cubicBezTo>
                <a:cubicBezTo>
                  <a:pt x="1186" y="885"/>
                  <a:pt x="1187" y="887"/>
                  <a:pt x="1185" y="888"/>
                </a:cubicBezTo>
                <a:cubicBezTo>
                  <a:pt x="1184" y="888"/>
                  <a:pt x="1180" y="887"/>
                  <a:pt x="1178" y="888"/>
                </a:cubicBezTo>
                <a:cubicBezTo>
                  <a:pt x="1178" y="892"/>
                  <a:pt x="1183" y="891"/>
                  <a:pt x="1182" y="896"/>
                </a:cubicBezTo>
                <a:cubicBezTo>
                  <a:pt x="1181" y="897"/>
                  <a:pt x="1180" y="896"/>
                  <a:pt x="1178" y="896"/>
                </a:cubicBezTo>
                <a:cubicBezTo>
                  <a:pt x="1178" y="897"/>
                  <a:pt x="1177" y="900"/>
                  <a:pt x="1178" y="901"/>
                </a:cubicBezTo>
                <a:cubicBezTo>
                  <a:pt x="1189" y="900"/>
                  <a:pt x="1195" y="902"/>
                  <a:pt x="1204" y="901"/>
                </a:cubicBezTo>
                <a:cubicBezTo>
                  <a:pt x="1205" y="895"/>
                  <a:pt x="1199" y="896"/>
                  <a:pt x="1200" y="890"/>
                </a:cubicBezTo>
                <a:cubicBezTo>
                  <a:pt x="1202" y="890"/>
                  <a:pt x="1202" y="892"/>
                  <a:pt x="1204" y="892"/>
                </a:cubicBezTo>
                <a:cubicBezTo>
                  <a:pt x="1205" y="889"/>
                  <a:pt x="1203" y="888"/>
                  <a:pt x="1202" y="886"/>
                </a:cubicBezTo>
                <a:cubicBezTo>
                  <a:pt x="1203" y="885"/>
                  <a:pt x="1203" y="883"/>
                  <a:pt x="1203" y="881"/>
                </a:cubicBezTo>
                <a:cubicBezTo>
                  <a:pt x="1200" y="880"/>
                  <a:pt x="1194" y="876"/>
                  <a:pt x="1193" y="881"/>
                </a:cubicBezTo>
                <a:close/>
                <a:moveTo>
                  <a:pt x="757" y="890"/>
                </a:moveTo>
                <a:cubicBezTo>
                  <a:pt x="760" y="891"/>
                  <a:pt x="759" y="886"/>
                  <a:pt x="758" y="886"/>
                </a:cubicBezTo>
                <a:cubicBezTo>
                  <a:pt x="758" y="888"/>
                  <a:pt x="756" y="888"/>
                  <a:pt x="757" y="890"/>
                </a:cubicBezTo>
                <a:close/>
                <a:moveTo>
                  <a:pt x="833" y="890"/>
                </a:moveTo>
                <a:cubicBezTo>
                  <a:pt x="812" y="909"/>
                  <a:pt x="794" y="930"/>
                  <a:pt x="774" y="950"/>
                </a:cubicBezTo>
                <a:cubicBezTo>
                  <a:pt x="811" y="948"/>
                  <a:pt x="851" y="950"/>
                  <a:pt x="895" y="948"/>
                </a:cubicBezTo>
                <a:cubicBezTo>
                  <a:pt x="873" y="930"/>
                  <a:pt x="854" y="908"/>
                  <a:pt x="833" y="890"/>
                </a:cubicBezTo>
                <a:close/>
                <a:moveTo>
                  <a:pt x="904" y="894"/>
                </a:moveTo>
                <a:cubicBezTo>
                  <a:pt x="906" y="893"/>
                  <a:pt x="905" y="889"/>
                  <a:pt x="903" y="890"/>
                </a:cubicBezTo>
                <a:cubicBezTo>
                  <a:pt x="903" y="891"/>
                  <a:pt x="901" y="895"/>
                  <a:pt x="904" y="894"/>
                </a:cubicBezTo>
                <a:close/>
                <a:moveTo>
                  <a:pt x="745" y="901"/>
                </a:moveTo>
                <a:cubicBezTo>
                  <a:pt x="748" y="900"/>
                  <a:pt x="751" y="897"/>
                  <a:pt x="751" y="892"/>
                </a:cubicBezTo>
                <a:cubicBezTo>
                  <a:pt x="743" y="889"/>
                  <a:pt x="744" y="898"/>
                  <a:pt x="745" y="901"/>
                </a:cubicBezTo>
                <a:close/>
                <a:moveTo>
                  <a:pt x="772" y="896"/>
                </a:moveTo>
                <a:cubicBezTo>
                  <a:pt x="771" y="895"/>
                  <a:pt x="773" y="892"/>
                  <a:pt x="771" y="892"/>
                </a:cubicBezTo>
                <a:cubicBezTo>
                  <a:pt x="771" y="894"/>
                  <a:pt x="769" y="897"/>
                  <a:pt x="772" y="896"/>
                </a:cubicBezTo>
                <a:close/>
                <a:moveTo>
                  <a:pt x="749" y="910"/>
                </a:moveTo>
                <a:cubicBezTo>
                  <a:pt x="752" y="912"/>
                  <a:pt x="755" y="910"/>
                  <a:pt x="760" y="911"/>
                </a:cubicBezTo>
                <a:cubicBezTo>
                  <a:pt x="761" y="906"/>
                  <a:pt x="760" y="897"/>
                  <a:pt x="758" y="893"/>
                </a:cubicBezTo>
                <a:cubicBezTo>
                  <a:pt x="752" y="896"/>
                  <a:pt x="752" y="904"/>
                  <a:pt x="749" y="910"/>
                </a:cubicBezTo>
                <a:close/>
                <a:moveTo>
                  <a:pt x="1267" y="894"/>
                </a:moveTo>
                <a:cubicBezTo>
                  <a:pt x="1269" y="897"/>
                  <a:pt x="1266" y="900"/>
                  <a:pt x="1270" y="901"/>
                </a:cubicBezTo>
                <a:cubicBezTo>
                  <a:pt x="1271" y="898"/>
                  <a:pt x="1269" y="896"/>
                  <a:pt x="1269" y="893"/>
                </a:cubicBezTo>
                <a:cubicBezTo>
                  <a:pt x="1268" y="894"/>
                  <a:pt x="1268" y="894"/>
                  <a:pt x="1267" y="894"/>
                </a:cubicBezTo>
                <a:close/>
                <a:moveTo>
                  <a:pt x="893" y="899"/>
                </a:moveTo>
                <a:cubicBezTo>
                  <a:pt x="896" y="900"/>
                  <a:pt x="896" y="894"/>
                  <a:pt x="893" y="895"/>
                </a:cubicBezTo>
                <a:cubicBezTo>
                  <a:pt x="893" y="896"/>
                  <a:pt x="893" y="897"/>
                  <a:pt x="893" y="899"/>
                </a:cubicBezTo>
                <a:close/>
                <a:moveTo>
                  <a:pt x="904" y="901"/>
                </a:moveTo>
                <a:cubicBezTo>
                  <a:pt x="900" y="901"/>
                  <a:pt x="902" y="908"/>
                  <a:pt x="902" y="912"/>
                </a:cubicBezTo>
                <a:cubicBezTo>
                  <a:pt x="904" y="913"/>
                  <a:pt x="911" y="914"/>
                  <a:pt x="911" y="911"/>
                </a:cubicBezTo>
                <a:cubicBezTo>
                  <a:pt x="910" y="907"/>
                  <a:pt x="907" y="904"/>
                  <a:pt x="905" y="901"/>
                </a:cubicBezTo>
                <a:cubicBezTo>
                  <a:pt x="906" y="900"/>
                  <a:pt x="907" y="903"/>
                  <a:pt x="908" y="901"/>
                </a:cubicBezTo>
                <a:cubicBezTo>
                  <a:pt x="906" y="900"/>
                  <a:pt x="907" y="896"/>
                  <a:pt x="905" y="895"/>
                </a:cubicBezTo>
                <a:cubicBezTo>
                  <a:pt x="904" y="895"/>
                  <a:pt x="904" y="895"/>
                  <a:pt x="903" y="895"/>
                </a:cubicBezTo>
                <a:cubicBezTo>
                  <a:pt x="903" y="898"/>
                  <a:pt x="904" y="899"/>
                  <a:pt x="904" y="901"/>
                </a:cubicBezTo>
                <a:close/>
                <a:moveTo>
                  <a:pt x="913" y="901"/>
                </a:moveTo>
                <a:cubicBezTo>
                  <a:pt x="912" y="899"/>
                  <a:pt x="914" y="895"/>
                  <a:pt x="911" y="896"/>
                </a:cubicBezTo>
                <a:cubicBezTo>
                  <a:pt x="911" y="898"/>
                  <a:pt x="910" y="901"/>
                  <a:pt x="913" y="901"/>
                </a:cubicBezTo>
                <a:close/>
                <a:moveTo>
                  <a:pt x="770" y="905"/>
                </a:moveTo>
                <a:cubicBezTo>
                  <a:pt x="770" y="905"/>
                  <a:pt x="772" y="899"/>
                  <a:pt x="769" y="900"/>
                </a:cubicBezTo>
                <a:cubicBezTo>
                  <a:pt x="770" y="902"/>
                  <a:pt x="768" y="905"/>
                  <a:pt x="770" y="905"/>
                </a:cubicBezTo>
                <a:close/>
                <a:moveTo>
                  <a:pt x="860" y="908"/>
                </a:moveTo>
                <a:cubicBezTo>
                  <a:pt x="865" y="909"/>
                  <a:pt x="870" y="909"/>
                  <a:pt x="875" y="909"/>
                </a:cubicBezTo>
                <a:cubicBezTo>
                  <a:pt x="873" y="905"/>
                  <a:pt x="869" y="903"/>
                  <a:pt x="865" y="900"/>
                </a:cubicBezTo>
                <a:cubicBezTo>
                  <a:pt x="864" y="903"/>
                  <a:pt x="861" y="904"/>
                  <a:pt x="860" y="908"/>
                </a:cubicBezTo>
                <a:close/>
                <a:moveTo>
                  <a:pt x="741" y="905"/>
                </a:moveTo>
                <a:cubicBezTo>
                  <a:pt x="743" y="906"/>
                  <a:pt x="744" y="900"/>
                  <a:pt x="742" y="901"/>
                </a:cubicBezTo>
                <a:cubicBezTo>
                  <a:pt x="742" y="902"/>
                  <a:pt x="741" y="903"/>
                  <a:pt x="741" y="905"/>
                </a:cubicBezTo>
                <a:close/>
                <a:moveTo>
                  <a:pt x="898" y="909"/>
                </a:moveTo>
                <a:cubicBezTo>
                  <a:pt x="899" y="907"/>
                  <a:pt x="897" y="903"/>
                  <a:pt x="896" y="901"/>
                </a:cubicBezTo>
                <a:cubicBezTo>
                  <a:pt x="894" y="903"/>
                  <a:pt x="893" y="910"/>
                  <a:pt x="898" y="909"/>
                </a:cubicBezTo>
                <a:close/>
                <a:moveTo>
                  <a:pt x="1203" y="921"/>
                </a:moveTo>
                <a:cubicBezTo>
                  <a:pt x="1200" y="915"/>
                  <a:pt x="1196" y="909"/>
                  <a:pt x="1191" y="905"/>
                </a:cubicBezTo>
                <a:cubicBezTo>
                  <a:pt x="1187" y="907"/>
                  <a:pt x="1182" y="903"/>
                  <a:pt x="1177" y="905"/>
                </a:cubicBezTo>
                <a:cubicBezTo>
                  <a:pt x="1177" y="906"/>
                  <a:pt x="1177" y="907"/>
                  <a:pt x="1177" y="908"/>
                </a:cubicBezTo>
                <a:cubicBezTo>
                  <a:pt x="1180" y="909"/>
                  <a:pt x="1186" y="907"/>
                  <a:pt x="1187" y="911"/>
                </a:cubicBezTo>
                <a:cubicBezTo>
                  <a:pt x="1183" y="912"/>
                  <a:pt x="1177" y="908"/>
                  <a:pt x="1176" y="913"/>
                </a:cubicBezTo>
                <a:cubicBezTo>
                  <a:pt x="1178" y="914"/>
                  <a:pt x="1181" y="912"/>
                  <a:pt x="1183" y="915"/>
                </a:cubicBezTo>
                <a:cubicBezTo>
                  <a:pt x="1183" y="917"/>
                  <a:pt x="1182" y="919"/>
                  <a:pt x="1181" y="920"/>
                </a:cubicBezTo>
                <a:cubicBezTo>
                  <a:pt x="1181" y="918"/>
                  <a:pt x="1177" y="917"/>
                  <a:pt x="1175" y="918"/>
                </a:cubicBezTo>
                <a:cubicBezTo>
                  <a:pt x="1175" y="921"/>
                  <a:pt x="1177" y="921"/>
                  <a:pt x="1177" y="923"/>
                </a:cubicBezTo>
                <a:cubicBezTo>
                  <a:pt x="1175" y="924"/>
                  <a:pt x="1174" y="925"/>
                  <a:pt x="1174" y="929"/>
                </a:cubicBezTo>
                <a:cubicBezTo>
                  <a:pt x="1186" y="930"/>
                  <a:pt x="1198" y="929"/>
                  <a:pt x="1208" y="929"/>
                </a:cubicBezTo>
                <a:cubicBezTo>
                  <a:pt x="1209" y="924"/>
                  <a:pt x="1204" y="924"/>
                  <a:pt x="1203" y="921"/>
                </a:cubicBezTo>
                <a:close/>
                <a:moveTo>
                  <a:pt x="1196" y="905"/>
                </a:moveTo>
                <a:cubicBezTo>
                  <a:pt x="1198" y="908"/>
                  <a:pt x="1202" y="916"/>
                  <a:pt x="1207" y="912"/>
                </a:cubicBezTo>
                <a:cubicBezTo>
                  <a:pt x="1206" y="912"/>
                  <a:pt x="1206" y="911"/>
                  <a:pt x="1206" y="910"/>
                </a:cubicBezTo>
                <a:cubicBezTo>
                  <a:pt x="1203" y="911"/>
                  <a:pt x="1202" y="910"/>
                  <a:pt x="1201" y="908"/>
                </a:cubicBezTo>
                <a:cubicBezTo>
                  <a:pt x="1203" y="908"/>
                  <a:pt x="1204" y="907"/>
                  <a:pt x="1206" y="907"/>
                </a:cubicBezTo>
                <a:cubicBezTo>
                  <a:pt x="1207" y="902"/>
                  <a:pt x="1198" y="904"/>
                  <a:pt x="1196" y="905"/>
                </a:cubicBezTo>
                <a:close/>
                <a:moveTo>
                  <a:pt x="767" y="910"/>
                </a:moveTo>
                <a:cubicBezTo>
                  <a:pt x="767" y="909"/>
                  <a:pt x="769" y="909"/>
                  <a:pt x="769" y="909"/>
                </a:cubicBezTo>
                <a:cubicBezTo>
                  <a:pt x="769" y="904"/>
                  <a:pt x="763" y="908"/>
                  <a:pt x="767" y="910"/>
                </a:cubicBezTo>
                <a:close/>
                <a:moveTo>
                  <a:pt x="740" y="911"/>
                </a:moveTo>
                <a:cubicBezTo>
                  <a:pt x="743" y="911"/>
                  <a:pt x="743" y="910"/>
                  <a:pt x="743" y="907"/>
                </a:cubicBezTo>
                <a:cubicBezTo>
                  <a:pt x="742" y="907"/>
                  <a:pt x="742" y="907"/>
                  <a:pt x="741" y="907"/>
                </a:cubicBezTo>
                <a:cubicBezTo>
                  <a:pt x="741" y="909"/>
                  <a:pt x="740" y="909"/>
                  <a:pt x="740" y="911"/>
                </a:cubicBezTo>
                <a:close/>
                <a:moveTo>
                  <a:pt x="885" y="918"/>
                </a:moveTo>
                <a:cubicBezTo>
                  <a:pt x="884" y="910"/>
                  <a:pt x="870" y="911"/>
                  <a:pt x="861" y="912"/>
                </a:cubicBezTo>
                <a:cubicBezTo>
                  <a:pt x="867" y="917"/>
                  <a:pt x="871" y="924"/>
                  <a:pt x="878" y="928"/>
                </a:cubicBezTo>
                <a:cubicBezTo>
                  <a:pt x="880" y="924"/>
                  <a:pt x="885" y="922"/>
                  <a:pt x="885" y="918"/>
                </a:cubicBezTo>
                <a:close/>
                <a:moveTo>
                  <a:pt x="741" y="933"/>
                </a:moveTo>
                <a:cubicBezTo>
                  <a:pt x="737" y="935"/>
                  <a:pt x="736" y="941"/>
                  <a:pt x="734" y="946"/>
                </a:cubicBezTo>
                <a:cubicBezTo>
                  <a:pt x="744" y="938"/>
                  <a:pt x="751" y="928"/>
                  <a:pt x="761" y="920"/>
                </a:cubicBezTo>
                <a:cubicBezTo>
                  <a:pt x="761" y="918"/>
                  <a:pt x="761" y="915"/>
                  <a:pt x="760" y="914"/>
                </a:cubicBezTo>
                <a:cubicBezTo>
                  <a:pt x="758" y="914"/>
                  <a:pt x="753" y="914"/>
                  <a:pt x="748" y="914"/>
                </a:cubicBezTo>
                <a:cubicBezTo>
                  <a:pt x="745" y="919"/>
                  <a:pt x="742" y="924"/>
                  <a:pt x="741" y="933"/>
                </a:cubicBezTo>
                <a:close/>
                <a:moveTo>
                  <a:pt x="737" y="927"/>
                </a:moveTo>
                <a:cubicBezTo>
                  <a:pt x="740" y="924"/>
                  <a:pt x="740" y="918"/>
                  <a:pt x="742" y="914"/>
                </a:cubicBezTo>
                <a:cubicBezTo>
                  <a:pt x="742" y="914"/>
                  <a:pt x="741" y="914"/>
                  <a:pt x="740" y="914"/>
                </a:cubicBezTo>
                <a:cubicBezTo>
                  <a:pt x="738" y="916"/>
                  <a:pt x="736" y="921"/>
                  <a:pt x="737" y="927"/>
                </a:cubicBezTo>
                <a:close/>
                <a:moveTo>
                  <a:pt x="902" y="916"/>
                </a:moveTo>
                <a:cubicBezTo>
                  <a:pt x="901" y="922"/>
                  <a:pt x="900" y="934"/>
                  <a:pt x="909" y="932"/>
                </a:cubicBezTo>
                <a:cubicBezTo>
                  <a:pt x="912" y="939"/>
                  <a:pt x="918" y="945"/>
                  <a:pt x="924" y="947"/>
                </a:cubicBezTo>
                <a:cubicBezTo>
                  <a:pt x="919" y="937"/>
                  <a:pt x="916" y="926"/>
                  <a:pt x="912" y="916"/>
                </a:cubicBezTo>
                <a:cubicBezTo>
                  <a:pt x="908" y="917"/>
                  <a:pt x="906" y="915"/>
                  <a:pt x="902" y="916"/>
                </a:cubicBezTo>
                <a:close/>
                <a:moveTo>
                  <a:pt x="1267" y="922"/>
                </a:moveTo>
                <a:cubicBezTo>
                  <a:pt x="1268" y="922"/>
                  <a:pt x="1271" y="921"/>
                  <a:pt x="1271" y="922"/>
                </a:cubicBezTo>
                <a:cubicBezTo>
                  <a:pt x="1270" y="924"/>
                  <a:pt x="1269" y="924"/>
                  <a:pt x="1268" y="923"/>
                </a:cubicBezTo>
                <a:cubicBezTo>
                  <a:pt x="1268" y="924"/>
                  <a:pt x="1267" y="927"/>
                  <a:pt x="1269" y="927"/>
                </a:cubicBezTo>
                <a:cubicBezTo>
                  <a:pt x="1269" y="926"/>
                  <a:pt x="1272" y="927"/>
                  <a:pt x="1272" y="926"/>
                </a:cubicBezTo>
                <a:cubicBezTo>
                  <a:pt x="1271" y="922"/>
                  <a:pt x="1273" y="919"/>
                  <a:pt x="1271" y="917"/>
                </a:cubicBezTo>
                <a:cubicBezTo>
                  <a:pt x="1271" y="918"/>
                  <a:pt x="1270" y="919"/>
                  <a:pt x="1269" y="918"/>
                </a:cubicBezTo>
                <a:cubicBezTo>
                  <a:pt x="1269" y="917"/>
                  <a:pt x="1270" y="916"/>
                  <a:pt x="1268" y="916"/>
                </a:cubicBezTo>
                <a:cubicBezTo>
                  <a:pt x="1267" y="918"/>
                  <a:pt x="1268" y="919"/>
                  <a:pt x="1267" y="922"/>
                </a:cubicBezTo>
                <a:close/>
                <a:moveTo>
                  <a:pt x="1205" y="918"/>
                </a:moveTo>
                <a:cubicBezTo>
                  <a:pt x="1206" y="920"/>
                  <a:pt x="1207" y="921"/>
                  <a:pt x="1208" y="922"/>
                </a:cubicBezTo>
                <a:cubicBezTo>
                  <a:pt x="1210" y="919"/>
                  <a:pt x="1208" y="915"/>
                  <a:pt x="1205" y="918"/>
                </a:cubicBezTo>
                <a:close/>
                <a:moveTo>
                  <a:pt x="775" y="918"/>
                </a:moveTo>
                <a:cubicBezTo>
                  <a:pt x="776" y="924"/>
                  <a:pt x="783" y="927"/>
                  <a:pt x="783" y="932"/>
                </a:cubicBezTo>
                <a:cubicBezTo>
                  <a:pt x="778" y="930"/>
                  <a:pt x="778" y="923"/>
                  <a:pt x="773" y="920"/>
                </a:cubicBezTo>
                <a:cubicBezTo>
                  <a:pt x="773" y="925"/>
                  <a:pt x="771" y="934"/>
                  <a:pt x="773" y="937"/>
                </a:cubicBezTo>
                <a:cubicBezTo>
                  <a:pt x="770" y="938"/>
                  <a:pt x="770" y="948"/>
                  <a:pt x="771" y="950"/>
                </a:cubicBezTo>
                <a:cubicBezTo>
                  <a:pt x="775" y="945"/>
                  <a:pt x="783" y="940"/>
                  <a:pt x="783" y="933"/>
                </a:cubicBezTo>
                <a:cubicBezTo>
                  <a:pt x="784" y="933"/>
                  <a:pt x="786" y="933"/>
                  <a:pt x="788" y="933"/>
                </a:cubicBezTo>
                <a:cubicBezTo>
                  <a:pt x="791" y="928"/>
                  <a:pt x="797" y="924"/>
                  <a:pt x="801" y="918"/>
                </a:cubicBezTo>
                <a:cubicBezTo>
                  <a:pt x="792" y="917"/>
                  <a:pt x="787" y="919"/>
                  <a:pt x="775" y="918"/>
                </a:cubicBezTo>
                <a:close/>
                <a:moveTo>
                  <a:pt x="767" y="927"/>
                </a:moveTo>
                <a:cubicBezTo>
                  <a:pt x="768" y="924"/>
                  <a:pt x="768" y="921"/>
                  <a:pt x="768" y="918"/>
                </a:cubicBezTo>
                <a:cubicBezTo>
                  <a:pt x="768" y="918"/>
                  <a:pt x="767" y="918"/>
                  <a:pt x="766" y="918"/>
                </a:cubicBezTo>
                <a:cubicBezTo>
                  <a:pt x="765" y="921"/>
                  <a:pt x="765" y="925"/>
                  <a:pt x="767" y="927"/>
                </a:cubicBezTo>
                <a:close/>
                <a:moveTo>
                  <a:pt x="881" y="930"/>
                </a:moveTo>
                <a:cubicBezTo>
                  <a:pt x="884" y="929"/>
                  <a:pt x="888" y="929"/>
                  <a:pt x="893" y="929"/>
                </a:cubicBezTo>
                <a:cubicBezTo>
                  <a:pt x="894" y="923"/>
                  <a:pt x="890" y="920"/>
                  <a:pt x="885" y="920"/>
                </a:cubicBezTo>
                <a:cubicBezTo>
                  <a:pt x="885" y="925"/>
                  <a:pt x="880" y="926"/>
                  <a:pt x="881" y="930"/>
                </a:cubicBezTo>
                <a:close/>
                <a:moveTo>
                  <a:pt x="1306" y="927"/>
                </a:moveTo>
                <a:cubicBezTo>
                  <a:pt x="1307" y="924"/>
                  <a:pt x="1304" y="923"/>
                  <a:pt x="1303" y="924"/>
                </a:cubicBezTo>
                <a:cubicBezTo>
                  <a:pt x="1304" y="925"/>
                  <a:pt x="1304" y="927"/>
                  <a:pt x="1306" y="927"/>
                </a:cubicBezTo>
                <a:close/>
                <a:moveTo>
                  <a:pt x="734" y="951"/>
                </a:moveTo>
                <a:cubicBezTo>
                  <a:pt x="740" y="951"/>
                  <a:pt x="755" y="953"/>
                  <a:pt x="764" y="951"/>
                </a:cubicBezTo>
                <a:cubicBezTo>
                  <a:pt x="763" y="942"/>
                  <a:pt x="763" y="932"/>
                  <a:pt x="761" y="924"/>
                </a:cubicBezTo>
                <a:cubicBezTo>
                  <a:pt x="752" y="933"/>
                  <a:pt x="742" y="942"/>
                  <a:pt x="734" y="951"/>
                </a:cubicBezTo>
                <a:close/>
                <a:moveTo>
                  <a:pt x="1267" y="933"/>
                </a:moveTo>
                <a:cubicBezTo>
                  <a:pt x="1270" y="934"/>
                  <a:pt x="1273" y="934"/>
                  <a:pt x="1273" y="930"/>
                </a:cubicBezTo>
                <a:cubicBezTo>
                  <a:pt x="1270" y="928"/>
                  <a:pt x="1265" y="929"/>
                  <a:pt x="1267" y="933"/>
                </a:cubicBezTo>
                <a:close/>
                <a:moveTo>
                  <a:pt x="1303" y="935"/>
                </a:moveTo>
                <a:cubicBezTo>
                  <a:pt x="1304" y="935"/>
                  <a:pt x="1305" y="935"/>
                  <a:pt x="1306" y="935"/>
                </a:cubicBezTo>
                <a:cubicBezTo>
                  <a:pt x="1306" y="934"/>
                  <a:pt x="1307" y="934"/>
                  <a:pt x="1307" y="931"/>
                </a:cubicBezTo>
                <a:cubicBezTo>
                  <a:pt x="1306" y="931"/>
                  <a:pt x="1305" y="930"/>
                  <a:pt x="1303" y="931"/>
                </a:cubicBezTo>
                <a:cubicBezTo>
                  <a:pt x="1303" y="931"/>
                  <a:pt x="1303" y="933"/>
                  <a:pt x="1303" y="935"/>
                </a:cubicBezTo>
                <a:close/>
                <a:moveTo>
                  <a:pt x="895" y="945"/>
                </a:moveTo>
                <a:cubicBezTo>
                  <a:pt x="895" y="940"/>
                  <a:pt x="895" y="935"/>
                  <a:pt x="893" y="931"/>
                </a:cubicBezTo>
                <a:cubicBezTo>
                  <a:pt x="890" y="931"/>
                  <a:pt x="886" y="931"/>
                  <a:pt x="882" y="931"/>
                </a:cubicBezTo>
                <a:cubicBezTo>
                  <a:pt x="885" y="937"/>
                  <a:pt x="890" y="941"/>
                  <a:pt x="895" y="945"/>
                </a:cubicBezTo>
                <a:close/>
                <a:moveTo>
                  <a:pt x="1194" y="934"/>
                </a:moveTo>
                <a:cubicBezTo>
                  <a:pt x="1187" y="932"/>
                  <a:pt x="1178" y="929"/>
                  <a:pt x="1173" y="935"/>
                </a:cubicBezTo>
                <a:cubicBezTo>
                  <a:pt x="1173" y="937"/>
                  <a:pt x="1178" y="935"/>
                  <a:pt x="1178" y="938"/>
                </a:cubicBezTo>
                <a:cubicBezTo>
                  <a:pt x="1178" y="941"/>
                  <a:pt x="1174" y="937"/>
                  <a:pt x="1172" y="940"/>
                </a:cubicBezTo>
                <a:cubicBezTo>
                  <a:pt x="1172" y="941"/>
                  <a:pt x="1172" y="942"/>
                  <a:pt x="1172" y="943"/>
                </a:cubicBezTo>
                <a:cubicBezTo>
                  <a:pt x="1176" y="943"/>
                  <a:pt x="1179" y="941"/>
                  <a:pt x="1181" y="944"/>
                </a:cubicBezTo>
                <a:cubicBezTo>
                  <a:pt x="1181" y="947"/>
                  <a:pt x="1176" y="948"/>
                  <a:pt x="1173" y="946"/>
                </a:cubicBezTo>
                <a:cubicBezTo>
                  <a:pt x="1172" y="950"/>
                  <a:pt x="1172" y="954"/>
                  <a:pt x="1170" y="956"/>
                </a:cubicBezTo>
                <a:cubicBezTo>
                  <a:pt x="1183" y="958"/>
                  <a:pt x="1201" y="958"/>
                  <a:pt x="1214" y="955"/>
                </a:cubicBezTo>
                <a:cubicBezTo>
                  <a:pt x="1206" y="949"/>
                  <a:pt x="1199" y="943"/>
                  <a:pt x="1194" y="934"/>
                </a:cubicBezTo>
                <a:close/>
                <a:moveTo>
                  <a:pt x="1202" y="937"/>
                </a:moveTo>
                <a:cubicBezTo>
                  <a:pt x="1204" y="940"/>
                  <a:pt x="1207" y="945"/>
                  <a:pt x="1212" y="942"/>
                </a:cubicBezTo>
                <a:cubicBezTo>
                  <a:pt x="1213" y="937"/>
                  <a:pt x="1206" y="940"/>
                  <a:pt x="1205" y="937"/>
                </a:cubicBezTo>
                <a:cubicBezTo>
                  <a:pt x="1205" y="935"/>
                  <a:pt x="1209" y="936"/>
                  <a:pt x="1211" y="937"/>
                </a:cubicBezTo>
                <a:cubicBezTo>
                  <a:pt x="1211" y="935"/>
                  <a:pt x="1211" y="934"/>
                  <a:pt x="1211" y="932"/>
                </a:cubicBezTo>
                <a:cubicBezTo>
                  <a:pt x="1207" y="931"/>
                  <a:pt x="1201" y="932"/>
                  <a:pt x="1196" y="931"/>
                </a:cubicBezTo>
                <a:cubicBezTo>
                  <a:pt x="1195" y="935"/>
                  <a:pt x="1199" y="935"/>
                  <a:pt x="1202" y="937"/>
                </a:cubicBezTo>
                <a:close/>
                <a:moveTo>
                  <a:pt x="902" y="949"/>
                </a:moveTo>
                <a:cubicBezTo>
                  <a:pt x="909" y="950"/>
                  <a:pt x="915" y="952"/>
                  <a:pt x="923" y="952"/>
                </a:cubicBezTo>
                <a:cubicBezTo>
                  <a:pt x="916" y="946"/>
                  <a:pt x="910" y="939"/>
                  <a:pt x="902" y="933"/>
                </a:cubicBezTo>
                <a:cubicBezTo>
                  <a:pt x="901" y="937"/>
                  <a:pt x="902" y="946"/>
                  <a:pt x="902" y="949"/>
                </a:cubicBezTo>
                <a:close/>
                <a:moveTo>
                  <a:pt x="1267" y="939"/>
                </a:moveTo>
                <a:cubicBezTo>
                  <a:pt x="1270" y="939"/>
                  <a:pt x="1273" y="939"/>
                  <a:pt x="1273" y="937"/>
                </a:cubicBezTo>
                <a:cubicBezTo>
                  <a:pt x="1272" y="935"/>
                  <a:pt x="1267" y="936"/>
                  <a:pt x="1267" y="939"/>
                </a:cubicBezTo>
                <a:close/>
                <a:moveTo>
                  <a:pt x="1277" y="942"/>
                </a:moveTo>
                <a:cubicBezTo>
                  <a:pt x="1280" y="959"/>
                  <a:pt x="1282" y="980"/>
                  <a:pt x="1287" y="996"/>
                </a:cubicBezTo>
                <a:cubicBezTo>
                  <a:pt x="1289" y="996"/>
                  <a:pt x="1291" y="996"/>
                  <a:pt x="1293" y="996"/>
                </a:cubicBezTo>
                <a:cubicBezTo>
                  <a:pt x="1296" y="976"/>
                  <a:pt x="1297" y="958"/>
                  <a:pt x="1299" y="941"/>
                </a:cubicBezTo>
                <a:cubicBezTo>
                  <a:pt x="1293" y="942"/>
                  <a:pt x="1285" y="941"/>
                  <a:pt x="1277" y="942"/>
                </a:cubicBezTo>
                <a:close/>
                <a:moveTo>
                  <a:pt x="1266" y="942"/>
                </a:moveTo>
                <a:cubicBezTo>
                  <a:pt x="1270" y="945"/>
                  <a:pt x="1261" y="951"/>
                  <a:pt x="1268" y="953"/>
                </a:cubicBezTo>
                <a:cubicBezTo>
                  <a:pt x="1268" y="952"/>
                  <a:pt x="1267" y="949"/>
                  <a:pt x="1269" y="949"/>
                </a:cubicBezTo>
                <a:cubicBezTo>
                  <a:pt x="1275" y="948"/>
                  <a:pt x="1272" y="953"/>
                  <a:pt x="1275" y="954"/>
                </a:cubicBezTo>
                <a:cubicBezTo>
                  <a:pt x="1276" y="948"/>
                  <a:pt x="1271" y="946"/>
                  <a:pt x="1274" y="942"/>
                </a:cubicBezTo>
                <a:cubicBezTo>
                  <a:pt x="1272" y="942"/>
                  <a:pt x="1268" y="942"/>
                  <a:pt x="1266" y="942"/>
                </a:cubicBezTo>
                <a:close/>
                <a:moveTo>
                  <a:pt x="1310" y="943"/>
                </a:moveTo>
                <a:cubicBezTo>
                  <a:pt x="1313" y="953"/>
                  <a:pt x="1312" y="959"/>
                  <a:pt x="1314" y="970"/>
                </a:cubicBezTo>
                <a:cubicBezTo>
                  <a:pt x="1317" y="967"/>
                  <a:pt x="1318" y="957"/>
                  <a:pt x="1314" y="955"/>
                </a:cubicBezTo>
                <a:cubicBezTo>
                  <a:pt x="1319" y="953"/>
                  <a:pt x="1320" y="944"/>
                  <a:pt x="1317" y="941"/>
                </a:cubicBezTo>
                <a:cubicBezTo>
                  <a:pt x="1314" y="940"/>
                  <a:pt x="1312" y="942"/>
                  <a:pt x="1310" y="943"/>
                </a:cubicBezTo>
                <a:close/>
                <a:moveTo>
                  <a:pt x="1301" y="969"/>
                </a:moveTo>
                <a:cubicBezTo>
                  <a:pt x="1305" y="968"/>
                  <a:pt x="1306" y="965"/>
                  <a:pt x="1310" y="965"/>
                </a:cubicBezTo>
                <a:cubicBezTo>
                  <a:pt x="1310" y="961"/>
                  <a:pt x="1305" y="960"/>
                  <a:pt x="1306" y="955"/>
                </a:cubicBezTo>
                <a:cubicBezTo>
                  <a:pt x="1307" y="955"/>
                  <a:pt x="1308" y="957"/>
                  <a:pt x="1310" y="957"/>
                </a:cubicBezTo>
                <a:cubicBezTo>
                  <a:pt x="1310" y="953"/>
                  <a:pt x="1307" y="950"/>
                  <a:pt x="1304" y="948"/>
                </a:cubicBezTo>
                <a:cubicBezTo>
                  <a:pt x="1305" y="948"/>
                  <a:pt x="1305" y="947"/>
                  <a:pt x="1305" y="946"/>
                </a:cubicBezTo>
                <a:cubicBezTo>
                  <a:pt x="1307" y="946"/>
                  <a:pt x="1306" y="947"/>
                  <a:pt x="1308" y="946"/>
                </a:cubicBezTo>
                <a:cubicBezTo>
                  <a:pt x="1308" y="945"/>
                  <a:pt x="1308" y="944"/>
                  <a:pt x="1308" y="943"/>
                </a:cubicBezTo>
                <a:cubicBezTo>
                  <a:pt x="1305" y="943"/>
                  <a:pt x="1304" y="942"/>
                  <a:pt x="1303" y="942"/>
                </a:cubicBezTo>
                <a:cubicBezTo>
                  <a:pt x="1304" y="949"/>
                  <a:pt x="1299" y="960"/>
                  <a:pt x="1301" y="969"/>
                </a:cubicBezTo>
                <a:close/>
                <a:moveTo>
                  <a:pt x="1213" y="950"/>
                </a:moveTo>
                <a:cubicBezTo>
                  <a:pt x="1213" y="947"/>
                  <a:pt x="1212" y="945"/>
                  <a:pt x="1209" y="946"/>
                </a:cubicBezTo>
                <a:cubicBezTo>
                  <a:pt x="1209" y="949"/>
                  <a:pt x="1211" y="949"/>
                  <a:pt x="1213" y="950"/>
                </a:cubicBezTo>
                <a:close/>
                <a:moveTo>
                  <a:pt x="1321" y="962"/>
                </a:moveTo>
                <a:cubicBezTo>
                  <a:pt x="1326" y="961"/>
                  <a:pt x="1322" y="952"/>
                  <a:pt x="1321" y="950"/>
                </a:cubicBezTo>
                <a:cubicBezTo>
                  <a:pt x="1321" y="955"/>
                  <a:pt x="1320" y="959"/>
                  <a:pt x="1321" y="962"/>
                </a:cubicBezTo>
                <a:close/>
                <a:moveTo>
                  <a:pt x="1275" y="956"/>
                </a:moveTo>
                <a:cubicBezTo>
                  <a:pt x="1273" y="956"/>
                  <a:pt x="1269" y="952"/>
                  <a:pt x="1265" y="956"/>
                </a:cubicBezTo>
                <a:cubicBezTo>
                  <a:pt x="1266" y="961"/>
                  <a:pt x="1261" y="965"/>
                  <a:pt x="1265" y="968"/>
                </a:cubicBezTo>
                <a:cubicBezTo>
                  <a:pt x="1264" y="966"/>
                  <a:pt x="1268" y="966"/>
                  <a:pt x="1267" y="968"/>
                </a:cubicBezTo>
                <a:cubicBezTo>
                  <a:pt x="1266" y="970"/>
                  <a:pt x="1264" y="967"/>
                  <a:pt x="1263" y="969"/>
                </a:cubicBezTo>
                <a:cubicBezTo>
                  <a:pt x="1264" y="976"/>
                  <a:pt x="1264" y="981"/>
                  <a:pt x="1262" y="985"/>
                </a:cubicBezTo>
                <a:cubicBezTo>
                  <a:pt x="1264" y="985"/>
                  <a:pt x="1266" y="982"/>
                  <a:pt x="1267" y="985"/>
                </a:cubicBezTo>
                <a:cubicBezTo>
                  <a:pt x="1266" y="987"/>
                  <a:pt x="1264" y="988"/>
                  <a:pt x="1262" y="987"/>
                </a:cubicBezTo>
                <a:cubicBezTo>
                  <a:pt x="1262" y="991"/>
                  <a:pt x="1261" y="992"/>
                  <a:pt x="1261" y="995"/>
                </a:cubicBezTo>
                <a:cubicBezTo>
                  <a:pt x="1269" y="994"/>
                  <a:pt x="1275" y="995"/>
                  <a:pt x="1282" y="994"/>
                </a:cubicBezTo>
                <a:cubicBezTo>
                  <a:pt x="1279" y="992"/>
                  <a:pt x="1280" y="990"/>
                  <a:pt x="1279" y="987"/>
                </a:cubicBezTo>
                <a:cubicBezTo>
                  <a:pt x="1277" y="989"/>
                  <a:pt x="1273" y="984"/>
                  <a:pt x="1273" y="981"/>
                </a:cubicBezTo>
                <a:cubicBezTo>
                  <a:pt x="1270" y="981"/>
                  <a:pt x="1268" y="980"/>
                  <a:pt x="1268" y="977"/>
                </a:cubicBezTo>
                <a:cubicBezTo>
                  <a:pt x="1270" y="977"/>
                  <a:pt x="1274" y="977"/>
                  <a:pt x="1276" y="978"/>
                </a:cubicBezTo>
                <a:cubicBezTo>
                  <a:pt x="1275" y="979"/>
                  <a:pt x="1273" y="978"/>
                  <a:pt x="1273" y="981"/>
                </a:cubicBezTo>
                <a:cubicBezTo>
                  <a:pt x="1275" y="981"/>
                  <a:pt x="1277" y="984"/>
                  <a:pt x="1280" y="985"/>
                </a:cubicBezTo>
                <a:cubicBezTo>
                  <a:pt x="1281" y="982"/>
                  <a:pt x="1277" y="984"/>
                  <a:pt x="1277" y="983"/>
                </a:cubicBezTo>
                <a:cubicBezTo>
                  <a:pt x="1281" y="977"/>
                  <a:pt x="1275" y="972"/>
                  <a:pt x="1273" y="968"/>
                </a:cubicBezTo>
                <a:cubicBezTo>
                  <a:pt x="1274" y="967"/>
                  <a:pt x="1274" y="967"/>
                  <a:pt x="1275" y="966"/>
                </a:cubicBezTo>
                <a:cubicBezTo>
                  <a:pt x="1276" y="966"/>
                  <a:pt x="1276" y="967"/>
                  <a:pt x="1277" y="967"/>
                </a:cubicBezTo>
                <a:cubicBezTo>
                  <a:pt x="1276" y="964"/>
                  <a:pt x="1276" y="957"/>
                  <a:pt x="1275" y="956"/>
                </a:cubicBezTo>
                <a:close/>
                <a:moveTo>
                  <a:pt x="731" y="957"/>
                </a:moveTo>
                <a:cubicBezTo>
                  <a:pt x="730" y="964"/>
                  <a:pt x="732" y="968"/>
                  <a:pt x="734" y="972"/>
                </a:cubicBezTo>
                <a:cubicBezTo>
                  <a:pt x="737" y="973"/>
                  <a:pt x="736" y="973"/>
                  <a:pt x="740" y="972"/>
                </a:cubicBezTo>
                <a:cubicBezTo>
                  <a:pt x="741" y="970"/>
                  <a:pt x="742" y="969"/>
                  <a:pt x="742" y="965"/>
                </a:cubicBezTo>
                <a:cubicBezTo>
                  <a:pt x="740" y="963"/>
                  <a:pt x="733" y="961"/>
                  <a:pt x="734" y="957"/>
                </a:cubicBezTo>
                <a:cubicBezTo>
                  <a:pt x="739" y="957"/>
                  <a:pt x="738" y="963"/>
                  <a:pt x="743" y="963"/>
                </a:cubicBezTo>
                <a:cubicBezTo>
                  <a:pt x="744" y="961"/>
                  <a:pt x="745" y="959"/>
                  <a:pt x="745" y="956"/>
                </a:cubicBezTo>
                <a:cubicBezTo>
                  <a:pt x="741" y="955"/>
                  <a:pt x="733" y="954"/>
                  <a:pt x="731" y="957"/>
                </a:cubicBezTo>
                <a:close/>
                <a:moveTo>
                  <a:pt x="903" y="957"/>
                </a:moveTo>
                <a:cubicBezTo>
                  <a:pt x="903" y="962"/>
                  <a:pt x="908" y="963"/>
                  <a:pt x="907" y="970"/>
                </a:cubicBezTo>
                <a:cubicBezTo>
                  <a:pt x="914" y="969"/>
                  <a:pt x="913" y="960"/>
                  <a:pt x="911" y="956"/>
                </a:cubicBezTo>
                <a:cubicBezTo>
                  <a:pt x="907" y="956"/>
                  <a:pt x="905" y="956"/>
                  <a:pt x="903" y="957"/>
                </a:cubicBezTo>
                <a:close/>
                <a:moveTo>
                  <a:pt x="920" y="961"/>
                </a:moveTo>
                <a:cubicBezTo>
                  <a:pt x="921" y="959"/>
                  <a:pt x="924" y="959"/>
                  <a:pt x="924" y="956"/>
                </a:cubicBezTo>
                <a:cubicBezTo>
                  <a:pt x="922" y="956"/>
                  <a:pt x="919" y="956"/>
                  <a:pt x="917" y="956"/>
                </a:cubicBezTo>
                <a:cubicBezTo>
                  <a:pt x="917" y="959"/>
                  <a:pt x="918" y="961"/>
                  <a:pt x="920" y="961"/>
                </a:cubicBezTo>
                <a:close/>
                <a:moveTo>
                  <a:pt x="757" y="974"/>
                </a:moveTo>
                <a:cubicBezTo>
                  <a:pt x="760" y="969"/>
                  <a:pt x="761" y="962"/>
                  <a:pt x="764" y="958"/>
                </a:cubicBezTo>
                <a:cubicBezTo>
                  <a:pt x="761" y="957"/>
                  <a:pt x="755" y="958"/>
                  <a:pt x="751" y="957"/>
                </a:cubicBezTo>
                <a:cubicBezTo>
                  <a:pt x="751" y="962"/>
                  <a:pt x="750" y="974"/>
                  <a:pt x="757" y="974"/>
                </a:cubicBezTo>
                <a:close/>
                <a:moveTo>
                  <a:pt x="832" y="971"/>
                </a:moveTo>
                <a:cubicBezTo>
                  <a:pt x="835" y="967"/>
                  <a:pt x="841" y="961"/>
                  <a:pt x="842" y="957"/>
                </a:cubicBezTo>
                <a:cubicBezTo>
                  <a:pt x="835" y="957"/>
                  <a:pt x="826" y="958"/>
                  <a:pt x="820" y="957"/>
                </a:cubicBezTo>
                <a:cubicBezTo>
                  <a:pt x="823" y="963"/>
                  <a:pt x="827" y="967"/>
                  <a:pt x="832" y="971"/>
                </a:cubicBezTo>
                <a:close/>
                <a:moveTo>
                  <a:pt x="851" y="957"/>
                </a:moveTo>
                <a:cubicBezTo>
                  <a:pt x="856" y="964"/>
                  <a:pt x="861" y="970"/>
                  <a:pt x="867" y="975"/>
                </a:cubicBezTo>
                <a:cubicBezTo>
                  <a:pt x="875" y="970"/>
                  <a:pt x="882" y="964"/>
                  <a:pt x="889" y="957"/>
                </a:cubicBezTo>
                <a:cubicBezTo>
                  <a:pt x="878" y="957"/>
                  <a:pt x="863" y="958"/>
                  <a:pt x="851" y="957"/>
                </a:cubicBezTo>
                <a:close/>
                <a:moveTo>
                  <a:pt x="878" y="971"/>
                </a:moveTo>
                <a:cubicBezTo>
                  <a:pt x="885" y="971"/>
                  <a:pt x="892" y="971"/>
                  <a:pt x="899" y="971"/>
                </a:cubicBezTo>
                <a:cubicBezTo>
                  <a:pt x="898" y="966"/>
                  <a:pt x="899" y="960"/>
                  <a:pt x="897" y="957"/>
                </a:cubicBezTo>
                <a:cubicBezTo>
                  <a:pt x="889" y="960"/>
                  <a:pt x="884" y="965"/>
                  <a:pt x="878" y="971"/>
                </a:cubicBezTo>
                <a:close/>
                <a:moveTo>
                  <a:pt x="771" y="959"/>
                </a:moveTo>
                <a:cubicBezTo>
                  <a:pt x="780" y="962"/>
                  <a:pt x="783" y="971"/>
                  <a:pt x="793" y="974"/>
                </a:cubicBezTo>
                <a:cubicBezTo>
                  <a:pt x="798" y="968"/>
                  <a:pt x="802" y="963"/>
                  <a:pt x="807" y="957"/>
                </a:cubicBezTo>
                <a:cubicBezTo>
                  <a:pt x="795" y="958"/>
                  <a:pt x="780" y="956"/>
                  <a:pt x="771" y="959"/>
                </a:cubicBezTo>
                <a:close/>
                <a:moveTo>
                  <a:pt x="811" y="957"/>
                </a:moveTo>
                <a:cubicBezTo>
                  <a:pt x="805" y="963"/>
                  <a:pt x="799" y="972"/>
                  <a:pt x="795" y="977"/>
                </a:cubicBezTo>
                <a:cubicBezTo>
                  <a:pt x="802" y="982"/>
                  <a:pt x="808" y="988"/>
                  <a:pt x="816" y="992"/>
                </a:cubicBezTo>
                <a:cubicBezTo>
                  <a:pt x="820" y="986"/>
                  <a:pt x="826" y="981"/>
                  <a:pt x="829" y="974"/>
                </a:cubicBezTo>
                <a:cubicBezTo>
                  <a:pt x="825" y="968"/>
                  <a:pt x="820" y="963"/>
                  <a:pt x="816" y="957"/>
                </a:cubicBezTo>
                <a:cubicBezTo>
                  <a:pt x="815" y="958"/>
                  <a:pt x="811" y="957"/>
                  <a:pt x="811" y="957"/>
                </a:cubicBezTo>
                <a:close/>
                <a:moveTo>
                  <a:pt x="846" y="958"/>
                </a:moveTo>
                <a:cubicBezTo>
                  <a:pt x="843" y="963"/>
                  <a:pt x="834" y="968"/>
                  <a:pt x="834" y="974"/>
                </a:cubicBezTo>
                <a:cubicBezTo>
                  <a:pt x="834" y="981"/>
                  <a:pt x="844" y="985"/>
                  <a:pt x="848" y="991"/>
                </a:cubicBezTo>
                <a:cubicBezTo>
                  <a:pt x="853" y="987"/>
                  <a:pt x="859" y="982"/>
                  <a:pt x="864" y="978"/>
                </a:cubicBezTo>
                <a:cubicBezTo>
                  <a:pt x="858" y="971"/>
                  <a:pt x="853" y="963"/>
                  <a:pt x="846" y="958"/>
                </a:cubicBezTo>
                <a:close/>
                <a:moveTo>
                  <a:pt x="920" y="962"/>
                </a:moveTo>
                <a:cubicBezTo>
                  <a:pt x="921" y="966"/>
                  <a:pt x="921" y="970"/>
                  <a:pt x="922" y="973"/>
                </a:cubicBezTo>
                <a:cubicBezTo>
                  <a:pt x="924" y="973"/>
                  <a:pt x="925" y="973"/>
                  <a:pt x="927" y="972"/>
                </a:cubicBezTo>
                <a:cubicBezTo>
                  <a:pt x="925" y="969"/>
                  <a:pt x="929" y="959"/>
                  <a:pt x="924" y="958"/>
                </a:cubicBezTo>
                <a:cubicBezTo>
                  <a:pt x="925" y="961"/>
                  <a:pt x="921" y="960"/>
                  <a:pt x="920" y="962"/>
                </a:cubicBezTo>
                <a:close/>
                <a:moveTo>
                  <a:pt x="768" y="974"/>
                </a:moveTo>
                <a:cubicBezTo>
                  <a:pt x="772" y="974"/>
                  <a:pt x="784" y="975"/>
                  <a:pt x="786" y="974"/>
                </a:cubicBezTo>
                <a:cubicBezTo>
                  <a:pt x="781" y="968"/>
                  <a:pt x="775" y="964"/>
                  <a:pt x="769" y="960"/>
                </a:cubicBezTo>
                <a:cubicBezTo>
                  <a:pt x="768" y="964"/>
                  <a:pt x="768" y="969"/>
                  <a:pt x="768" y="974"/>
                </a:cubicBezTo>
                <a:close/>
                <a:moveTo>
                  <a:pt x="1195" y="962"/>
                </a:moveTo>
                <a:cubicBezTo>
                  <a:pt x="1188" y="961"/>
                  <a:pt x="1177" y="959"/>
                  <a:pt x="1170" y="962"/>
                </a:cubicBezTo>
                <a:cubicBezTo>
                  <a:pt x="1169" y="965"/>
                  <a:pt x="1171" y="965"/>
                  <a:pt x="1171" y="968"/>
                </a:cubicBezTo>
                <a:cubicBezTo>
                  <a:pt x="1168" y="967"/>
                  <a:pt x="1168" y="970"/>
                  <a:pt x="1169" y="971"/>
                </a:cubicBezTo>
                <a:cubicBezTo>
                  <a:pt x="1172" y="973"/>
                  <a:pt x="1180" y="968"/>
                  <a:pt x="1180" y="974"/>
                </a:cubicBezTo>
                <a:cubicBezTo>
                  <a:pt x="1177" y="975"/>
                  <a:pt x="1173" y="976"/>
                  <a:pt x="1169" y="975"/>
                </a:cubicBezTo>
                <a:cubicBezTo>
                  <a:pt x="1169" y="978"/>
                  <a:pt x="1168" y="983"/>
                  <a:pt x="1168" y="985"/>
                </a:cubicBezTo>
                <a:cubicBezTo>
                  <a:pt x="1177" y="986"/>
                  <a:pt x="1188" y="985"/>
                  <a:pt x="1199" y="985"/>
                </a:cubicBezTo>
                <a:cubicBezTo>
                  <a:pt x="1206" y="985"/>
                  <a:pt x="1214" y="987"/>
                  <a:pt x="1219" y="983"/>
                </a:cubicBezTo>
                <a:cubicBezTo>
                  <a:pt x="1216" y="981"/>
                  <a:pt x="1211" y="981"/>
                  <a:pt x="1211" y="976"/>
                </a:cubicBezTo>
                <a:cubicBezTo>
                  <a:pt x="1204" y="974"/>
                  <a:pt x="1200" y="966"/>
                  <a:pt x="1197" y="963"/>
                </a:cubicBezTo>
                <a:cubicBezTo>
                  <a:pt x="1202" y="965"/>
                  <a:pt x="1210" y="975"/>
                  <a:pt x="1217" y="969"/>
                </a:cubicBezTo>
                <a:cubicBezTo>
                  <a:pt x="1215" y="966"/>
                  <a:pt x="1211" y="970"/>
                  <a:pt x="1211" y="965"/>
                </a:cubicBezTo>
                <a:cubicBezTo>
                  <a:pt x="1212" y="962"/>
                  <a:pt x="1216" y="967"/>
                  <a:pt x="1216" y="963"/>
                </a:cubicBezTo>
                <a:cubicBezTo>
                  <a:pt x="1212" y="959"/>
                  <a:pt x="1199" y="959"/>
                  <a:pt x="1195" y="962"/>
                </a:cubicBezTo>
                <a:close/>
                <a:moveTo>
                  <a:pt x="1320" y="968"/>
                </a:moveTo>
                <a:cubicBezTo>
                  <a:pt x="1322" y="969"/>
                  <a:pt x="1324" y="970"/>
                  <a:pt x="1325" y="972"/>
                </a:cubicBezTo>
                <a:cubicBezTo>
                  <a:pt x="1326" y="967"/>
                  <a:pt x="1325" y="964"/>
                  <a:pt x="1321" y="964"/>
                </a:cubicBezTo>
                <a:cubicBezTo>
                  <a:pt x="1321" y="966"/>
                  <a:pt x="1319" y="966"/>
                  <a:pt x="1320" y="968"/>
                </a:cubicBezTo>
                <a:close/>
                <a:moveTo>
                  <a:pt x="762" y="975"/>
                </a:moveTo>
                <a:cubicBezTo>
                  <a:pt x="764" y="973"/>
                  <a:pt x="766" y="967"/>
                  <a:pt x="763" y="965"/>
                </a:cubicBezTo>
                <a:cubicBezTo>
                  <a:pt x="763" y="968"/>
                  <a:pt x="759" y="973"/>
                  <a:pt x="762" y="975"/>
                </a:cubicBezTo>
                <a:close/>
                <a:moveTo>
                  <a:pt x="904" y="972"/>
                </a:moveTo>
                <a:cubicBezTo>
                  <a:pt x="906" y="970"/>
                  <a:pt x="906" y="966"/>
                  <a:pt x="903" y="966"/>
                </a:cubicBezTo>
                <a:cubicBezTo>
                  <a:pt x="903" y="968"/>
                  <a:pt x="903" y="971"/>
                  <a:pt x="904" y="972"/>
                </a:cubicBezTo>
                <a:close/>
                <a:moveTo>
                  <a:pt x="1313" y="978"/>
                </a:moveTo>
                <a:cubicBezTo>
                  <a:pt x="1309" y="978"/>
                  <a:pt x="1309" y="972"/>
                  <a:pt x="1310" y="969"/>
                </a:cubicBezTo>
                <a:cubicBezTo>
                  <a:pt x="1308" y="970"/>
                  <a:pt x="1307" y="969"/>
                  <a:pt x="1304" y="969"/>
                </a:cubicBezTo>
                <a:cubicBezTo>
                  <a:pt x="1305" y="972"/>
                  <a:pt x="1303" y="973"/>
                  <a:pt x="1299" y="973"/>
                </a:cubicBezTo>
                <a:cubicBezTo>
                  <a:pt x="1299" y="982"/>
                  <a:pt x="1296" y="989"/>
                  <a:pt x="1298" y="996"/>
                </a:cubicBezTo>
                <a:cubicBezTo>
                  <a:pt x="1304" y="997"/>
                  <a:pt x="1307" y="995"/>
                  <a:pt x="1312" y="996"/>
                </a:cubicBezTo>
                <a:cubicBezTo>
                  <a:pt x="1314" y="991"/>
                  <a:pt x="1312" y="985"/>
                  <a:pt x="1313" y="978"/>
                </a:cubicBezTo>
                <a:close/>
                <a:moveTo>
                  <a:pt x="909" y="971"/>
                </a:moveTo>
                <a:cubicBezTo>
                  <a:pt x="910" y="973"/>
                  <a:pt x="909" y="977"/>
                  <a:pt x="913" y="977"/>
                </a:cubicBezTo>
                <a:cubicBezTo>
                  <a:pt x="911" y="974"/>
                  <a:pt x="914" y="971"/>
                  <a:pt x="911" y="970"/>
                </a:cubicBezTo>
                <a:cubicBezTo>
                  <a:pt x="911" y="970"/>
                  <a:pt x="910" y="971"/>
                  <a:pt x="909" y="971"/>
                </a:cubicBezTo>
                <a:close/>
                <a:moveTo>
                  <a:pt x="1421" y="972"/>
                </a:moveTo>
                <a:cubicBezTo>
                  <a:pt x="1421" y="974"/>
                  <a:pt x="1423" y="973"/>
                  <a:pt x="1423" y="976"/>
                </a:cubicBezTo>
                <a:cubicBezTo>
                  <a:pt x="1419" y="978"/>
                  <a:pt x="1419" y="986"/>
                  <a:pt x="1420" y="991"/>
                </a:cubicBezTo>
                <a:cubicBezTo>
                  <a:pt x="1422" y="991"/>
                  <a:pt x="1422" y="992"/>
                  <a:pt x="1424" y="992"/>
                </a:cubicBezTo>
                <a:cubicBezTo>
                  <a:pt x="1425" y="990"/>
                  <a:pt x="1425" y="987"/>
                  <a:pt x="1429" y="988"/>
                </a:cubicBezTo>
                <a:cubicBezTo>
                  <a:pt x="1425" y="983"/>
                  <a:pt x="1428" y="977"/>
                  <a:pt x="1428" y="970"/>
                </a:cubicBezTo>
                <a:cubicBezTo>
                  <a:pt x="1424" y="969"/>
                  <a:pt x="1422" y="970"/>
                  <a:pt x="1421" y="972"/>
                </a:cubicBezTo>
                <a:close/>
                <a:moveTo>
                  <a:pt x="1320" y="989"/>
                </a:moveTo>
                <a:cubicBezTo>
                  <a:pt x="1323" y="986"/>
                  <a:pt x="1324" y="983"/>
                  <a:pt x="1321" y="978"/>
                </a:cubicBezTo>
                <a:cubicBezTo>
                  <a:pt x="1323" y="978"/>
                  <a:pt x="1324" y="977"/>
                  <a:pt x="1325" y="979"/>
                </a:cubicBezTo>
                <a:cubicBezTo>
                  <a:pt x="1326" y="974"/>
                  <a:pt x="1323" y="973"/>
                  <a:pt x="1319" y="972"/>
                </a:cubicBezTo>
                <a:cubicBezTo>
                  <a:pt x="1319" y="979"/>
                  <a:pt x="1317" y="984"/>
                  <a:pt x="1320" y="989"/>
                </a:cubicBezTo>
                <a:close/>
                <a:moveTo>
                  <a:pt x="879" y="973"/>
                </a:moveTo>
                <a:cubicBezTo>
                  <a:pt x="882" y="978"/>
                  <a:pt x="888" y="980"/>
                  <a:pt x="893" y="983"/>
                </a:cubicBezTo>
                <a:cubicBezTo>
                  <a:pt x="895" y="982"/>
                  <a:pt x="896" y="977"/>
                  <a:pt x="900" y="979"/>
                </a:cubicBezTo>
                <a:cubicBezTo>
                  <a:pt x="902" y="968"/>
                  <a:pt x="887" y="975"/>
                  <a:pt x="879" y="973"/>
                </a:cubicBezTo>
                <a:close/>
                <a:moveTo>
                  <a:pt x="727" y="988"/>
                </a:moveTo>
                <a:cubicBezTo>
                  <a:pt x="730" y="989"/>
                  <a:pt x="729" y="984"/>
                  <a:pt x="732" y="986"/>
                </a:cubicBezTo>
                <a:cubicBezTo>
                  <a:pt x="732" y="984"/>
                  <a:pt x="733" y="983"/>
                  <a:pt x="734" y="982"/>
                </a:cubicBezTo>
                <a:cubicBezTo>
                  <a:pt x="735" y="982"/>
                  <a:pt x="734" y="984"/>
                  <a:pt x="736" y="984"/>
                </a:cubicBezTo>
                <a:cubicBezTo>
                  <a:pt x="737" y="981"/>
                  <a:pt x="739" y="979"/>
                  <a:pt x="739" y="975"/>
                </a:cubicBezTo>
                <a:cubicBezTo>
                  <a:pt x="737" y="975"/>
                  <a:pt x="737" y="974"/>
                  <a:pt x="734" y="974"/>
                </a:cubicBezTo>
                <a:cubicBezTo>
                  <a:pt x="734" y="982"/>
                  <a:pt x="728" y="983"/>
                  <a:pt x="727" y="988"/>
                </a:cubicBezTo>
                <a:close/>
                <a:moveTo>
                  <a:pt x="745" y="978"/>
                </a:moveTo>
                <a:cubicBezTo>
                  <a:pt x="745" y="977"/>
                  <a:pt x="747" y="977"/>
                  <a:pt x="747" y="975"/>
                </a:cubicBezTo>
                <a:cubicBezTo>
                  <a:pt x="745" y="973"/>
                  <a:pt x="741" y="978"/>
                  <a:pt x="745" y="978"/>
                </a:cubicBezTo>
                <a:close/>
                <a:moveTo>
                  <a:pt x="920" y="982"/>
                </a:moveTo>
                <a:cubicBezTo>
                  <a:pt x="919" y="979"/>
                  <a:pt x="919" y="976"/>
                  <a:pt x="917" y="974"/>
                </a:cubicBezTo>
                <a:cubicBezTo>
                  <a:pt x="916" y="977"/>
                  <a:pt x="917" y="982"/>
                  <a:pt x="920" y="982"/>
                </a:cubicBezTo>
                <a:close/>
                <a:moveTo>
                  <a:pt x="927" y="985"/>
                </a:moveTo>
                <a:cubicBezTo>
                  <a:pt x="926" y="982"/>
                  <a:pt x="927" y="978"/>
                  <a:pt x="926" y="975"/>
                </a:cubicBezTo>
                <a:cubicBezTo>
                  <a:pt x="925" y="975"/>
                  <a:pt x="924" y="975"/>
                  <a:pt x="924" y="974"/>
                </a:cubicBezTo>
                <a:cubicBezTo>
                  <a:pt x="924" y="978"/>
                  <a:pt x="924" y="983"/>
                  <a:pt x="927" y="985"/>
                </a:cubicBezTo>
                <a:close/>
                <a:moveTo>
                  <a:pt x="729" y="980"/>
                </a:moveTo>
                <a:cubicBezTo>
                  <a:pt x="728" y="977"/>
                  <a:pt x="730" y="977"/>
                  <a:pt x="730" y="975"/>
                </a:cubicBezTo>
                <a:cubicBezTo>
                  <a:pt x="729" y="975"/>
                  <a:pt x="728" y="975"/>
                  <a:pt x="727" y="975"/>
                </a:cubicBezTo>
                <a:cubicBezTo>
                  <a:pt x="728" y="978"/>
                  <a:pt x="726" y="979"/>
                  <a:pt x="729" y="980"/>
                </a:cubicBezTo>
                <a:close/>
                <a:moveTo>
                  <a:pt x="877" y="975"/>
                </a:moveTo>
                <a:cubicBezTo>
                  <a:pt x="873" y="975"/>
                  <a:pt x="872" y="975"/>
                  <a:pt x="869" y="977"/>
                </a:cubicBezTo>
                <a:cubicBezTo>
                  <a:pt x="872" y="983"/>
                  <a:pt x="877" y="987"/>
                  <a:pt x="882" y="991"/>
                </a:cubicBezTo>
                <a:cubicBezTo>
                  <a:pt x="885" y="990"/>
                  <a:pt x="887" y="988"/>
                  <a:pt x="889" y="985"/>
                </a:cubicBezTo>
                <a:cubicBezTo>
                  <a:pt x="888" y="980"/>
                  <a:pt x="880" y="980"/>
                  <a:pt x="877" y="975"/>
                </a:cubicBezTo>
                <a:close/>
                <a:moveTo>
                  <a:pt x="1211" y="976"/>
                </a:moveTo>
                <a:cubicBezTo>
                  <a:pt x="1213" y="977"/>
                  <a:pt x="1216" y="978"/>
                  <a:pt x="1218" y="978"/>
                </a:cubicBezTo>
                <a:cubicBezTo>
                  <a:pt x="1220" y="974"/>
                  <a:pt x="1212" y="974"/>
                  <a:pt x="1211" y="976"/>
                </a:cubicBezTo>
                <a:close/>
                <a:moveTo>
                  <a:pt x="753" y="993"/>
                </a:moveTo>
                <a:cubicBezTo>
                  <a:pt x="757" y="993"/>
                  <a:pt x="756" y="987"/>
                  <a:pt x="758" y="985"/>
                </a:cubicBezTo>
                <a:cubicBezTo>
                  <a:pt x="758" y="987"/>
                  <a:pt x="755" y="993"/>
                  <a:pt x="760" y="992"/>
                </a:cubicBezTo>
                <a:cubicBezTo>
                  <a:pt x="760" y="990"/>
                  <a:pt x="762" y="987"/>
                  <a:pt x="762" y="983"/>
                </a:cubicBezTo>
                <a:cubicBezTo>
                  <a:pt x="759" y="983"/>
                  <a:pt x="759" y="981"/>
                  <a:pt x="758" y="981"/>
                </a:cubicBezTo>
                <a:cubicBezTo>
                  <a:pt x="757" y="982"/>
                  <a:pt x="757" y="984"/>
                  <a:pt x="755" y="983"/>
                </a:cubicBezTo>
                <a:cubicBezTo>
                  <a:pt x="753" y="981"/>
                  <a:pt x="756" y="979"/>
                  <a:pt x="755" y="976"/>
                </a:cubicBezTo>
                <a:cubicBezTo>
                  <a:pt x="755" y="976"/>
                  <a:pt x="755" y="976"/>
                  <a:pt x="753" y="976"/>
                </a:cubicBezTo>
                <a:cubicBezTo>
                  <a:pt x="752" y="982"/>
                  <a:pt x="756" y="987"/>
                  <a:pt x="753" y="993"/>
                </a:cubicBezTo>
                <a:close/>
                <a:moveTo>
                  <a:pt x="761" y="979"/>
                </a:moveTo>
                <a:cubicBezTo>
                  <a:pt x="764" y="980"/>
                  <a:pt x="764" y="976"/>
                  <a:pt x="761" y="976"/>
                </a:cubicBezTo>
                <a:cubicBezTo>
                  <a:pt x="761" y="977"/>
                  <a:pt x="761" y="978"/>
                  <a:pt x="761" y="979"/>
                </a:cubicBezTo>
                <a:close/>
                <a:moveTo>
                  <a:pt x="768" y="986"/>
                </a:moveTo>
                <a:cubicBezTo>
                  <a:pt x="766" y="986"/>
                  <a:pt x="765" y="987"/>
                  <a:pt x="766" y="989"/>
                </a:cubicBezTo>
                <a:cubicBezTo>
                  <a:pt x="767" y="991"/>
                  <a:pt x="772" y="994"/>
                  <a:pt x="773" y="990"/>
                </a:cubicBezTo>
                <a:cubicBezTo>
                  <a:pt x="770" y="990"/>
                  <a:pt x="770" y="991"/>
                  <a:pt x="768" y="990"/>
                </a:cubicBezTo>
                <a:cubicBezTo>
                  <a:pt x="769" y="989"/>
                  <a:pt x="768" y="986"/>
                  <a:pt x="769" y="985"/>
                </a:cubicBezTo>
                <a:cubicBezTo>
                  <a:pt x="775" y="989"/>
                  <a:pt x="780" y="978"/>
                  <a:pt x="786" y="979"/>
                </a:cubicBezTo>
                <a:cubicBezTo>
                  <a:pt x="782" y="983"/>
                  <a:pt x="778" y="985"/>
                  <a:pt x="774" y="987"/>
                </a:cubicBezTo>
                <a:cubicBezTo>
                  <a:pt x="774" y="990"/>
                  <a:pt x="775" y="991"/>
                  <a:pt x="778" y="991"/>
                </a:cubicBezTo>
                <a:cubicBezTo>
                  <a:pt x="782" y="987"/>
                  <a:pt x="786" y="983"/>
                  <a:pt x="789" y="978"/>
                </a:cubicBezTo>
                <a:cubicBezTo>
                  <a:pt x="783" y="976"/>
                  <a:pt x="775" y="976"/>
                  <a:pt x="768" y="976"/>
                </a:cubicBezTo>
                <a:cubicBezTo>
                  <a:pt x="766" y="980"/>
                  <a:pt x="767" y="983"/>
                  <a:pt x="768" y="986"/>
                </a:cubicBezTo>
                <a:close/>
                <a:moveTo>
                  <a:pt x="782" y="992"/>
                </a:moveTo>
                <a:cubicBezTo>
                  <a:pt x="791" y="991"/>
                  <a:pt x="803" y="994"/>
                  <a:pt x="810" y="991"/>
                </a:cubicBezTo>
                <a:cubicBezTo>
                  <a:pt x="804" y="987"/>
                  <a:pt x="799" y="982"/>
                  <a:pt x="793" y="978"/>
                </a:cubicBezTo>
                <a:cubicBezTo>
                  <a:pt x="790" y="984"/>
                  <a:pt x="785" y="987"/>
                  <a:pt x="782" y="992"/>
                </a:cubicBezTo>
                <a:close/>
                <a:moveTo>
                  <a:pt x="738" y="991"/>
                </a:moveTo>
                <a:cubicBezTo>
                  <a:pt x="740" y="993"/>
                  <a:pt x="744" y="992"/>
                  <a:pt x="747" y="992"/>
                </a:cubicBezTo>
                <a:cubicBezTo>
                  <a:pt x="749" y="989"/>
                  <a:pt x="746" y="985"/>
                  <a:pt x="747" y="979"/>
                </a:cubicBezTo>
                <a:cubicBezTo>
                  <a:pt x="741" y="980"/>
                  <a:pt x="741" y="987"/>
                  <a:pt x="738" y="991"/>
                </a:cubicBezTo>
                <a:close/>
                <a:moveTo>
                  <a:pt x="907" y="991"/>
                </a:moveTo>
                <a:cubicBezTo>
                  <a:pt x="909" y="991"/>
                  <a:pt x="912" y="991"/>
                  <a:pt x="913" y="990"/>
                </a:cubicBezTo>
                <a:cubicBezTo>
                  <a:pt x="912" y="985"/>
                  <a:pt x="908" y="982"/>
                  <a:pt x="907" y="979"/>
                </a:cubicBezTo>
                <a:cubicBezTo>
                  <a:pt x="906" y="983"/>
                  <a:pt x="908" y="988"/>
                  <a:pt x="907" y="991"/>
                </a:cubicBezTo>
                <a:close/>
                <a:moveTo>
                  <a:pt x="865" y="980"/>
                </a:moveTo>
                <a:cubicBezTo>
                  <a:pt x="862" y="984"/>
                  <a:pt x="856" y="986"/>
                  <a:pt x="854" y="991"/>
                </a:cubicBezTo>
                <a:cubicBezTo>
                  <a:pt x="860" y="990"/>
                  <a:pt x="868" y="992"/>
                  <a:pt x="874" y="990"/>
                </a:cubicBezTo>
                <a:cubicBezTo>
                  <a:pt x="873" y="985"/>
                  <a:pt x="869" y="983"/>
                  <a:pt x="865" y="980"/>
                </a:cubicBezTo>
                <a:close/>
                <a:moveTo>
                  <a:pt x="895" y="985"/>
                </a:moveTo>
                <a:cubicBezTo>
                  <a:pt x="898" y="985"/>
                  <a:pt x="898" y="988"/>
                  <a:pt x="902" y="988"/>
                </a:cubicBezTo>
                <a:cubicBezTo>
                  <a:pt x="902" y="980"/>
                  <a:pt x="898" y="978"/>
                  <a:pt x="895" y="985"/>
                </a:cubicBezTo>
                <a:close/>
                <a:moveTo>
                  <a:pt x="1350" y="985"/>
                </a:moveTo>
                <a:cubicBezTo>
                  <a:pt x="1350" y="983"/>
                  <a:pt x="1351" y="980"/>
                  <a:pt x="1349" y="980"/>
                </a:cubicBezTo>
                <a:cubicBezTo>
                  <a:pt x="1349" y="983"/>
                  <a:pt x="1347" y="984"/>
                  <a:pt x="1350" y="985"/>
                </a:cubicBezTo>
                <a:close/>
                <a:moveTo>
                  <a:pt x="1163" y="986"/>
                </a:moveTo>
                <a:cubicBezTo>
                  <a:pt x="1163" y="985"/>
                  <a:pt x="1165" y="981"/>
                  <a:pt x="1162" y="981"/>
                </a:cubicBezTo>
                <a:cubicBezTo>
                  <a:pt x="1162" y="983"/>
                  <a:pt x="1161" y="986"/>
                  <a:pt x="1163" y="986"/>
                </a:cubicBezTo>
                <a:close/>
                <a:moveTo>
                  <a:pt x="919" y="992"/>
                </a:moveTo>
                <a:cubicBezTo>
                  <a:pt x="919" y="991"/>
                  <a:pt x="922" y="992"/>
                  <a:pt x="923" y="991"/>
                </a:cubicBezTo>
                <a:cubicBezTo>
                  <a:pt x="923" y="987"/>
                  <a:pt x="921" y="985"/>
                  <a:pt x="917" y="985"/>
                </a:cubicBezTo>
                <a:cubicBezTo>
                  <a:pt x="916" y="987"/>
                  <a:pt x="916" y="992"/>
                  <a:pt x="919" y="992"/>
                </a:cubicBezTo>
                <a:close/>
                <a:moveTo>
                  <a:pt x="887" y="989"/>
                </a:moveTo>
                <a:cubicBezTo>
                  <a:pt x="888" y="994"/>
                  <a:pt x="895" y="989"/>
                  <a:pt x="899" y="991"/>
                </a:cubicBezTo>
                <a:cubicBezTo>
                  <a:pt x="897" y="985"/>
                  <a:pt x="892" y="986"/>
                  <a:pt x="887" y="989"/>
                </a:cubicBezTo>
                <a:close/>
                <a:moveTo>
                  <a:pt x="730" y="991"/>
                </a:moveTo>
                <a:cubicBezTo>
                  <a:pt x="730" y="992"/>
                  <a:pt x="731" y="992"/>
                  <a:pt x="733" y="992"/>
                </a:cubicBezTo>
                <a:cubicBezTo>
                  <a:pt x="733" y="991"/>
                  <a:pt x="733" y="990"/>
                  <a:pt x="734" y="989"/>
                </a:cubicBezTo>
                <a:cubicBezTo>
                  <a:pt x="733" y="989"/>
                  <a:pt x="732" y="988"/>
                  <a:pt x="731" y="989"/>
                </a:cubicBezTo>
                <a:cubicBezTo>
                  <a:pt x="731" y="990"/>
                  <a:pt x="730" y="990"/>
                  <a:pt x="730" y="991"/>
                </a:cubicBezTo>
                <a:close/>
                <a:moveTo>
                  <a:pt x="1195" y="990"/>
                </a:moveTo>
                <a:cubicBezTo>
                  <a:pt x="1187" y="990"/>
                  <a:pt x="1171" y="985"/>
                  <a:pt x="1166" y="992"/>
                </a:cubicBezTo>
                <a:cubicBezTo>
                  <a:pt x="1171" y="988"/>
                  <a:pt x="1173" y="994"/>
                  <a:pt x="1176" y="996"/>
                </a:cubicBezTo>
                <a:cubicBezTo>
                  <a:pt x="1179" y="994"/>
                  <a:pt x="1184" y="992"/>
                  <a:pt x="1187" y="996"/>
                </a:cubicBezTo>
                <a:cubicBezTo>
                  <a:pt x="1187" y="994"/>
                  <a:pt x="1185" y="992"/>
                  <a:pt x="1187" y="991"/>
                </a:cubicBezTo>
                <a:cubicBezTo>
                  <a:pt x="1191" y="991"/>
                  <a:pt x="1190" y="995"/>
                  <a:pt x="1193" y="996"/>
                </a:cubicBezTo>
                <a:cubicBezTo>
                  <a:pt x="1198" y="994"/>
                  <a:pt x="1201" y="994"/>
                  <a:pt x="1204" y="994"/>
                </a:cubicBezTo>
                <a:cubicBezTo>
                  <a:pt x="1206" y="994"/>
                  <a:pt x="1205" y="991"/>
                  <a:pt x="1207" y="991"/>
                </a:cubicBezTo>
                <a:cubicBezTo>
                  <a:pt x="1211" y="994"/>
                  <a:pt x="1216" y="993"/>
                  <a:pt x="1220" y="990"/>
                </a:cubicBezTo>
                <a:cubicBezTo>
                  <a:pt x="1213" y="987"/>
                  <a:pt x="1204" y="990"/>
                  <a:pt x="1195" y="990"/>
                </a:cubicBezTo>
                <a:close/>
                <a:moveTo>
                  <a:pt x="1321" y="996"/>
                </a:moveTo>
                <a:cubicBezTo>
                  <a:pt x="1324" y="995"/>
                  <a:pt x="1322" y="994"/>
                  <a:pt x="1325" y="995"/>
                </a:cubicBezTo>
                <a:cubicBezTo>
                  <a:pt x="1324" y="993"/>
                  <a:pt x="1322" y="990"/>
                  <a:pt x="1321" y="992"/>
                </a:cubicBezTo>
                <a:cubicBezTo>
                  <a:pt x="1322" y="992"/>
                  <a:pt x="1321" y="995"/>
                  <a:pt x="1321" y="996"/>
                </a:cubicBezTo>
                <a:close/>
                <a:moveTo>
                  <a:pt x="1133" y="998"/>
                </a:moveTo>
                <a:cubicBezTo>
                  <a:pt x="1136" y="998"/>
                  <a:pt x="1136" y="1000"/>
                  <a:pt x="1134" y="1001"/>
                </a:cubicBezTo>
                <a:cubicBezTo>
                  <a:pt x="1137" y="1001"/>
                  <a:pt x="1139" y="1004"/>
                  <a:pt x="1142" y="1002"/>
                </a:cubicBezTo>
                <a:cubicBezTo>
                  <a:pt x="1141" y="1003"/>
                  <a:pt x="1142" y="1003"/>
                  <a:pt x="1142" y="1004"/>
                </a:cubicBezTo>
                <a:cubicBezTo>
                  <a:pt x="1144" y="1002"/>
                  <a:pt x="1148" y="1003"/>
                  <a:pt x="1149" y="1001"/>
                </a:cubicBezTo>
                <a:cubicBezTo>
                  <a:pt x="1146" y="999"/>
                  <a:pt x="1141" y="1000"/>
                  <a:pt x="1138" y="997"/>
                </a:cubicBezTo>
                <a:cubicBezTo>
                  <a:pt x="1136" y="997"/>
                  <a:pt x="1133" y="996"/>
                  <a:pt x="1133" y="998"/>
                </a:cubicBezTo>
                <a:close/>
                <a:moveTo>
                  <a:pt x="1103" y="1003"/>
                </a:moveTo>
                <a:cubicBezTo>
                  <a:pt x="1104" y="1006"/>
                  <a:pt x="1107" y="1003"/>
                  <a:pt x="1109" y="1004"/>
                </a:cubicBezTo>
                <a:cubicBezTo>
                  <a:pt x="1109" y="1002"/>
                  <a:pt x="1110" y="999"/>
                  <a:pt x="1107" y="999"/>
                </a:cubicBezTo>
                <a:cubicBezTo>
                  <a:pt x="1107" y="1002"/>
                  <a:pt x="1103" y="1000"/>
                  <a:pt x="1103" y="1003"/>
                </a:cubicBezTo>
                <a:close/>
                <a:moveTo>
                  <a:pt x="1126" y="1004"/>
                </a:moveTo>
                <a:cubicBezTo>
                  <a:pt x="1126" y="1002"/>
                  <a:pt x="1125" y="999"/>
                  <a:pt x="1122" y="999"/>
                </a:cubicBezTo>
                <a:cubicBezTo>
                  <a:pt x="1123" y="1001"/>
                  <a:pt x="1122" y="1005"/>
                  <a:pt x="1126" y="1004"/>
                </a:cubicBezTo>
                <a:close/>
                <a:moveTo>
                  <a:pt x="1096" y="1003"/>
                </a:moveTo>
                <a:cubicBezTo>
                  <a:pt x="1097" y="1003"/>
                  <a:pt x="1097" y="1004"/>
                  <a:pt x="1098" y="1004"/>
                </a:cubicBezTo>
                <a:cubicBezTo>
                  <a:pt x="1099" y="1002"/>
                  <a:pt x="1098" y="1002"/>
                  <a:pt x="1099" y="1000"/>
                </a:cubicBezTo>
                <a:cubicBezTo>
                  <a:pt x="1097" y="1000"/>
                  <a:pt x="1096" y="1001"/>
                  <a:pt x="1096" y="1003"/>
                </a:cubicBezTo>
                <a:close/>
                <a:moveTo>
                  <a:pt x="1177" y="1004"/>
                </a:moveTo>
                <a:cubicBezTo>
                  <a:pt x="1178" y="1004"/>
                  <a:pt x="1179" y="1004"/>
                  <a:pt x="1180" y="1004"/>
                </a:cubicBezTo>
                <a:cubicBezTo>
                  <a:pt x="1180" y="1002"/>
                  <a:pt x="1180" y="1001"/>
                  <a:pt x="1178" y="1001"/>
                </a:cubicBezTo>
                <a:cubicBezTo>
                  <a:pt x="1178" y="1002"/>
                  <a:pt x="1177" y="1002"/>
                  <a:pt x="1177" y="1004"/>
                </a:cubicBezTo>
                <a:close/>
                <a:moveTo>
                  <a:pt x="1129" y="1002"/>
                </a:moveTo>
                <a:cubicBezTo>
                  <a:pt x="1129" y="1005"/>
                  <a:pt x="1134" y="1004"/>
                  <a:pt x="1133" y="1002"/>
                </a:cubicBezTo>
                <a:cubicBezTo>
                  <a:pt x="1131" y="1001"/>
                  <a:pt x="1131" y="1003"/>
                  <a:pt x="1129" y="1002"/>
                </a:cubicBezTo>
                <a:close/>
                <a:moveTo>
                  <a:pt x="1208" y="1006"/>
                </a:moveTo>
                <a:cubicBezTo>
                  <a:pt x="1208" y="1004"/>
                  <a:pt x="1211" y="1005"/>
                  <a:pt x="1211" y="1003"/>
                </a:cubicBezTo>
                <a:cubicBezTo>
                  <a:pt x="1209" y="1003"/>
                  <a:pt x="1206" y="1002"/>
                  <a:pt x="1205" y="1004"/>
                </a:cubicBezTo>
                <a:cubicBezTo>
                  <a:pt x="1207" y="1004"/>
                  <a:pt x="1207" y="1006"/>
                  <a:pt x="1208" y="1006"/>
                </a:cubicBezTo>
                <a:close/>
                <a:moveTo>
                  <a:pt x="889" y="1009"/>
                </a:moveTo>
                <a:cubicBezTo>
                  <a:pt x="889" y="1011"/>
                  <a:pt x="891" y="1011"/>
                  <a:pt x="893" y="1011"/>
                </a:cubicBezTo>
                <a:cubicBezTo>
                  <a:pt x="894" y="1008"/>
                  <a:pt x="891" y="1007"/>
                  <a:pt x="889" y="1009"/>
                </a:cubicBezTo>
                <a:close/>
                <a:moveTo>
                  <a:pt x="995" y="1015"/>
                </a:moveTo>
                <a:cubicBezTo>
                  <a:pt x="998" y="1012"/>
                  <a:pt x="989" y="1007"/>
                  <a:pt x="988" y="1009"/>
                </a:cubicBezTo>
                <a:cubicBezTo>
                  <a:pt x="992" y="1010"/>
                  <a:pt x="992" y="1014"/>
                  <a:pt x="995" y="1015"/>
                </a:cubicBezTo>
                <a:close/>
                <a:moveTo>
                  <a:pt x="1054" y="1010"/>
                </a:moveTo>
                <a:cubicBezTo>
                  <a:pt x="1054" y="1008"/>
                  <a:pt x="1053" y="1008"/>
                  <a:pt x="1051" y="1008"/>
                </a:cubicBezTo>
                <a:cubicBezTo>
                  <a:pt x="1051" y="1010"/>
                  <a:pt x="1052" y="1010"/>
                  <a:pt x="1054" y="1010"/>
                </a:cubicBezTo>
                <a:close/>
                <a:moveTo>
                  <a:pt x="842" y="1015"/>
                </a:moveTo>
                <a:cubicBezTo>
                  <a:pt x="846" y="1019"/>
                  <a:pt x="847" y="1014"/>
                  <a:pt x="852" y="1014"/>
                </a:cubicBezTo>
                <a:cubicBezTo>
                  <a:pt x="850" y="1008"/>
                  <a:pt x="844" y="1011"/>
                  <a:pt x="842" y="1015"/>
                </a:cubicBezTo>
                <a:close/>
                <a:moveTo>
                  <a:pt x="1002" y="1011"/>
                </a:moveTo>
                <a:cubicBezTo>
                  <a:pt x="1005" y="1012"/>
                  <a:pt x="1006" y="1012"/>
                  <a:pt x="1008" y="1011"/>
                </a:cubicBezTo>
                <a:cubicBezTo>
                  <a:pt x="1006" y="1011"/>
                  <a:pt x="1003" y="1009"/>
                  <a:pt x="1002" y="1011"/>
                </a:cubicBezTo>
                <a:close/>
                <a:moveTo>
                  <a:pt x="1105" y="1012"/>
                </a:moveTo>
                <a:cubicBezTo>
                  <a:pt x="1105" y="1010"/>
                  <a:pt x="1104" y="1010"/>
                  <a:pt x="1102" y="1010"/>
                </a:cubicBezTo>
                <a:cubicBezTo>
                  <a:pt x="1101" y="1012"/>
                  <a:pt x="1103" y="1013"/>
                  <a:pt x="1105" y="1012"/>
                </a:cubicBezTo>
                <a:close/>
                <a:moveTo>
                  <a:pt x="901" y="1013"/>
                </a:moveTo>
                <a:cubicBezTo>
                  <a:pt x="902" y="1015"/>
                  <a:pt x="905" y="1015"/>
                  <a:pt x="906" y="1014"/>
                </a:cubicBezTo>
                <a:cubicBezTo>
                  <a:pt x="906" y="1012"/>
                  <a:pt x="905" y="1011"/>
                  <a:pt x="904" y="1011"/>
                </a:cubicBezTo>
                <a:cubicBezTo>
                  <a:pt x="903" y="1012"/>
                  <a:pt x="900" y="1011"/>
                  <a:pt x="901" y="1013"/>
                </a:cubicBezTo>
                <a:close/>
                <a:moveTo>
                  <a:pt x="928" y="1015"/>
                </a:moveTo>
                <a:cubicBezTo>
                  <a:pt x="931" y="1015"/>
                  <a:pt x="931" y="1010"/>
                  <a:pt x="928" y="1011"/>
                </a:cubicBezTo>
                <a:cubicBezTo>
                  <a:pt x="926" y="1012"/>
                  <a:pt x="928" y="1012"/>
                  <a:pt x="928" y="1015"/>
                </a:cubicBezTo>
                <a:close/>
                <a:moveTo>
                  <a:pt x="869" y="1016"/>
                </a:moveTo>
                <a:cubicBezTo>
                  <a:pt x="873" y="1018"/>
                  <a:pt x="875" y="1018"/>
                  <a:pt x="881" y="1017"/>
                </a:cubicBezTo>
                <a:cubicBezTo>
                  <a:pt x="881" y="1018"/>
                  <a:pt x="879" y="1018"/>
                  <a:pt x="880" y="1020"/>
                </a:cubicBezTo>
                <a:cubicBezTo>
                  <a:pt x="881" y="1021"/>
                  <a:pt x="885" y="1023"/>
                  <a:pt x="886" y="1021"/>
                </a:cubicBezTo>
                <a:cubicBezTo>
                  <a:pt x="885" y="1020"/>
                  <a:pt x="883" y="1020"/>
                  <a:pt x="883" y="1019"/>
                </a:cubicBezTo>
                <a:cubicBezTo>
                  <a:pt x="885" y="1017"/>
                  <a:pt x="888" y="1015"/>
                  <a:pt x="893" y="1015"/>
                </a:cubicBezTo>
                <a:cubicBezTo>
                  <a:pt x="896" y="1016"/>
                  <a:pt x="895" y="1016"/>
                  <a:pt x="894" y="1019"/>
                </a:cubicBezTo>
                <a:cubicBezTo>
                  <a:pt x="900" y="1020"/>
                  <a:pt x="901" y="1019"/>
                  <a:pt x="904" y="1022"/>
                </a:cubicBezTo>
                <a:cubicBezTo>
                  <a:pt x="908" y="1016"/>
                  <a:pt x="895" y="1016"/>
                  <a:pt x="893" y="1012"/>
                </a:cubicBezTo>
                <a:cubicBezTo>
                  <a:pt x="886" y="1014"/>
                  <a:pt x="882" y="1014"/>
                  <a:pt x="876" y="1016"/>
                </a:cubicBezTo>
                <a:cubicBezTo>
                  <a:pt x="876" y="1015"/>
                  <a:pt x="875" y="1015"/>
                  <a:pt x="875" y="1015"/>
                </a:cubicBezTo>
                <a:cubicBezTo>
                  <a:pt x="877" y="1015"/>
                  <a:pt x="876" y="1013"/>
                  <a:pt x="876" y="1012"/>
                </a:cubicBezTo>
                <a:cubicBezTo>
                  <a:pt x="874" y="1012"/>
                  <a:pt x="874" y="1011"/>
                  <a:pt x="872" y="1011"/>
                </a:cubicBezTo>
                <a:cubicBezTo>
                  <a:pt x="873" y="1015"/>
                  <a:pt x="869" y="1013"/>
                  <a:pt x="869" y="1016"/>
                </a:cubicBezTo>
                <a:close/>
                <a:moveTo>
                  <a:pt x="950" y="1013"/>
                </a:moveTo>
                <a:cubicBezTo>
                  <a:pt x="949" y="1015"/>
                  <a:pt x="951" y="1015"/>
                  <a:pt x="951" y="1017"/>
                </a:cubicBezTo>
                <a:cubicBezTo>
                  <a:pt x="953" y="1017"/>
                  <a:pt x="953" y="1014"/>
                  <a:pt x="956" y="1015"/>
                </a:cubicBezTo>
                <a:cubicBezTo>
                  <a:pt x="958" y="1016"/>
                  <a:pt x="958" y="1017"/>
                  <a:pt x="960" y="1019"/>
                </a:cubicBezTo>
                <a:cubicBezTo>
                  <a:pt x="960" y="1014"/>
                  <a:pt x="964" y="1018"/>
                  <a:pt x="965" y="1015"/>
                </a:cubicBezTo>
                <a:cubicBezTo>
                  <a:pt x="958" y="1013"/>
                  <a:pt x="955" y="1011"/>
                  <a:pt x="950" y="1013"/>
                </a:cubicBezTo>
                <a:close/>
                <a:moveTo>
                  <a:pt x="919" y="1013"/>
                </a:moveTo>
                <a:cubicBezTo>
                  <a:pt x="918" y="1013"/>
                  <a:pt x="916" y="1013"/>
                  <a:pt x="915" y="1013"/>
                </a:cubicBezTo>
                <a:cubicBezTo>
                  <a:pt x="914" y="1015"/>
                  <a:pt x="919" y="1014"/>
                  <a:pt x="919" y="1013"/>
                </a:cubicBezTo>
                <a:close/>
                <a:moveTo>
                  <a:pt x="1020" y="1018"/>
                </a:moveTo>
                <a:cubicBezTo>
                  <a:pt x="1018" y="1017"/>
                  <a:pt x="1017" y="1015"/>
                  <a:pt x="1016" y="1014"/>
                </a:cubicBezTo>
                <a:cubicBezTo>
                  <a:pt x="1014" y="1015"/>
                  <a:pt x="1019" y="1020"/>
                  <a:pt x="1020" y="1018"/>
                </a:cubicBezTo>
                <a:close/>
                <a:moveTo>
                  <a:pt x="943" y="1019"/>
                </a:moveTo>
                <a:cubicBezTo>
                  <a:pt x="945" y="1019"/>
                  <a:pt x="946" y="1019"/>
                  <a:pt x="948" y="1019"/>
                </a:cubicBezTo>
                <a:cubicBezTo>
                  <a:pt x="947" y="1017"/>
                  <a:pt x="945" y="1016"/>
                  <a:pt x="942" y="1015"/>
                </a:cubicBezTo>
                <a:cubicBezTo>
                  <a:pt x="941" y="1018"/>
                  <a:pt x="943" y="1016"/>
                  <a:pt x="943" y="1019"/>
                </a:cubicBezTo>
                <a:close/>
                <a:moveTo>
                  <a:pt x="866" y="1019"/>
                </a:moveTo>
                <a:cubicBezTo>
                  <a:pt x="866" y="1017"/>
                  <a:pt x="861" y="1016"/>
                  <a:pt x="859" y="1017"/>
                </a:cubicBezTo>
                <a:cubicBezTo>
                  <a:pt x="860" y="1020"/>
                  <a:pt x="865" y="1023"/>
                  <a:pt x="866" y="1019"/>
                </a:cubicBezTo>
                <a:close/>
                <a:moveTo>
                  <a:pt x="1010" y="1019"/>
                </a:moveTo>
                <a:cubicBezTo>
                  <a:pt x="1009" y="1017"/>
                  <a:pt x="1006" y="1019"/>
                  <a:pt x="1004" y="1018"/>
                </a:cubicBezTo>
                <a:cubicBezTo>
                  <a:pt x="1004" y="1020"/>
                  <a:pt x="1010" y="1021"/>
                  <a:pt x="1010" y="1019"/>
                </a:cubicBezTo>
                <a:close/>
                <a:moveTo>
                  <a:pt x="1035" y="1022"/>
                </a:moveTo>
                <a:cubicBezTo>
                  <a:pt x="1036" y="1021"/>
                  <a:pt x="1035" y="1019"/>
                  <a:pt x="1034" y="1019"/>
                </a:cubicBezTo>
                <a:cubicBezTo>
                  <a:pt x="1033" y="1020"/>
                  <a:pt x="1033" y="1022"/>
                  <a:pt x="1035" y="1022"/>
                </a:cubicBezTo>
                <a:close/>
                <a:moveTo>
                  <a:pt x="1052" y="1020"/>
                </a:moveTo>
                <a:cubicBezTo>
                  <a:pt x="1051" y="1020"/>
                  <a:pt x="1051" y="1018"/>
                  <a:pt x="1049" y="1019"/>
                </a:cubicBezTo>
                <a:cubicBezTo>
                  <a:pt x="1048" y="1020"/>
                  <a:pt x="1052" y="1022"/>
                  <a:pt x="1052" y="1020"/>
                </a:cubicBezTo>
                <a:close/>
                <a:moveTo>
                  <a:pt x="837" y="1022"/>
                </a:moveTo>
                <a:cubicBezTo>
                  <a:pt x="839" y="1022"/>
                  <a:pt x="840" y="1023"/>
                  <a:pt x="842" y="1023"/>
                </a:cubicBezTo>
                <a:cubicBezTo>
                  <a:pt x="841" y="1021"/>
                  <a:pt x="839" y="1020"/>
                  <a:pt x="837" y="1019"/>
                </a:cubicBezTo>
                <a:cubicBezTo>
                  <a:pt x="837" y="1020"/>
                  <a:pt x="837" y="1021"/>
                  <a:pt x="837" y="1022"/>
                </a:cubicBezTo>
                <a:close/>
                <a:moveTo>
                  <a:pt x="961" y="1025"/>
                </a:moveTo>
                <a:cubicBezTo>
                  <a:pt x="961" y="1024"/>
                  <a:pt x="961" y="1023"/>
                  <a:pt x="961" y="1022"/>
                </a:cubicBezTo>
                <a:cubicBezTo>
                  <a:pt x="958" y="1021"/>
                  <a:pt x="959" y="1024"/>
                  <a:pt x="956" y="1024"/>
                </a:cubicBezTo>
                <a:cubicBezTo>
                  <a:pt x="957" y="1021"/>
                  <a:pt x="954" y="1022"/>
                  <a:pt x="953" y="1020"/>
                </a:cubicBezTo>
                <a:cubicBezTo>
                  <a:pt x="952" y="1025"/>
                  <a:pt x="956" y="1026"/>
                  <a:pt x="961" y="1025"/>
                </a:cubicBezTo>
                <a:close/>
                <a:moveTo>
                  <a:pt x="855" y="1025"/>
                </a:moveTo>
                <a:cubicBezTo>
                  <a:pt x="855" y="1024"/>
                  <a:pt x="856" y="1024"/>
                  <a:pt x="856" y="1022"/>
                </a:cubicBezTo>
                <a:cubicBezTo>
                  <a:pt x="853" y="1023"/>
                  <a:pt x="854" y="1020"/>
                  <a:pt x="852" y="1021"/>
                </a:cubicBezTo>
                <a:cubicBezTo>
                  <a:pt x="851" y="1024"/>
                  <a:pt x="855" y="1023"/>
                  <a:pt x="855" y="1025"/>
                </a:cubicBezTo>
                <a:close/>
                <a:moveTo>
                  <a:pt x="866" y="1024"/>
                </a:moveTo>
                <a:cubicBezTo>
                  <a:pt x="866" y="1023"/>
                  <a:pt x="866" y="1022"/>
                  <a:pt x="866" y="1022"/>
                </a:cubicBezTo>
                <a:cubicBezTo>
                  <a:pt x="865" y="1022"/>
                  <a:pt x="864" y="1022"/>
                  <a:pt x="863" y="1022"/>
                </a:cubicBezTo>
                <a:cubicBezTo>
                  <a:pt x="862" y="1024"/>
                  <a:pt x="864" y="1024"/>
                  <a:pt x="866" y="1024"/>
                </a:cubicBezTo>
                <a:close/>
                <a:moveTo>
                  <a:pt x="1071" y="1025"/>
                </a:moveTo>
                <a:cubicBezTo>
                  <a:pt x="1073" y="1025"/>
                  <a:pt x="1074" y="1025"/>
                  <a:pt x="1075" y="1025"/>
                </a:cubicBezTo>
                <a:cubicBezTo>
                  <a:pt x="1075" y="1023"/>
                  <a:pt x="1075" y="1022"/>
                  <a:pt x="1073" y="1022"/>
                </a:cubicBezTo>
                <a:cubicBezTo>
                  <a:pt x="1073" y="1023"/>
                  <a:pt x="1072" y="1024"/>
                  <a:pt x="1071" y="1025"/>
                </a:cubicBezTo>
                <a:close/>
                <a:moveTo>
                  <a:pt x="911" y="1024"/>
                </a:moveTo>
                <a:cubicBezTo>
                  <a:pt x="914" y="1025"/>
                  <a:pt x="917" y="1025"/>
                  <a:pt x="917" y="1024"/>
                </a:cubicBezTo>
                <a:cubicBezTo>
                  <a:pt x="917" y="1023"/>
                  <a:pt x="917" y="1023"/>
                  <a:pt x="917" y="1022"/>
                </a:cubicBezTo>
                <a:cubicBezTo>
                  <a:pt x="914" y="1023"/>
                  <a:pt x="913" y="1021"/>
                  <a:pt x="911" y="1024"/>
                </a:cubicBezTo>
                <a:close/>
                <a:moveTo>
                  <a:pt x="678" y="1026"/>
                </a:moveTo>
                <a:cubicBezTo>
                  <a:pt x="680" y="1027"/>
                  <a:pt x="680" y="1030"/>
                  <a:pt x="683" y="1030"/>
                </a:cubicBezTo>
                <a:cubicBezTo>
                  <a:pt x="682" y="1027"/>
                  <a:pt x="685" y="1028"/>
                  <a:pt x="686" y="1027"/>
                </a:cubicBezTo>
                <a:cubicBezTo>
                  <a:pt x="684" y="1027"/>
                  <a:pt x="684" y="1025"/>
                  <a:pt x="684" y="1024"/>
                </a:cubicBezTo>
                <a:cubicBezTo>
                  <a:pt x="682" y="1025"/>
                  <a:pt x="679" y="1024"/>
                  <a:pt x="678" y="1026"/>
                </a:cubicBezTo>
                <a:close/>
                <a:moveTo>
                  <a:pt x="892" y="1025"/>
                </a:moveTo>
                <a:cubicBezTo>
                  <a:pt x="892" y="1028"/>
                  <a:pt x="895" y="1025"/>
                  <a:pt x="897" y="1027"/>
                </a:cubicBezTo>
                <a:cubicBezTo>
                  <a:pt x="897" y="1024"/>
                  <a:pt x="894" y="1024"/>
                  <a:pt x="892" y="1025"/>
                </a:cubicBezTo>
                <a:close/>
                <a:moveTo>
                  <a:pt x="1339" y="1033"/>
                </a:moveTo>
                <a:cubicBezTo>
                  <a:pt x="1336" y="1034"/>
                  <a:pt x="1332" y="1032"/>
                  <a:pt x="1331" y="1034"/>
                </a:cubicBezTo>
                <a:cubicBezTo>
                  <a:pt x="1333" y="1033"/>
                  <a:pt x="1338" y="1035"/>
                  <a:pt x="1339" y="1033"/>
                </a:cubicBezTo>
                <a:close/>
                <a:moveTo>
                  <a:pt x="1159" y="1037"/>
                </a:moveTo>
                <a:cubicBezTo>
                  <a:pt x="1164" y="1036"/>
                  <a:pt x="1167" y="1036"/>
                  <a:pt x="1170" y="1036"/>
                </a:cubicBezTo>
                <a:cubicBezTo>
                  <a:pt x="1167" y="1034"/>
                  <a:pt x="1161" y="1034"/>
                  <a:pt x="1159" y="1037"/>
                </a:cubicBezTo>
                <a:close/>
                <a:moveTo>
                  <a:pt x="1199" y="1041"/>
                </a:moveTo>
                <a:cubicBezTo>
                  <a:pt x="1198" y="1038"/>
                  <a:pt x="1194" y="1039"/>
                  <a:pt x="1194" y="1035"/>
                </a:cubicBezTo>
                <a:cubicBezTo>
                  <a:pt x="1192" y="1036"/>
                  <a:pt x="1188" y="1034"/>
                  <a:pt x="1187" y="1036"/>
                </a:cubicBezTo>
                <a:cubicBezTo>
                  <a:pt x="1190" y="1037"/>
                  <a:pt x="1192" y="1040"/>
                  <a:pt x="1194" y="1037"/>
                </a:cubicBezTo>
                <a:cubicBezTo>
                  <a:pt x="1194" y="1040"/>
                  <a:pt x="1196" y="1043"/>
                  <a:pt x="1199" y="1041"/>
                </a:cubicBezTo>
                <a:close/>
                <a:moveTo>
                  <a:pt x="1211" y="1041"/>
                </a:moveTo>
                <a:cubicBezTo>
                  <a:pt x="1210" y="1039"/>
                  <a:pt x="1208" y="1039"/>
                  <a:pt x="1208" y="1037"/>
                </a:cubicBezTo>
                <a:cubicBezTo>
                  <a:pt x="1207" y="1037"/>
                  <a:pt x="1206" y="1037"/>
                  <a:pt x="1205" y="1037"/>
                </a:cubicBezTo>
                <a:cubicBezTo>
                  <a:pt x="1207" y="1038"/>
                  <a:pt x="1207" y="1041"/>
                  <a:pt x="1211" y="1041"/>
                </a:cubicBezTo>
                <a:close/>
                <a:moveTo>
                  <a:pt x="1211" y="1039"/>
                </a:moveTo>
                <a:cubicBezTo>
                  <a:pt x="1213" y="1040"/>
                  <a:pt x="1214" y="1039"/>
                  <a:pt x="1216" y="1039"/>
                </a:cubicBezTo>
                <a:cubicBezTo>
                  <a:pt x="1216" y="1036"/>
                  <a:pt x="1214" y="1037"/>
                  <a:pt x="1212" y="1037"/>
                </a:cubicBezTo>
                <a:cubicBezTo>
                  <a:pt x="1212" y="1037"/>
                  <a:pt x="1212" y="1038"/>
                  <a:pt x="1211" y="1039"/>
                </a:cubicBezTo>
                <a:close/>
                <a:moveTo>
                  <a:pt x="1233" y="1038"/>
                </a:moveTo>
                <a:cubicBezTo>
                  <a:pt x="1234" y="1039"/>
                  <a:pt x="1238" y="1039"/>
                  <a:pt x="1239" y="1038"/>
                </a:cubicBezTo>
                <a:cubicBezTo>
                  <a:pt x="1237" y="1038"/>
                  <a:pt x="1234" y="1035"/>
                  <a:pt x="1233" y="1038"/>
                </a:cubicBezTo>
                <a:close/>
                <a:moveTo>
                  <a:pt x="1220" y="1039"/>
                </a:moveTo>
                <a:cubicBezTo>
                  <a:pt x="1221" y="1039"/>
                  <a:pt x="1222" y="1040"/>
                  <a:pt x="1221" y="1042"/>
                </a:cubicBezTo>
                <a:cubicBezTo>
                  <a:pt x="1223" y="1042"/>
                  <a:pt x="1224" y="1042"/>
                  <a:pt x="1224" y="1041"/>
                </a:cubicBezTo>
                <a:cubicBezTo>
                  <a:pt x="1223" y="1041"/>
                  <a:pt x="1224" y="1038"/>
                  <a:pt x="1224" y="1037"/>
                </a:cubicBezTo>
                <a:cubicBezTo>
                  <a:pt x="1222" y="1037"/>
                  <a:pt x="1221" y="1038"/>
                  <a:pt x="1220" y="1039"/>
                </a:cubicBezTo>
                <a:close/>
                <a:moveTo>
                  <a:pt x="1241" y="1039"/>
                </a:moveTo>
                <a:cubicBezTo>
                  <a:pt x="1242" y="1039"/>
                  <a:pt x="1244" y="1039"/>
                  <a:pt x="1245" y="1039"/>
                </a:cubicBezTo>
                <a:cubicBezTo>
                  <a:pt x="1245" y="1038"/>
                  <a:pt x="1245" y="1038"/>
                  <a:pt x="1245" y="1037"/>
                </a:cubicBezTo>
                <a:cubicBezTo>
                  <a:pt x="1244" y="1037"/>
                  <a:pt x="1242" y="1037"/>
                  <a:pt x="1241" y="1037"/>
                </a:cubicBezTo>
                <a:cubicBezTo>
                  <a:pt x="1241" y="1038"/>
                  <a:pt x="1241" y="1038"/>
                  <a:pt x="1241" y="1039"/>
                </a:cubicBezTo>
                <a:close/>
                <a:moveTo>
                  <a:pt x="1252" y="1041"/>
                </a:moveTo>
                <a:cubicBezTo>
                  <a:pt x="1252" y="1039"/>
                  <a:pt x="1251" y="1038"/>
                  <a:pt x="1249" y="1037"/>
                </a:cubicBezTo>
                <a:cubicBezTo>
                  <a:pt x="1248" y="1040"/>
                  <a:pt x="1249" y="1042"/>
                  <a:pt x="1252" y="1041"/>
                </a:cubicBezTo>
                <a:close/>
                <a:moveTo>
                  <a:pt x="1285" y="1039"/>
                </a:moveTo>
                <a:cubicBezTo>
                  <a:pt x="1283" y="1039"/>
                  <a:pt x="1281" y="1035"/>
                  <a:pt x="1279" y="1038"/>
                </a:cubicBezTo>
                <a:cubicBezTo>
                  <a:pt x="1280" y="1038"/>
                  <a:pt x="1284" y="1040"/>
                  <a:pt x="1285" y="1039"/>
                </a:cubicBezTo>
                <a:close/>
                <a:moveTo>
                  <a:pt x="1167" y="1043"/>
                </a:moveTo>
                <a:cubicBezTo>
                  <a:pt x="1164" y="1044"/>
                  <a:pt x="1161" y="1041"/>
                  <a:pt x="1159" y="1043"/>
                </a:cubicBezTo>
                <a:cubicBezTo>
                  <a:pt x="1160" y="1044"/>
                  <a:pt x="1167" y="1045"/>
                  <a:pt x="1167" y="1043"/>
                </a:cubicBezTo>
                <a:close/>
                <a:moveTo>
                  <a:pt x="1110" y="1054"/>
                </a:moveTo>
                <a:cubicBezTo>
                  <a:pt x="1113" y="1055"/>
                  <a:pt x="1114" y="1049"/>
                  <a:pt x="1112" y="1050"/>
                </a:cubicBezTo>
                <a:cubicBezTo>
                  <a:pt x="1112" y="1052"/>
                  <a:pt x="1109" y="1051"/>
                  <a:pt x="1110" y="1054"/>
                </a:cubicBezTo>
                <a:close/>
              </a:path>
            </a:pathLst>
          </a:custGeom>
          <a:solidFill>
            <a:srgbClr val="E6E6E6"/>
          </a:solidFill>
          <a:ln w="9525">
            <a:noFill/>
            <a:round/>
            <a:headEnd/>
            <a:tailEnd/>
          </a:ln>
        </p:spPr>
        <p:txBody>
          <a:bodyPr lIns="85692" tIns="42848" rIns="85692" bIns="42848"/>
          <a:lstStyle/>
          <a:p>
            <a:pPr defTabSz="913463">
              <a:defRPr/>
            </a:pPr>
            <a:endParaRPr lang="en-US" sz="1800" b="0" dirty="0">
              <a:solidFill>
                <a:prstClr val="black"/>
              </a:solidFill>
              <a:latin typeface="Calibri"/>
              <a:cs typeface="+mn-cs"/>
            </a:endParaRPr>
          </a:p>
        </p:txBody>
      </p:sp>
      <p:sp>
        <p:nvSpPr>
          <p:cNvPr id="4" name="Slide Number Placeholder 5"/>
          <p:cNvSpPr txBox="1">
            <a:spLocks/>
          </p:cNvSpPr>
          <p:nvPr userDrawn="1"/>
        </p:nvSpPr>
        <p:spPr>
          <a:xfrm>
            <a:off x="132466" y="6356451"/>
            <a:ext cx="2132707" cy="364628"/>
          </a:xfrm>
          <a:prstGeom prst="rect">
            <a:avLst/>
          </a:prstGeom>
        </p:spPr>
        <p:txBody>
          <a:bodyPr lIns="91401" tIns="45700" rIns="91401" bIns="45700" anchor="ctr"/>
          <a:lstStyle>
            <a:lvl1pPr algn="l">
              <a:defRPr/>
            </a:lvl1pPr>
          </a:lstStyle>
          <a:p>
            <a:pPr defTabSz="914000">
              <a:defRPr/>
            </a:pPr>
            <a:endParaRPr lang="en-US" b="0" dirty="0">
              <a:solidFill>
                <a:prstClr val="black">
                  <a:tint val="75000"/>
                </a:prstClr>
              </a:solidFill>
              <a:latin typeface="Calibri"/>
              <a:cs typeface="+mn-cs"/>
            </a:endParaRPr>
          </a:p>
        </p:txBody>
      </p:sp>
      <p:sp>
        <p:nvSpPr>
          <p:cNvPr id="2" name="Title 1"/>
          <p:cNvSpPr>
            <a:spLocks noGrp="1"/>
          </p:cNvSpPr>
          <p:nvPr>
            <p:ph type="title"/>
          </p:nvPr>
        </p:nvSpPr>
        <p:spPr/>
        <p:txBody>
          <a:bodyPr/>
          <a:lstStyle/>
          <a:p>
            <a:r>
              <a:rPr lang="en-US" dirty="0"/>
              <a:t>Click to edit Master title style</a:t>
            </a:r>
          </a:p>
        </p:txBody>
      </p:sp>
      <p:sp>
        <p:nvSpPr>
          <p:cNvPr id="5" name="Slide Number Placeholder 5"/>
          <p:cNvSpPr>
            <a:spLocks noGrp="1"/>
          </p:cNvSpPr>
          <p:nvPr>
            <p:ph type="sldNum" sz="quarter" idx="10"/>
          </p:nvPr>
        </p:nvSpPr>
        <p:spPr>
          <a:xfrm>
            <a:off x="154787" y="6346032"/>
            <a:ext cx="2132708" cy="364629"/>
          </a:xfrm>
        </p:spPr>
        <p:txBody>
          <a:bodyPr lIns="33737"/>
          <a:lstStyle>
            <a:lvl1pPr algn="l">
              <a:defRPr/>
            </a:lvl1pPr>
          </a:lstStyle>
          <a:p>
            <a:pPr>
              <a:defRPr/>
            </a:pPr>
            <a:fld id="{744640E9-4F83-45E8-8D10-DB9D801550B1}" type="slidenum">
              <a:rPr lang="en-US"/>
              <a:pPr>
                <a:defRPr/>
              </a:pPr>
              <a:t>‹#›</a:t>
            </a:fld>
            <a:endParaRPr lang="en-US" dirty="0"/>
          </a:p>
        </p:txBody>
      </p:sp>
    </p:spTree>
    <p:extLst>
      <p:ext uri="{BB962C8B-B14F-4D97-AF65-F5344CB8AC3E}">
        <p14:creationId xmlns:p14="http://schemas.microsoft.com/office/powerpoint/2010/main" val="374264155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reeform 4"/>
          <p:cNvSpPr>
            <a:spLocks noEditPoints="1"/>
          </p:cNvSpPr>
          <p:nvPr userDrawn="1"/>
        </p:nvSpPr>
        <p:spPr bwMode="auto">
          <a:xfrm>
            <a:off x="-5947" y="5954"/>
            <a:ext cx="9149953" cy="6776145"/>
          </a:xfrm>
          <a:custGeom>
            <a:avLst/>
            <a:gdLst/>
            <a:ahLst/>
            <a:cxnLst>
              <a:cxn ang="0">
                <a:pos x="715" y="279"/>
              </a:cxn>
              <a:cxn ang="0">
                <a:pos x="907" y="349"/>
              </a:cxn>
              <a:cxn ang="0">
                <a:pos x="1000" y="689"/>
              </a:cxn>
              <a:cxn ang="0">
                <a:pos x="1012" y="1004"/>
              </a:cxn>
              <a:cxn ang="0">
                <a:pos x="1142" y="801"/>
              </a:cxn>
              <a:cxn ang="0">
                <a:pos x="1250" y="911"/>
              </a:cxn>
              <a:cxn ang="0">
                <a:pos x="1329" y="948"/>
              </a:cxn>
              <a:cxn ang="0">
                <a:pos x="1135" y="1044"/>
              </a:cxn>
              <a:cxn ang="0">
                <a:pos x="710" y="1042"/>
              </a:cxn>
              <a:cxn ang="0">
                <a:pos x="673" y="1009"/>
              </a:cxn>
              <a:cxn ang="0">
                <a:pos x="783" y="1008"/>
              </a:cxn>
              <a:cxn ang="0">
                <a:pos x="814" y="1003"/>
              </a:cxn>
              <a:cxn ang="0">
                <a:pos x="768" y="519"/>
              </a:cxn>
              <a:cxn ang="0">
                <a:pos x="505" y="346"/>
              </a:cxn>
              <a:cxn ang="0">
                <a:pos x="825" y="236"/>
              </a:cxn>
              <a:cxn ang="0">
                <a:pos x="862" y="282"/>
              </a:cxn>
              <a:cxn ang="0">
                <a:pos x="804" y="333"/>
              </a:cxn>
              <a:cxn ang="0">
                <a:pos x="831" y="333"/>
              </a:cxn>
              <a:cxn ang="0">
                <a:pos x="825" y="379"/>
              </a:cxn>
              <a:cxn ang="0">
                <a:pos x="812" y="407"/>
              </a:cxn>
              <a:cxn ang="0">
                <a:pos x="921" y="417"/>
              </a:cxn>
              <a:cxn ang="0">
                <a:pos x="825" y="422"/>
              </a:cxn>
              <a:cxn ang="0">
                <a:pos x="820" y="457"/>
              </a:cxn>
              <a:cxn ang="0">
                <a:pos x="816" y="480"/>
              </a:cxn>
              <a:cxn ang="0">
                <a:pos x="835" y="521"/>
              </a:cxn>
              <a:cxn ang="0">
                <a:pos x="809" y="527"/>
              </a:cxn>
              <a:cxn ang="0">
                <a:pos x="851" y="538"/>
              </a:cxn>
              <a:cxn ang="0">
                <a:pos x="842" y="558"/>
              </a:cxn>
              <a:cxn ang="0">
                <a:pos x="817" y="584"/>
              </a:cxn>
              <a:cxn ang="0">
                <a:pos x="799" y="602"/>
              </a:cxn>
              <a:cxn ang="0">
                <a:pos x="853" y="619"/>
              </a:cxn>
              <a:cxn ang="0">
                <a:pos x="818" y="645"/>
              </a:cxn>
              <a:cxn ang="0">
                <a:pos x="802" y="672"/>
              </a:cxn>
              <a:cxn ang="0">
                <a:pos x="780" y="687"/>
              </a:cxn>
              <a:cxn ang="0">
                <a:pos x="870" y="702"/>
              </a:cxn>
              <a:cxn ang="0">
                <a:pos x="811" y="722"/>
              </a:cxn>
              <a:cxn ang="0">
                <a:pos x="870" y="764"/>
              </a:cxn>
              <a:cxn ang="0">
                <a:pos x="1178" y="747"/>
              </a:cxn>
              <a:cxn ang="0">
                <a:pos x="779" y="764"/>
              </a:cxn>
              <a:cxn ang="0">
                <a:pos x="1167" y="795"/>
              </a:cxn>
              <a:cxn ang="0">
                <a:pos x="880" y="806"/>
              </a:cxn>
              <a:cxn ang="0">
                <a:pos x="898" y="815"/>
              </a:cxn>
              <a:cxn ang="0">
                <a:pos x="761" y="829"/>
              </a:cxn>
              <a:cxn ang="0">
                <a:pos x="1194" y="836"/>
              </a:cxn>
              <a:cxn ang="0">
                <a:pos x="900" y="845"/>
              </a:cxn>
              <a:cxn ang="0">
                <a:pos x="1193" y="857"/>
              </a:cxn>
              <a:cxn ang="0">
                <a:pos x="886" y="877"/>
              </a:cxn>
              <a:cxn ang="0">
                <a:pos x="1200" y="890"/>
              </a:cxn>
              <a:cxn ang="0">
                <a:pos x="913" y="901"/>
              </a:cxn>
              <a:cxn ang="0">
                <a:pos x="878" y="928"/>
              </a:cxn>
              <a:cxn ang="0">
                <a:pos x="881" y="930"/>
              </a:cxn>
              <a:cxn ang="0">
                <a:pos x="902" y="933"/>
              </a:cxn>
              <a:cxn ang="0">
                <a:pos x="1262" y="985"/>
              </a:cxn>
              <a:cxn ang="0">
                <a:pos x="889" y="957"/>
              </a:cxn>
              <a:cxn ang="0">
                <a:pos x="1211" y="965"/>
              </a:cxn>
              <a:cxn ang="0">
                <a:pos x="734" y="982"/>
              </a:cxn>
              <a:cxn ang="0">
                <a:pos x="768" y="990"/>
              </a:cxn>
              <a:cxn ang="0">
                <a:pos x="734" y="989"/>
              </a:cxn>
              <a:cxn ang="0">
                <a:pos x="1208" y="1006"/>
              </a:cxn>
              <a:cxn ang="0">
                <a:pos x="869" y="1016"/>
              </a:cxn>
              <a:cxn ang="0">
                <a:pos x="866" y="1024"/>
              </a:cxn>
              <a:cxn ang="0">
                <a:pos x="1220" y="1039"/>
              </a:cxn>
            </a:cxnLst>
            <a:rect l="0" t="0" r="r" b="b"/>
            <a:pathLst>
              <a:path w="1435" h="1062">
                <a:moveTo>
                  <a:pt x="0" y="0"/>
                </a:moveTo>
                <a:cubicBezTo>
                  <a:pt x="2" y="0"/>
                  <a:pt x="4" y="0"/>
                  <a:pt x="6" y="0"/>
                </a:cubicBezTo>
                <a:cubicBezTo>
                  <a:pt x="20" y="12"/>
                  <a:pt x="39" y="25"/>
                  <a:pt x="56" y="37"/>
                </a:cubicBezTo>
                <a:cubicBezTo>
                  <a:pt x="61" y="41"/>
                  <a:pt x="66" y="46"/>
                  <a:pt x="72" y="46"/>
                </a:cubicBezTo>
                <a:cubicBezTo>
                  <a:pt x="53" y="30"/>
                  <a:pt x="30" y="17"/>
                  <a:pt x="11" y="0"/>
                </a:cubicBezTo>
                <a:cubicBezTo>
                  <a:pt x="13" y="0"/>
                  <a:pt x="14" y="0"/>
                  <a:pt x="16" y="0"/>
                </a:cubicBezTo>
                <a:cubicBezTo>
                  <a:pt x="22" y="6"/>
                  <a:pt x="31" y="12"/>
                  <a:pt x="41" y="19"/>
                </a:cubicBezTo>
                <a:cubicBezTo>
                  <a:pt x="52" y="27"/>
                  <a:pt x="62" y="39"/>
                  <a:pt x="76" y="33"/>
                </a:cubicBezTo>
                <a:cubicBezTo>
                  <a:pt x="70" y="28"/>
                  <a:pt x="64" y="23"/>
                  <a:pt x="56" y="18"/>
                </a:cubicBezTo>
                <a:cubicBezTo>
                  <a:pt x="49" y="12"/>
                  <a:pt x="39" y="8"/>
                  <a:pt x="34" y="0"/>
                </a:cubicBezTo>
                <a:cubicBezTo>
                  <a:pt x="36" y="0"/>
                  <a:pt x="37" y="0"/>
                  <a:pt x="39" y="0"/>
                </a:cubicBezTo>
                <a:cubicBezTo>
                  <a:pt x="52" y="11"/>
                  <a:pt x="66" y="22"/>
                  <a:pt x="81" y="31"/>
                </a:cubicBezTo>
                <a:cubicBezTo>
                  <a:pt x="116" y="59"/>
                  <a:pt x="155" y="84"/>
                  <a:pt x="190" y="112"/>
                </a:cubicBezTo>
                <a:cubicBezTo>
                  <a:pt x="290" y="183"/>
                  <a:pt x="389" y="254"/>
                  <a:pt x="489" y="324"/>
                </a:cubicBezTo>
                <a:cubicBezTo>
                  <a:pt x="514" y="338"/>
                  <a:pt x="535" y="356"/>
                  <a:pt x="559" y="370"/>
                </a:cubicBezTo>
                <a:cubicBezTo>
                  <a:pt x="567" y="379"/>
                  <a:pt x="580" y="383"/>
                  <a:pt x="587" y="392"/>
                </a:cubicBezTo>
                <a:cubicBezTo>
                  <a:pt x="624" y="413"/>
                  <a:pt x="657" y="437"/>
                  <a:pt x="692" y="459"/>
                </a:cubicBezTo>
                <a:cubicBezTo>
                  <a:pt x="695" y="452"/>
                  <a:pt x="693" y="440"/>
                  <a:pt x="691" y="435"/>
                </a:cubicBezTo>
                <a:cubicBezTo>
                  <a:pt x="718" y="428"/>
                  <a:pt x="741" y="416"/>
                  <a:pt x="766" y="407"/>
                </a:cubicBezTo>
                <a:cubicBezTo>
                  <a:pt x="758" y="392"/>
                  <a:pt x="746" y="381"/>
                  <a:pt x="738" y="367"/>
                </a:cubicBezTo>
                <a:cubicBezTo>
                  <a:pt x="736" y="367"/>
                  <a:pt x="735" y="366"/>
                  <a:pt x="733" y="366"/>
                </a:cubicBezTo>
                <a:cubicBezTo>
                  <a:pt x="732" y="364"/>
                  <a:pt x="734" y="363"/>
                  <a:pt x="734" y="362"/>
                </a:cubicBezTo>
                <a:cubicBezTo>
                  <a:pt x="733" y="363"/>
                  <a:pt x="727" y="361"/>
                  <a:pt x="729" y="358"/>
                </a:cubicBezTo>
                <a:cubicBezTo>
                  <a:pt x="731" y="356"/>
                  <a:pt x="733" y="359"/>
                  <a:pt x="734" y="361"/>
                </a:cubicBezTo>
                <a:cubicBezTo>
                  <a:pt x="739" y="359"/>
                  <a:pt x="731" y="355"/>
                  <a:pt x="733" y="354"/>
                </a:cubicBezTo>
                <a:cubicBezTo>
                  <a:pt x="733" y="350"/>
                  <a:pt x="736" y="356"/>
                  <a:pt x="737" y="353"/>
                </a:cubicBezTo>
                <a:cubicBezTo>
                  <a:pt x="736" y="340"/>
                  <a:pt x="737" y="322"/>
                  <a:pt x="736" y="303"/>
                </a:cubicBezTo>
                <a:cubicBezTo>
                  <a:pt x="734" y="299"/>
                  <a:pt x="729" y="297"/>
                  <a:pt x="727" y="293"/>
                </a:cubicBezTo>
                <a:cubicBezTo>
                  <a:pt x="731" y="291"/>
                  <a:pt x="730" y="297"/>
                  <a:pt x="734" y="296"/>
                </a:cubicBezTo>
                <a:cubicBezTo>
                  <a:pt x="723" y="284"/>
                  <a:pt x="708" y="275"/>
                  <a:pt x="699" y="261"/>
                </a:cubicBezTo>
                <a:cubicBezTo>
                  <a:pt x="713" y="272"/>
                  <a:pt x="725" y="286"/>
                  <a:pt x="740" y="297"/>
                </a:cubicBezTo>
                <a:cubicBezTo>
                  <a:pt x="741" y="297"/>
                  <a:pt x="742" y="296"/>
                  <a:pt x="743" y="295"/>
                </a:cubicBezTo>
                <a:cubicBezTo>
                  <a:pt x="713" y="268"/>
                  <a:pt x="678" y="233"/>
                  <a:pt x="649" y="205"/>
                </a:cubicBezTo>
                <a:cubicBezTo>
                  <a:pt x="645" y="201"/>
                  <a:pt x="644" y="199"/>
                  <a:pt x="639" y="202"/>
                </a:cubicBezTo>
                <a:cubicBezTo>
                  <a:pt x="658" y="223"/>
                  <a:pt x="680" y="241"/>
                  <a:pt x="699" y="261"/>
                </a:cubicBezTo>
                <a:cubicBezTo>
                  <a:pt x="692" y="259"/>
                  <a:pt x="691" y="252"/>
                  <a:pt x="684" y="250"/>
                </a:cubicBezTo>
                <a:cubicBezTo>
                  <a:pt x="684" y="249"/>
                  <a:pt x="683" y="248"/>
                  <a:pt x="683" y="247"/>
                </a:cubicBezTo>
                <a:cubicBezTo>
                  <a:pt x="668" y="234"/>
                  <a:pt x="653" y="220"/>
                  <a:pt x="639" y="206"/>
                </a:cubicBezTo>
                <a:cubicBezTo>
                  <a:pt x="640" y="211"/>
                  <a:pt x="647" y="216"/>
                  <a:pt x="652" y="219"/>
                </a:cubicBezTo>
                <a:cubicBezTo>
                  <a:pt x="655" y="225"/>
                  <a:pt x="660" y="230"/>
                  <a:pt x="666" y="233"/>
                </a:cubicBezTo>
                <a:cubicBezTo>
                  <a:pt x="679" y="250"/>
                  <a:pt x="698" y="262"/>
                  <a:pt x="712" y="279"/>
                </a:cubicBezTo>
                <a:cubicBezTo>
                  <a:pt x="713" y="279"/>
                  <a:pt x="714" y="279"/>
                  <a:pt x="715" y="279"/>
                </a:cubicBezTo>
                <a:cubicBezTo>
                  <a:pt x="717" y="286"/>
                  <a:pt x="726" y="286"/>
                  <a:pt x="727" y="293"/>
                </a:cubicBezTo>
                <a:cubicBezTo>
                  <a:pt x="623" y="199"/>
                  <a:pt x="522" y="100"/>
                  <a:pt x="422" y="0"/>
                </a:cubicBezTo>
                <a:cubicBezTo>
                  <a:pt x="424" y="0"/>
                  <a:pt x="425" y="0"/>
                  <a:pt x="427" y="0"/>
                </a:cubicBezTo>
                <a:cubicBezTo>
                  <a:pt x="443" y="19"/>
                  <a:pt x="464" y="38"/>
                  <a:pt x="482" y="56"/>
                </a:cubicBezTo>
                <a:cubicBezTo>
                  <a:pt x="531" y="104"/>
                  <a:pt x="581" y="154"/>
                  <a:pt x="630" y="200"/>
                </a:cubicBezTo>
                <a:cubicBezTo>
                  <a:pt x="627" y="194"/>
                  <a:pt x="622" y="190"/>
                  <a:pt x="618" y="186"/>
                </a:cubicBezTo>
                <a:cubicBezTo>
                  <a:pt x="588" y="159"/>
                  <a:pt x="559" y="128"/>
                  <a:pt x="529" y="100"/>
                </a:cubicBezTo>
                <a:cubicBezTo>
                  <a:pt x="495" y="67"/>
                  <a:pt x="462" y="34"/>
                  <a:pt x="429" y="0"/>
                </a:cubicBezTo>
                <a:cubicBezTo>
                  <a:pt x="430" y="0"/>
                  <a:pt x="432" y="0"/>
                  <a:pt x="433" y="0"/>
                </a:cubicBezTo>
                <a:cubicBezTo>
                  <a:pt x="433" y="1"/>
                  <a:pt x="433" y="2"/>
                  <a:pt x="434" y="2"/>
                </a:cubicBezTo>
                <a:cubicBezTo>
                  <a:pt x="497" y="64"/>
                  <a:pt x="558" y="128"/>
                  <a:pt x="624" y="189"/>
                </a:cubicBezTo>
                <a:cubicBezTo>
                  <a:pt x="628" y="193"/>
                  <a:pt x="633" y="199"/>
                  <a:pt x="639" y="197"/>
                </a:cubicBezTo>
                <a:cubicBezTo>
                  <a:pt x="632" y="188"/>
                  <a:pt x="623" y="180"/>
                  <a:pt x="615" y="172"/>
                </a:cubicBezTo>
                <a:cubicBezTo>
                  <a:pt x="590" y="148"/>
                  <a:pt x="564" y="124"/>
                  <a:pt x="540" y="99"/>
                </a:cubicBezTo>
                <a:cubicBezTo>
                  <a:pt x="508" y="66"/>
                  <a:pt x="474" y="34"/>
                  <a:pt x="443" y="0"/>
                </a:cubicBezTo>
                <a:cubicBezTo>
                  <a:pt x="444" y="0"/>
                  <a:pt x="445" y="0"/>
                  <a:pt x="447" y="0"/>
                </a:cubicBezTo>
                <a:cubicBezTo>
                  <a:pt x="543" y="101"/>
                  <a:pt x="644" y="198"/>
                  <a:pt x="745" y="295"/>
                </a:cubicBezTo>
                <a:cubicBezTo>
                  <a:pt x="767" y="287"/>
                  <a:pt x="789" y="278"/>
                  <a:pt x="810" y="270"/>
                </a:cubicBezTo>
                <a:cubicBezTo>
                  <a:pt x="809" y="267"/>
                  <a:pt x="811" y="262"/>
                  <a:pt x="810" y="259"/>
                </a:cubicBezTo>
                <a:cubicBezTo>
                  <a:pt x="809" y="254"/>
                  <a:pt x="798" y="247"/>
                  <a:pt x="794" y="243"/>
                </a:cubicBezTo>
                <a:cubicBezTo>
                  <a:pt x="779" y="227"/>
                  <a:pt x="763" y="210"/>
                  <a:pt x="747" y="193"/>
                </a:cubicBezTo>
                <a:cubicBezTo>
                  <a:pt x="730" y="176"/>
                  <a:pt x="714" y="156"/>
                  <a:pt x="697" y="138"/>
                </a:cubicBezTo>
                <a:cubicBezTo>
                  <a:pt x="655" y="94"/>
                  <a:pt x="612" y="47"/>
                  <a:pt x="572" y="0"/>
                </a:cubicBezTo>
                <a:cubicBezTo>
                  <a:pt x="574" y="0"/>
                  <a:pt x="576" y="0"/>
                  <a:pt x="577" y="0"/>
                </a:cubicBezTo>
                <a:cubicBezTo>
                  <a:pt x="614" y="44"/>
                  <a:pt x="653" y="86"/>
                  <a:pt x="692" y="128"/>
                </a:cubicBezTo>
                <a:cubicBezTo>
                  <a:pt x="710" y="147"/>
                  <a:pt x="727" y="167"/>
                  <a:pt x="745" y="187"/>
                </a:cubicBezTo>
                <a:cubicBezTo>
                  <a:pt x="760" y="202"/>
                  <a:pt x="775" y="217"/>
                  <a:pt x="790" y="232"/>
                </a:cubicBezTo>
                <a:cubicBezTo>
                  <a:pt x="793" y="236"/>
                  <a:pt x="797" y="241"/>
                  <a:pt x="802" y="244"/>
                </a:cubicBezTo>
                <a:cubicBezTo>
                  <a:pt x="803" y="243"/>
                  <a:pt x="803" y="241"/>
                  <a:pt x="803" y="240"/>
                </a:cubicBezTo>
                <a:cubicBezTo>
                  <a:pt x="799" y="237"/>
                  <a:pt x="796" y="233"/>
                  <a:pt x="792" y="230"/>
                </a:cubicBezTo>
                <a:cubicBezTo>
                  <a:pt x="798" y="230"/>
                  <a:pt x="801" y="239"/>
                  <a:pt x="807" y="241"/>
                </a:cubicBezTo>
                <a:cubicBezTo>
                  <a:pt x="808" y="245"/>
                  <a:pt x="805" y="244"/>
                  <a:pt x="805" y="247"/>
                </a:cubicBezTo>
                <a:cubicBezTo>
                  <a:pt x="805" y="251"/>
                  <a:pt x="808" y="252"/>
                  <a:pt x="811" y="254"/>
                </a:cubicBezTo>
                <a:cubicBezTo>
                  <a:pt x="812" y="247"/>
                  <a:pt x="814" y="237"/>
                  <a:pt x="816" y="229"/>
                </a:cubicBezTo>
                <a:cubicBezTo>
                  <a:pt x="820" y="229"/>
                  <a:pt x="824" y="229"/>
                  <a:pt x="828" y="229"/>
                </a:cubicBezTo>
                <a:cubicBezTo>
                  <a:pt x="831" y="241"/>
                  <a:pt x="833" y="256"/>
                  <a:pt x="835" y="270"/>
                </a:cubicBezTo>
                <a:cubicBezTo>
                  <a:pt x="862" y="274"/>
                  <a:pt x="888" y="282"/>
                  <a:pt x="913" y="286"/>
                </a:cubicBezTo>
                <a:cubicBezTo>
                  <a:pt x="914" y="288"/>
                  <a:pt x="913" y="290"/>
                  <a:pt x="910" y="290"/>
                </a:cubicBezTo>
                <a:cubicBezTo>
                  <a:pt x="913" y="305"/>
                  <a:pt x="908" y="327"/>
                  <a:pt x="914" y="341"/>
                </a:cubicBezTo>
                <a:cubicBezTo>
                  <a:pt x="915" y="344"/>
                  <a:pt x="911" y="341"/>
                  <a:pt x="911" y="343"/>
                </a:cubicBezTo>
                <a:cubicBezTo>
                  <a:pt x="913" y="345"/>
                  <a:pt x="915" y="347"/>
                  <a:pt x="914" y="352"/>
                </a:cubicBezTo>
                <a:cubicBezTo>
                  <a:pt x="913" y="350"/>
                  <a:pt x="909" y="348"/>
                  <a:pt x="907" y="349"/>
                </a:cubicBezTo>
                <a:cubicBezTo>
                  <a:pt x="907" y="353"/>
                  <a:pt x="910" y="353"/>
                  <a:pt x="911" y="355"/>
                </a:cubicBezTo>
                <a:cubicBezTo>
                  <a:pt x="914" y="364"/>
                  <a:pt x="919" y="371"/>
                  <a:pt x="924" y="379"/>
                </a:cubicBezTo>
                <a:cubicBezTo>
                  <a:pt x="928" y="391"/>
                  <a:pt x="938" y="401"/>
                  <a:pt x="940" y="413"/>
                </a:cubicBezTo>
                <a:cubicBezTo>
                  <a:pt x="928" y="395"/>
                  <a:pt x="919" y="376"/>
                  <a:pt x="909" y="357"/>
                </a:cubicBezTo>
                <a:cubicBezTo>
                  <a:pt x="907" y="356"/>
                  <a:pt x="907" y="354"/>
                  <a:pt x="904" y="354"/>
                </a:cubicBezTo>
                <a:cubicBezTo>
                  <a:pt x="904" y="353"/>
                  <a:pt x="904" y="352"/>
                  <a:pt x="904" y="351"/>
                </a:cubicBezTo>
                <a:cubicBezTo>
                  <a:pt x="885" y="333"/>
                  <a:pt x="866" y="315"/>
                  <a:pt x="848" y="297"/>
                </a:cubicBezTo>
                <a:cubicBezTo>
                  <a:pt x="845" y="297"/>
                  <a:pt x="841" y="296"/>
                  <a:pt x="839" y="297"/>
                </a:cubicBezTo>
                <a:cubicBezTo>
                  <a:pt x="841" y="328"/>
                  <a:pt x="843" y="366"/>
                  <a:pt x="846" y="392"/>
                </a:cubicBezTo>
                <a:cubicBezTo>
                  <a:pt x="885" y="402"/>
                  <a:pt x="924" y="411"/>
                  <a:pt x="963" y="420"/>
                </a:cubicBezTo>
                <a:cubicBezTo>
                  <a:pt x="962" y="422"/>
                  <a:pt x="960" y="422"/>
                  <a:pt x="959" y="423"/>
                </a:cubicBezTo>
                <a:cubicBezTo>
                  <a:pt x="956" y="451"/>
                  <a:pt x="971" y="462"/>
                  <a:pt x="979" y="480"/>
                </a:cubicBezTo>
                <a:cubicBezTo>
                  <a:pt x="981" y="482"/>
                  <a:pt x="981" y="476"/>
                  <a:pt x="984" y="479"/>
                </a:cubicBezTo>
                <a:cubicBezTo>
                  <a:pt x="986" y="483"/>
                  <a:pt x="982" y="482"/>
                  <a:pt x="982" y="485"/>
                </a:cubicBezTo>
                <a:cubicBezTo>
                  <a:pt x="992" y="503"/>
                  <a:pt x="1002" y="520"/>
                  <a:pt x="1012" y="538"/>
                </a:cubicBezTo>
                <a:cubicBezTo>
                  <a:pt x="993" y="511"/>
                  <a:pt x="978" y="480"/>
                  <a:pt x="960" y="452"/>
                </a:cubicBezTo>
                <a:cubicBezTo>
                  <a:pt x="960" y="457"/>
                  <a:pt x="958" y="471"/>
                  <a:pt x="963" y="474"/>
                </a:cubicBezTo>
                <a:cubicBezTo>
                  <a:pt x="963" y="476"/>
                  <a:pt x="960" y="475"/>
                  <a:pt x="960" y="478"/>
                </a:cubicBezTo>
                <a:cubicBezTo>
                  <a:pt x="961" y="480"/>
                  <a:pt x="962" y="478"/>
                  <a:pt x="964" y="478"/>
                </a:cubicBezTo>
                <a:cubicBezTo>
                  <a:pt x="962" y="481"/>
                  <a:pt x="964" y="483"/>
                  <a:pt x="963" y="485"/>
                </a:cubicBezTo>
                <a:cubicBezTo>
                  <a:pt x="960" y="487"/>
                  <a:pt x="960" y="483"/>
                  <a:pt x="956" y="484"/>
                </a:cubicBezTo>
                <a:cubicBezTo>
                  <a:pt x="958" y="489"/>
                  <a:pt x="964" y="496"/>
                  <a:pt x="966" y="503"/>
                </a:cubicBezTo>
                <a:cubicBezTo>
                  <a:pt x="959" y="500"/>
                  <a:pt x="958" y="492"/>
                  <a:pt x="954" y="487"/>
                </a:cubicBezTo>
                <a:cubicBezTo>
                  <a:pt x="948" y="484"/>
                  <a:pt x="945" y="478"/>
                  <a:pt x="939" y="476"/>
                </a:cubicBezTo>
                <a:cubicBezTo>
                  <a:pt x="944" y="471"/>
                  <a:pt x="948" y="484"/>
                  <a:pt x="954" y="481"/>
                </a:cubicBezTo>
                <a:cubicBezTo>
                  <a:pt x="954" y="477"/>
                  <a:pt x="951" y="476"/>
                  <a:pt x="952" y="471"/>
                </a:cubicBezTo>
                <a:cubicBezTo>
                  <a:pt x="953" y="470"/>
                  <a:pt x="954" y="470"/>
                  <a:pt x="955" y="470"/>
                </a:cubicBezTo>
                <a:cubicBezTo>
                  <a:pt x="958" y="450"/>
                  <a:pt x="953" y="433"/>
                  <a:pt x="945" y="424"/>
                </a:cubicBezTo>
                <a:cubicBezTo>
                  <a:pt x="928" y="424"/>
                  <a:pt x="913" y="427"/>
                  <a:pt x="897" y="428"/>
                </a:cubicBezTo>
                <a:cubicBezTo>
                  <a:pt x="895" y="427"/>
                  <a:pt x="895" y="430"/>
                  <a:pt x="894" y="430"/>
                </a:cubicBezTo>
                <a:cubicBezTo>
                  <a:pt x="892" y="430"/>
                  <a:pt x="892" y="429"/>
                  <a:pt x="890" y="428"/>
                </a:cubicBezTo>
                <a:cubicBezTo>
                  <a:pt x="878" y="432"/>
                  <a:pt x="859" y="429"/>
                  <a:pt x="848" y="434"/>
                </a:cubicBezTo>
                <a:cubicBezTo>
                  <a:pt x="852" y="460"/>
                  <a:pt x="853" y="487"/>
                  <a:pt x="856" y="513"/>
                </a:cubicBezTo>
                <a:cubicBezTo>
                  <a:pt x="883" y="522"/>
                  <a:pt x="910" y="530"/>
                  <a:pt x="939" y="536"/>
                </a:cubicBezTo>
                <a:cubicBezTo>
                  <a:pt x="940" y="539"/>
                  <a:pt x="937" y="538"/>
                  <a:pt x="937" y="540"/>
                </a:cubicBezTo>
                <a:cubicBezTo>
                  <a:pt x="940" y="555"/>
                  <a:pt x="934" y="578"/>
                  <a:pt x="940" y="590"/>
                </a:cubicBezTo>
                <a:cubicBezTo>
                  <a:pt x="938" y="595"/>
                  <a:pt x="941" y="598"/>
                  <a:pt x="941" y="603"/>
                </a:cubicBezTo>
                <a:cubicBezTo>
                  <a:pt x="938" y="604"/>
                  <a:pt x="939" y="602"/>
                  <a:pt x="937" y="602"/>
                </a:cubicBezTo>
                <a:cubicBezTo>
                  <a:pt x="941" y="616"/>
                  <a:pt x="953" y="627"/>
                  <a:pt x="962" y="640"/>
                </a:cubicBezTo>
                <a:cubicBezTo>
                  <a:pt x="969" y="649"/>
                  <a:pt x="973" y="660"/>
                  <a:pt x="983" y="667"/>
                </a:cubicBezTo>
                <a:cubicBezTo>
                  <a:pt x="985" y="679"/>
                  <a:pt x="996" y="687"/>
                  <a:pt x="1003" y="696"/>
                </a:cubicBezTo>
                <a:cubicBezTo>
                  <a:pt x="1006" y="693"/>
                  <a:pt x="1002" y="692"/>
                  <a:pt x="1000" y="689"/>
                </a:cubicBezTo>
                <a:cubicBezTo>
                  <a:pt x="996" y="684"/>
                  <a:pt x="990" y="675"/>
                  <a:pt x="984" y="670"/>
                </a:cubicBezTo>
                <a:cubicBezTo>
                  <a:pt x="984" y="660"/>
                  <a:pt x="973" y="657"/>
                  <a:pt x="972" y="650"/>
                </a:cubicBezTo>
                <a:cubicBezTo>
                  <a:pt x="984" y="661"/>
                  <a:pt x="992" y="676"/>
                  <a:pt x="1003" y="689"/>
                </a:cubicBezTo>
                <a:cubicBezTo>
                  <a:pt x="1006" y="689"/>
                  <a:pt x="1007" y="689"/>
                  <a:pt x="1009" y="689"/>
                </a:cubicBezTo>
                <a:cubicBezTo>
                  <a:pt x="1009" y="692"/>
                  <a:pt x="1007" y="697"/>
                  <a:pt x="1004" y="698"/>
                </a:cubicBezTo>
                <a:cubicBezTo>
                  <a:pt x="1010" y="711"/>
                  <a:pt x="1021" y="718"/>
                  <a:pt x="1027" y="730"/>
                </a:cubicBezTo>
                <a:cubicBezTo>
                  <a:pt x="1016" y="723"/>
                  <a:pt x="1011" y="709"/>
                  <a:pt x="1001" y="701"/>
                </a:cubicBezTo>
                <a:cubicBezTo>
                  <a:pt x="987" y="679"/>
                  <a:pt x="972" y="659"/>
                  <a:pt x="956" y="640"/>
                </a:cubicBezTo>
                <a:cubicBezTo>
                  <a:pt x="956" y="638"/>
                  <a:pt x="956" y="637"/>
                  <a:pt x="955" y="636"/>
                </a:cubicBezTo>
                <a:cubicBezTo>
                  <a:pt x="949" y="628"/>
                  <a:pt x="944" y="620"/>
                  <a:pt x="937" y="614"/>
                </a:cubicBezTo>
                <a:cubicBezTo>
                  <a:pt x="937" y="610"/>
                  <a:pt x="935" y="607"/>
                  <a:pt x="932" y="609"/>
                </a:cubicBezTo>
                <a:cubicBezTo>
                  <a:pt x="934" y="617"/>
                  <a:pt x="942" y="620"/>
                  <a:pt x="945" y="628"/>
                </a:cubicBezTo>
                <a:cubicBezTo>
                  <a:pt x="935" y="618"/>
                  <a:pt x="928" y="606"/>
                  <a:pt x="916" y="599"/>
                </a:cubicBezTo>
                <a:cubicBezTo>
                  <a:pt x="917" y="594"/>
                  <a:pt x="912" y="592"/>
                  <a:pt x="909" y="590"/>
                </a:cubicBezTo>
                <a:cubicBezTo>
                  <a:pt x="911" y="587"/>
                  <a:pt x="904" y="587"/>
                  <a:pt x="904" y="583"/>
                </a:cubicBezTo>
                <a:cubicBezTo>
                  <a:pt x="908" y="583"/>
                  <a:pt x="913" y="587"/>
                  <a:pt x="915" y="590"/>
                </a:cubicBezTo>
                <a:cubicBezTo>
                  <a:pt x="922" y="588"/>
                  <a:pt x="924" y="598"/>
                  <a:pt x="930" y="599"/>
                </a:cubicBezTo>
                <a:cubicBezTo>
                  <a:pt x="932" y="596"/>
                  <a:pt x="932" y="593"/>
                  <a:pt x="934" y="590"/>
                </a:cubicBezTo>
                <a:cubicBezTo>
                  <a:pt x="934" y="588"/>
                  <a:pt x="931" y="590"/>
                  <a:pt x="932" y="591"/>
                </a:cubicBezTo>
                <a:cubicBezTo>
                  <a:pt x="929" y="589"/>
                  <a:pt x="934" y="587"/>
                  <a:pt x="934" y="585"/>
                </a:cubicBezTo>
                <a:cubicBezTo>
                  <a:pt x="934" y="571"/>
                  <a:pt x="931" y="554"/>
                  <a:pt x="934" y="541"/>
                </a:cubicBezTo>
                <a:cubicBezTo>
                  <a:pt x="916" y="539"/>
                  <a:pt x="896" y="544"/>
                  <a:pt x="877" y="545"/>
                </a:cubicBezTo>
                <a:cubicBezTo>
                  <a:pt x="885" y="558"/>
                  <a:pt x="897" y="568"/>
                  <a:pt x="905" y="581"/>
                </a:cubicBezTo>
                <a:cubicBezTo>
                  <a:pt x="894" y="571"/>
                  <a:pt x="885" y="557"/>
                  <a:pt x="874" y="545"/>
                </a:cubicBezTo>
                <a:cubicBezTo>
                  <a:pt x="869" y="546"/>
                  <a:pt x="862" y="545"/>
                  <a:pt x="859" y="548"/>
                </a:cubicBezTo>
                <a:cubicBezTo>
                  <a:pt x="861" y="552"/>
                  <a:pt x="859" y="561"/>
                  <a:pt x="863" y="562"/>
                </a:cubicBezTo>
                <a:cubicBezTo>
                  <a:pt x="863" y="563"/>
                  <a:pt x="861" y="563"/>
                  <a:pt x="861" y="564"/>
                </a:cubicBezTo>
                <a:cubicBezTo>
                  <a:pt x="879" y="707"/>
                  <a:pt x="908" y="843"/>
                  <a:pt x="933" y="980"/>
                </a:cubicBezTo>
                <a:cubicBezTo>
                  <a:pt x="935" y="982"/>
                  <a:pt x="935" y="976"/>
                  <a:pt x="938" y="978"/>
                </a:cubicBezTo>
                <a:cubicBezTo>
                  <a:pt x="939" y="983"/>
                  <a:pt x="940" y="989"/>
                  <a:pt x="938" y="993"/>
                </a:cubicBezTo>
                <a:cubicBezTo>
                  <a:pt x="939" y="995"/>
                  <a:pt x="941" y="993"/>
                  <a:pt x="942" y="994"/>
                </a:cubicBezTo>
                <a:cubicBezTo>
                  <a:pt x="942" y="1000"/>
                  <a:pt x="932" y="1000"/>
                  <a:pt x="930" y="995"/>
                </a:cubicBezTo>
                <a:cubicBezTo>
                  <a:pt x="928" y="995"/>
                  <a:pt x="930" y="998"/>
                  <a:pt x="928" y="999"/>
                </a:cubicBezTo>
                <a:cubicBezTo>
                  <a:pt x="930" y="999"/>
                  <a:pt x="931" y="1000"/>
                  <a:pt x="933" y="1000"/>
                </a:cubicBezTo>
                <a:cubicBezTo>
                  <a:pt x="931" y="1002"/>
                  <a:pt x="935" y="1004"/>
                  <a:pt x="937" y="1006"/>
                </a:cubicBezTo>
                <a:cubicBezTo>
                  <a:pt x="940" y="1003"/>
                  <a:pt x="941" y="1005"/>
                  <a:pt x="945" y="1006"/>
                </a:cubicBezTo>
                <a:cubicBezTo>
                  <a:pt x="950" y="1003"/>
                  <a:pt x="960" y="1004"/>
                  <a:pt x="964" y="1007"/>
                </a:cubicBezTo>
                <a:cubicBezTo>
                  <a:pt x="971" y="1005"/>
                  <a:pt x="976" y="1004"/>
                  <a:pt x="982" y="1004"/>
                </a:cubicBezTo>
                <a:cubicBezTo>
                  <a:pt x="982" y="1001"/>
                  <a:pt x="980" y="1001"/>
                  <a:pt x="982" y="998"/>
                </a:cubicBezTo>
                <a:cubicBezTo>
                  <a:pt x="987" y="1001"/>
                  <a:pt x="990" y="1005"/>
                  <a:pt x="997" y="1006"/>
                </a:cubicBezTo>
                <a:cubicBezTo>
                  <a:pt x="998" y="1005"/>
                  <a:pt x="996" y="1003"/>
                  <a:pt x="997" y="1001"/>
                </a:cubicBezTo>
                <a:cubicBezTo>
                  <a:pt x="999" y="1007"/>
                  <a:pt x="1008" y="1002"/>
                  <a:pt x="1012" y="1004"/>
                </a:cubicBezTo>
                <a:cubicBezTo>
                  <a:pt x="1012" y="1010"/>
                  <a:pt x="1005" y="1005"/>
                  <a:pt x="1004" y="1008"/>
                </a:cubicBezTo>
                <a:cubicBezTo>
                  <a:pt x="1007" y="1010"/>
                  <a:pt x="1010" y="1008"/>
                  <a:pt x="1014" y="1007"/>
                </a:cubicBezTo>
                <a:cubicBezTo>
                  <a:pt x="1015" y="1006"/>
                  <a:pt x="1014" y="1004"/>
                  <a:pt x="1014" y="1002"/>
                </a:cubicBezTo>
                <a:cubicBezTo>
                  <a:pt x="1018" y="1002"/>
                  <a:pt x="1019" y="1004"/>
                  <a:pt x="1021" y="1006"/>
                </a:cubicBezTo>
                <a:cubicBezTo>
                  <a:pt x="1024" y="1002"/>
                  <a:pt x="1032" y="998"/>
                  <a:pt x="1035" y="1004"/>
                </a:cubicBezTo>
                <a:cubicBezTo>
                  <a:pt x="1037" y="1003"/>
                  <a:pt x="1038" y="1003"/>
                  <a:pt x="1040" y="1002"/>
                </a:cubicBezTo>
                <a:cubicBezTo>
                  <a:pt x="1039" y="999"/>
                  <a:pt x="1038" y="997"/>
                  <a:pt x="1034" y="997"/>
                </a:cubicBezTo>
                <a:cubicBezTo>
                  <a:pt x="1035" y="994"/>
                  <a:pt x="1041" y="996"/>
                  <a:pt x="1043" y="995"/>
                </a:cubicBezTo>
                <a:cubicBezTo>
                  <a:pt x="1044" y="998"/>
                  <a:pt x="1045" y="1002"/>
                  <a:pt x="1046" y="1004"/>
                </a:cubicBezTo>
                <a:cubicBezTo>
                  <a:pt x="1049" y="1005"/>
                  <a:pt x="1049" y="1002"/>
                  <a:pt x="1052" y="1002"/>
                </a:cubicBezTo>
                <a:cubicBezTo>
                  <a:pt x="1053" y="999"/>
                  <a:pt x="1046" y="999"/>
                  <a:pt x="1049" y="996"/>
                </a:cubicBezTo>
                <a:cubicBezTo>
                  <a:pt x="1052" y="996"/>
                  <a:pt x="1051" y="998"/>
                  <a:pt x="1052" y="1000"/>
                </a:cubicBezTo>
                <a:cubicBezTo>
                  <a:pt x="1053" y="1000"/>
                  <a:pt x="1053" y="998"/>
                  <a:pt x="1055" y="999"/>
                </a:cubicBezTo>
                <a:cubicBezTo>
                  <a:pt x="1052" y="1004"/>
                  <a:pt x="1057" y="1004"/>
                  <a:pt x="1060" y="1006"/>
                </a:cubicBezTo>
                <a:cubicBezTo>
                  <a:pt x="1061" y="1005"/>
                  <a:pt x="1060" y="1002"/>
                  <a:pt x="1062" y="1002"/>
                </a:cubicBezTo>
                <a:cubicBezTo>
                  <a:pt x="1067" y="1004"/>
                  <a:pt x="1074" y="1005"/>
                  <a:pt x="1079" y="1006"/>
                </a:cubicBezTo>
                <a:cubicBezTo>
                  <a:pt x="1077" y="1004"/>
                  <a:pt x="1077" y="1000"/>
                  <a:pt x="1074" y="1000"/>
                </a:cubicBezTo>
                <a:cubicBezTo>
                  <a:pt x="1072" y="1000"/>
                  <a:pt x="1071" y="1002"/>
                  <a:pt x="1068" y="1002"/>
                </a:cubicBezTo>
                <a:cubicBezTo>
                  <a:pt x="1067" y="999"/>
                  <a:pt x="1063" y="1000"/>
                  <a:pt x="1062" y="998"/>
                </a:cubicBezTo>
                <a:cubicBezTo>
                  <a:pt x="1067" y="995"/>
                  <a:pt x="1076" y="998"/>
                  <a:pt x="1083" y="996"/>
                </a:cubicBezTo>
                <a:cubicBezTo>
                  <a:pt x="1082" y="999"/>
                  <a:pt x="1085" y="998"/>
                  <a:pt x="1086" y="999"/>
                </a:cubicBezTo>
                <a:cubicBezTo>
                  <a:pt x="1087" y="1001"/>
                  <a:pt x="1083" y="999"/>
                  <a:pt x="1083" y="1001"/>
                </a:cubicBezTo>
                <a:cubicBezTo>
                  <a:pt x="1084" y="1007"/>
                  <a:pt x="1088" y="999"/>
                  <a:pt x="1092" y="1003"/>
                </a:cubicBezTo>
                <a:cubicBezTo>
                  <a:pt x="1091" y="999"/>
                  <a:pt x="1085" y="998"/>
                  <a:pt x="1087" y="993"/>
                </a:cubicBezTo>
                <a:cubicBezTo>
                  <a:pt x="1090" y="993"/>
                  <a:pt x="1096" y="997"/>
                  <a:pt x="1096" y="1000"/>
                </a:cubicBezTo>
                <a:cubicBezTo>
                  <a:pt x="1097" y="1000"/>
                  <a:pt x="1098" y="1000"/>
                  <a:pt x="1099" y="1000"/>
                </a:cubicBezTo>
                <a:cubicBezTo>
                  <a:pt x="1101" y="999"/>
                  <a:pt x="1098" y="998"/>
                  <a:pt x="1099" y="996"/>
                </a:cubicBezTo>
                <a:cubicBezTo>
                  <a:pt x="1105" y="997"/>
                  <a:pt x="1111" y="999"/>
                  <a:pt x="1114" y="995"/>
                </a:cubicBezTo>
                <a:cubicBezTo>
                  <a:pt x="1120" y="999"/>
                  <a:pt x="1128" y="991"/>
                  <a:pt x="1132" y="996"/>
                </a:cubicBezTo>
                <a:cubicBezTo>
                  <a:pt x="1132" y="994"/>
                  <a:pt x="1133" y="992"/>
                  <a:pt x="1135" y="990"/>
                </a:cubicBezTo>
                <a:cubicBezTo>
                  <a:pt x="1137" y="990"/>
                  <a:pt x="1138" y="992"/>
                  <a:pt x="1139" y="993"/>
                </a:cubicBezTo>
                <a:cubicBezTo>
                  <a:pt x="1141" y="993"/>
                  <a:pt x="1140" y="989"/>
                  <a:pt x="1142" y="989"/>
                </a:cubicBezTo>
                <a:cubicBezTo>
                  <a:pt x="1144" y="993"/>
                  <a:pt x="1149" y="994"/>
                  <a:pt x="1152" y="996"/>
                </a:cubicBezTo>
                <a:cubicBezTo>
                  <a:pt x="1161" y="994"/>
                  <a:pt x="1159" y="988"/>
                  <a:pt x="1160" y="978"/>
                </a:cubicBezTo>
                <a:cubicBezTo>
                  <a:pt x="1161" y="969"/>
                  <a:pt x="1164" y="958"/>
                  <a:pt x="1166" y="946"/>
                </a:cubicBezTo>
                <a:cubicBezTo>
                  <a:pt x="1168" y="939"/>
                  <a:pt x="1166" y="930"/>
                  <a:pt x="1168" y="924"/>
                </a:cubicBezTo>
                <a:cubicBezTo>
                  <a:pt x="1175" y="899"/>
                  <a:pt x="1174" y="869"/>
                  <a:pt x="1178" y="842"/>
                </a:cubicBezTo>
                <a:cubicBezTo>
                  <a:pt x="1169" y="840"/>
                  <a:pt x="1154" y="844"/>
                  <a:pt x="1148" y="842"/>
                </a:cubicBezTo>
                <a:cubicBezTo>
                  <a:pt x="1151" y="838"/>
                  <a:pt x="1158" y="838"/>
                  <a:pt x="1163" y="836"/>
                </a:cubicBezTo>
                <a:cubicBezTo>
                  <a:pt x="1169" y="835"/>
                  <a:pt x="1175" y="832"/>
                  <a:pt x="1179" y="830"/>
                </a:cubicBezTo>
                <a:cubicBezTo>
                  <a:pt x="1179" y="820"/>
                  <a:pt x="1179" y="810"/>
                  <a:pt x="1180" y="801"/>
                </a:cubicBezTo>
                <a:cubicBezTo>
                  <a:pt x="1171" y="801"/>
                  <a:pt x="1155" y="800"/>
                  <a:pt x="1142" y="801"/>
                </a:cubicBezTo>
                <a:cubicBezTo>
                  <a:pt x="1141" y="811"/>
                  <a:pt x="1144" y="818"/>
                  <a:pt x="1142" y="826"/>
                </a:cubicBezTo>
                <a:cubicBezTo>
                  <a:pt x="1136" y="823"/>
                  <a:pt x="1142" y="808"/>
                  <a:pt x="1139" y="799"/>
                </a:cubicBezTo>
                <a:cubicBezTo>
                  <a:pt x="1154" y="796"/>
                  <a:pt x="1166" y="790"/>
                  <a:pt x="1180" y="786"/>
                </a:cubicBezTo>
                <a:cubicBezTo>
                  <a:pt x="1182" y="777"/>
                  <a:pt x="1180" y="761"/>
                  <a:pt x="1182" y="752"/>
                </a:cubicBezTo>
                <a:cubicBezTo>
                  <a:pt x="1176" y="750"/>
                  <a:pt x="1167" y="753"/>
                  <a:pt x="1158" y="752"/>
                </a:cubicBezTo>
                <a:cubicBezTo>
                  <a:pt x="1157" y="753"/>
                  <a:pt x="1159" y="756"/>
                  <a:pt x="1157" y="758"/>
                </a:cubicBezTo>
                <a:cubicBezTo>
                  <a:pt x="1157" y="759"/>
                  <a:pt x="1158" y="765"/>
                  <a:pt x="1157" y="763"/>
                </a:cubicBezTo>
                <a:cubicBezTo>
                  <a:pt x="1157" y="759"/>
                  <a:pt x="1155" y="757"/>
                  <a:pt x="1157" y="755"/>
                </a:cubicBezTo>
                <a:cubicBezTo>
                  <a:pt x="1156" y="753"/>
                  <a:pt x="1155" y="752"/>
                  <a:pt x="1155" y="750"/>
                </a:cubicBezTo>
                <a:cubicBezTo>
                  <a:pt x="1163" y="746"/>
                  <a:pt x="1174" y="745"/>
                  <a:pt x="1183" y="741"/>
                </a:cubicBezTo>
                <a:cubicBezTo>
                  <a:pt x="1185" y="734"/>
                  <a:pt x="1182" y="726"/>
                  <a:pt x="1189" y="726"/>
                </a:cubicBezTo>
                <a:cubicBezTo>
                  <a:pt x="1190" y="730"/>
                  <a:pt x="1193" y="733"/>
                  <a:pt x="1192" y="739"/>
                </a:cubicBezTo>
                <a:cubicBezTo>
                  <a:pt x="1195" y="742"/>
                  <a:pt x="1200" y="743"/>
                  <a:pt x="1204" y="744"/>
                </a:cubicBezTo>
                <a:cubicBezTo>
                  <a:pt x="1202" y="749"/>
                  <a:pt x="1196" y="743"/>
                  <a:pt x="1193" y="745"/>
                </a:cubicBezTo>
                <a:cubicBezTo>
                  <a:pt x="1193" y="750"/>
                  <a:pt x="1200" y="746"/>
                  <a:pt x="1205" y="747"/>
                </a:cubicBezTo>
                <a:cubicBezTo>
                  <a:pt x="1207" y="746"/>
                  <a:pt x="1204" y="745"/>
                  <a:pt x="1206" y="744"/>
                </a:cubicBezTo>
                <a:cubicBezTo>
                  <a:pt x="1211" y="745"/>
                  <a:pt x="1216" y="747"/>
                  <a:pt x="1221" y="748"/>
                </a:cubicBezTo>
                <a:cubicBezTo>
                  <a:pt x="1220" y="756"/>
                  <a:pt x="1222" y="767"/>
                  <a:pt x="1221" y="775"/>
                </a:cubicBezTo>
                <a:cubicBezTo>
                  <a:pt x="1214" y="773"/>
                  <a:pt x="1222" y="758"/>
                  <a:pt x="1219" y="750"/>
                </a:cubicBezTo>
                <a:cubicBezTo>
                  <a:pt x="1212" y="749"/>
                  <a:pt x="1203" y="750"/>
                  <a:pt x="1194" y="751"/>
                </a:cubicBezTo>
                <a:cubicBezTo>
                  <a:pt x="1195" y="760"/>
                  <a:pt x="1196" y="774"/>
                  <a:pt x="1197" y="786"/>
                </a:cubicBezTo>
                <a:cubicBezTo>
                  <a:pt x="1206" y="788"/>
                  <a:pt x="1217" y="792"/>
                  <a:pt x="1226" y="793"/>
                </a:cubicBezTo>
                <a:cubicBezTo>
                  <a:pt x="1229" y="796"/>
                  <a:pt x="1237" y="795"/>
                  <a:pt x="1239" y="799"/>
                </a:cubicBezTo>
                <a:cubicBezTo>
                  <a:pt x="1227" y="800"/>
                  <a:pt x="1210" y="798"/>
                  <a:pt x="1198" y="801"/>
                </a:cubicBezTo>
                <a:cubicBezTo>
                  <a:pt x="1198" y="811"/>
                  <a:pt x="1201" y="820"/>
                  <a:pt x="1200" y="829"/>
                </a:cubicBezTo>
                <a:cubicBezTo>
                  <a:pt x="1202" y="834"/>
                  <a:pt x="1217" y="831"/>
                  <a:pt x="1217" y="837"/>
                </a:cubicBezTo>
                <a:cubicBezTo>
                  <a:pt x="1223" y="835"/>
                  <a:pt x="1226" y="838"/>
                  <a:pt x="1231" y="838"/>
                </a:cubicBezTo>
                <a:cubicBezTo>
                  <a:pt x="1229" y="848"/>
                  <a:pt x="1234" y="860"/>
                  <a:pt x="1230" y="866"/>
                </a:cubicBezTo>
                <a:cubicBezTo>
                  <a:pt x="1227" y="861"/>
                  <a:pt x="1230" y="850"/>
                  <a:pt x="1230" y="841"/>
                </a:cubicBezTo>
                <a:cubicBezTo>
                  <a:pt x="1222" y="839"/>
                  <a:pt x="1210" y="842"/>
                  <a:pt x="1203" y="840"/>
                </a:cubicBezTo>
                <a:cubicBezTo>
                  <a:pt x="1201" y="849"/>
                  <a:pt x="1204" y="866"/>
                  <a:pt x="1208" y="874"/>
                </a:cubicBezTo>
                <a:cubicBezTo>
                  <a:pt x="1206" y="885"/>
                  <a:pt x="1212" y="918"/>
                  <a:pt x="1216" y="929"/>
                </a:cubicBezTo>
                <a:cubicBezTo>
                  <a:pt x="1219" y="952"/>
                  <a:pt x="1223" y="973"/>
                  <a:pt x="1228" y="995"/>
                </a:cubicBezTo>
                <a:cubicBezTo>
                  <a:pt x="1231" y="992"/>
                  <a:pt x="1235" y="997"/>
                  <a:pt x="1236" y="992"/>
                </a:cubicBezTo>
                <a:cubicBezTo>
                  <a:pt x="1241" y="997"/>
                  <a:pt x="1249" y="994"/>
                  <a:pt x="1254" y="996"/>
                </a:cubicBezTo>
                <a:cubicBezTo>
                  <a:pt x="1261" y="982"/>
                  <a:pt x="1259" y="959"/>
                  <a:pt x="1262" y="942"/>
                </a:cubicBezTo>
                <a:cubicBezTo>
                  <a:pt x="1258" y="938"/>
                  <a:pt x="1249" y="943"/>
                  <a:pt x="1245" y="941"/>
                </a:cubicBezTo>
                <a:cubicBezTo>
                  <a:pt x="1247" y="937"/>
                  <a:pt x="1256" y="939"/>
                  <a:pt x="1259" y="935"/>
                </a:cubicBezTo>
                <a:cubicBezTo>
                  <a:pt x="1260" y="934"/>
                  <a:pt x="1261" y="934"/>
                  <a:pt x="1261" y="936"/>
                </a:cubicBezTo>
                <a:cubicBezTo>
                  <a:pt x="1264" y="930"/>
                  <a:pt x="1262" y="924"/>
                  <a:pt x="1264" y="917"/>
                </a:cubicBezTo>
                <a:cubicBezTo>
                  <a:pt x="1257" y="913"/>
                  <a:pt x="1247" y="917"/>
                  <a:pt x="1239" y="916"/>
                </a:cubicBezTo>
                <a:cubicBezTo>
                  <a:pt x="1241" y="913"/>
                  <a:pt x="1247" y="913"/>
                  <a:pt x="1250" y="911"/>
                </a:cubicBezTo>
                <a:cubicBezTo>
                  <a:pt x="1254" y="913"/>
                  <a:pt x="1263" y="916"/>
                  <a:pt x="1265" y="911"/>
                </a:cubicBezTo>
                <a:cubicBezTo>
                  <a:pt x="1262" y="906"/>
                  <a:pt x="1258" y="914"/>
                  <a:pt x="1254" y="911"/>
                </a:cubicBezTo>
                <a:cubicBezTo>
                  <a:pt x="1257" y="909"/>
                  <a:pt x="1262" y="909"/>
                  <a:pt x="1265" y="906"/>
                </a:cubicBezTo>
                <a:cubicBezTo>
                  <a:pt x="1264" y="897"/>
                  <a:pt x="1265" y="893"/>
                  <a:pt x="1265" y="886"/>
                </a:cubicBezTo>
                <a:cubicBezTo>
                  <a:pt x="1261" y="887"/>
                  <a:pt x="1253" y="884"/>
                  <a:pt x="1249" y="887"/>
                </a:cubicBezTo>
                <a:cubicBezTo>
                  <a:pt x="1252" y="881"/>
                  <a:pt x="1264" y="880"/>
                  <a:pt x="1270" y="879"/>
                </a:cubicBezTo>
                <a:cubicBezTo>
                  <a:pt x="1270" y="878"/>
                  <a:pt x="1269" y="877"/>
                  <a:pt x="1269" y="877"/>
                </a:cubicBezTo>
                <a:cubicBezTo>
                  <a:pt x="1271" y="875"/>
                  <a:pt x="1272" y="880"/>
                  <a:pt x="1273" y="881"/>
                </a:cubicBezTo>
                <a:cubicBezTo>
                  <a:pt x="1278" y="883"/>
                  <a:pt x="1286" y="880"/>
                  <a:pt x="1288" y="885"/>
                </a:cubicBezTo>
                <a:cubicBezTo>
                  <a:pt x="1286" y="887"/>
                  <a:pt x="1277" y="884"/>
                  <a:pt x="1273" y="886"/>
                </a:cubicBezTo>
                <a:cubicBezTo>
                  <a:pt x="1274" y="894"/>
                  <a:pt x="1274" y="900"/>
                  <a:pt x="1273" y="906"/>
                </a:cubicBezTo>
                <a:cubicBezTo>
                  <a:pt x="1275" y="908"/>
                  <a:pt x="1280" y="907"/>
                  <a:pt x="1282" y="910"/>
                </a:cubicBezTo>
                <a:cubicBezTo>
                  <a:pt x="1280" y="915"/>
                  <a:pt x="1276" y="906"/>
                  <a:pt x="1274" y="911"/>
                </a:cubicBezTo>
                <a:cubicBezTo>
                  <a:pt x="1277" y="915"/>
                  <a:pt x="1291" y="915"/>
                  <a:pt x="1290" y="907"/>
                </a:cubicBezTo>
                <a:cubicBezTo>
                  <a:pt x="1293" y="910"/>
                  <a:pt x="1294" y="914"/>
                  <a:pt x="1299" y="914"/>
                </a:cubicBezTo>
                <a:cubicBezTo>
                  <a:pt x="1293" y="918"/>
                  <a:pt x="1280" y="912"/>
                  <a:pt x="1275" y="916"/>
                </a:cubicBezTo>
                <a:cubicBezTo>
                  <a:pt x="1277" y="920"/>
                  <a:pt x="1275" y="929"/>
                  <a:pt x="1277" y="937"/>
                </a:cubicBezTo>
                <a:cubicBezTo>
                  <a:pt x="1278" y="938"/>
                  <a:pt x="1280" y="935"/>
                  <a:pt x="1282" y="935"/>
                </a:cubicBezTo>
                <a:cubicBezTo>
                  <a:pt x="1285" y="938"/>
                  <a:pt x="1295" y="937"/>
                  <a:pt x="1298" y="938"/>
                </a:cubicBezTo>
                <a:cubicBezTo>
                  <a:pt x="1301" y="936"/>
                  <a:pt x="1300" y="932"/>
                  <a:pt x="1297" y="930"/>
                </a:cubicBezTo>
                <a:cubicBezTo>
                  <a:pt x="1298" y="928"/>
                  <a:pt x="1298" y="925"/>
                  <a:pt x="1299" y="924"/>
                </a:cubicBezTo>
                <a:cubicBezTo>
                  <a:pt x="1298" y="923"/>
                  <a:pt x="1296" y="922"/>
                  <a:pt x="1295" y="920"/>
                </a:cubicBezTo>
                <a:cubicBezTo>
                  <a:pt x="1293" y="920"/>
                  <a:pt x="1294" y="924"/>
                  <a:pt x="1290" y="922"/>
                </a:cubicBezTo>
                <a:cubicBezTo>
                  <a:pt x="1290" y="918"/>
                  <a:pt x="1294" y="918"/>
                  <a:pt x="1297" y="918"/>
                </a:cubicBezTo>
                <a:cubicBezTo>
                  <a:pt x="1302" y="914"/>
                  <a:pt x="1305" y="905"/>
                  <a:pt x="1300" y="901"/>
                </a:cubicBezTo>
                <a:cubicBezTo>
                  <a:pt x="1301" y="899"/>
                  <a:pt x="1303" y="898"/>
                  <a:pt x="1303" y="895"/>
                </a:cubicBezTo>
                <a:cubicBezTo>
                  <a:pt x="1306" y="896"/>
                  <a:pt x="1305" y="900"/>
                  <a:pt x="1309" y="899"/>
                </a:cubicBezTo>
                <a:cubicBezTo>
                  <a:pt x="1309" y="901"/>
                  <a:pt x="1307" y="900"/>
                  <a:pt x="1307" y="903"/>
                </a:cubicBezTo>
                <a:cubicBezTo>
                  <a:pt x="1308" y="917"/>
                  <a:pt x="1310" y="924"/>
                  <a:pt x="1310" y="935"/>
                </a:cubicBezTo>
                <a:cubicBezTo>
                  <a:pt x="1313" y="939"/>
                  <a:pt x="1317" y="937"/>
                  <a:pt x="1321" y="936"/>
                </a:cubicBezTo>
                <a:cubicBezTo>
                  <a:pt x="1322" y="934"/>
                  <a:pt x="1318" y="936"/>
                  <a:pt x="1319" y="933"/>
                </a:cubicBezTo>
                <a:cubicBezTo>
                  <a:pt x="1320" y="934"/>
                  <a:pt x="1321" y="935"/>
                  <a:pt x="1322" y="933"/>
                </a:cubicBezTo>
                <a:cubicBezTo>
                  <a:pt x="1324" y="930"/>
                  <a:pt x="1318" y="930"/>
                  <a:pt x="1320" y="929"/>
                </a:cubicBezTo>
                <a:cubicBezTo>
                  <a:pt x="1327" y="924"/>
                  <a:pt x="1322" y="940"/>
                  <a:pt x="1327" y="942"/>
                </a:cubicBezTo>
                <a:cubicBezTo>
                  <a:pt x="1326" y="943"/>
                  <a:pt x="1325" y="944"/>
                  <a:pt x="1324" y="945"/>
                </a:cubicBezTo>
                <a:cubicBezTo>
                  <a:pt x="1326" y="948"/>
                  <a:pt x="1326" y="955"/>
                  <a:pt x="1329" y="957"/>
                </a:cubicBezTo>
                <a:cubicBezTo>
                  <a:pt x="1329" y="957"/>
                  <a:pt x="1328" y="957"/>
                  <a:pt x="1327" y="957"/>
                </a:cubicBezTo>
                <a:cubicBezTo>
                  <a:pt x="1329" y="963"/>
                  <a:pt x="1328" y="967"/>
                  <a:pt x="1329" y="973"/>
                </a:cubicBezTo>
                <a:cubicBezTo>
                  <a:pt x="1332" y="970"/>
                  <a:pt x="1331" y="962"/>
                  <a:pt x="1334" y="959"/>
                </a:cubicBezTo>
                <a:cubicBezTo>
                  <a:pt x="1333" y="958"/>
                  <a:pt x="1333" y="957"/>
                  <a:pt x="1331" y="957"/>
                </a:cubicBezTo>
                <a:cubicBezTo>
                  <a:pt x="1331" y="955"/>
                  <a:pt x="1333" y="955"/>
                  <a:pt x="1334" y="953"/>
                </a:cubicBezTo>
                <a:cubicBezTo>
                  <a:pt x="1334" y="950"/>
                  <a:pt x="1329" y="951"/>
                  <a:pt x="1329" y="948"/>
                </a:cubicBezTo>
                <a:cubicBezTo>
                  <a:pt x="1333" y="947"/>
                  <a:pt x="1336" y="947"/>
                  <a:pt x="1340" y="948"/>
                </a:cubicBezTo>
                <a:cubicBezTo>
                  <a:pt x="1340" y="951"/>
                  <a:pt x="1338" y="950"/>
                  <a:pt x="1336" y="950"/>
                </a:cubicBezTo>
                <a:cubicBezTo>
                  <a:pt x="1339" y="955"/>
                  <a:pt x="1335" y="958"/>
                  <a:pt x="1338" y="963"/>
                </a:cubicBezTo>
                <a:cubicBezTo>
                  <a:pt x="1342" y="961"/>
                  <a:pt x="1341" y="955"/>
                  <a:pt x="1344" y="952"/>
                </a:cubicBezTo>
                <a:cubicBezTo>
                  <a:pt x="1347" y="954"/>
                  <a:pt x="1345" y="957"/>
                  <a:pt x="1344" y="959"/>
                </a:cubicBezTo>
                <a:cubicBezTo>
                  <a:pt x="1347" y="963"/>
                  <a:pt x="1354" y="962"/>
                  <a:pt x="1355" y="966"/>
                </a:cubicBezTo>
                <a:cubicBezTo>
                  <a:pt x="1355" y="970"/>
                  <a:pt x="1354" y="965"/>
                  <a:pt x="1351" y="966"/>
                </a:cubicBezTo>
                <a:cubicBezTo>
                  <a:pt x="1350" y="971"/>
                  <a:pt x="1352" y="978"/>
                  <a:pt x="1354" y="981"/>
                </a:cubicBezTo>
                <a:cubicBezTo>
                  <a:pt x="1354" y="983"/>
                  <a:pt x="1351" y="982"/>
                  <a:pt x="1351" y="983"/>
                </a:cubicBezTo>
                <a:cubicBezTo>
                  <a:pt x="1353" y="986"/>
                  <a:pt x="1353" y="989"/>
                  <a:pt x="1354" y="993"/>
                </a:cubicBezTo>
                <a:cubicBezTo>
                  <a:pt x="1358" y="995"/>
                  <a:pt x="1363" y="994"/>
                  <a:pt x="1364" y="990"/>
                </a:cubicBezTo>
                <a:cubicBezTo>
                  <a:pt x="1367" y="990"/>
                  <a:pt x="1365" y="994"/>
                  <a:pt x="1366" y="995"/>
                </a:cubicBezTo>
                <a:cubicBezTo>
                  <a:pt x="1375" y="995"/>
                  <a:pt x="1378" y="989"/>
                  <a:pt x="1382" y="984"/>
                </a:cubicBezTo>
                <a:cubicBezTo>
                  <a:pt x="1386" y="984"/>
                  <a:pt x="1384" y="989"/>
                  <a:pt x="1383" y="991"/>
                </a:cubicBezTo>
                <a:cubicBezTo>
                  <a:pt x="1385" y="995"/>
                  <a:pt x="1390" y="994"/>
                  <a:pt x="1394" y="993"/>
                </a:cubicBezTo>
                <a:cubicBezTo>
                  <a:pt x="1394" y="991"/>
                  <a:pt x="1392" y="989"/>
                  <a:pt x="1394" y="987"/>
                </a:cubicBezTo>
                <a:cubicBezTo>
                  <a:pt x="1398" y="987"/>
                  <a:pt x="1397" y="992"/>
                  <a:pt x="1398" y="993"/>
                </a:cubicBezTo>
                <a:cubicBezTo>
                  <a:pt x="1402" y="994"/>
                  <a:pt x="1400" y="989"/>
                  <a:pt x="1401" y="987"/>
                </a:cubicBezTo>
                <a:cubicBezTo>
                  <a:pt x="1404" y="987"/>
                  <a:pt x="1403" y="992"/>
                  <a:pt x="1405" y="993"/>
                </a:cubicBezTo>
                <a:cubicBezTo>
                  <a:pt x="1409" y="993"/>
                  <a:pt x="1412" y="992"/>
                  <a:pt x="1415" y="991"/>
                </a:cubicBezTo>
                <a:cubicBezTo>
                  <a:pt x="1414" y="986"/>
                  <a:pt x="1415" y="979"/>
                  <a:pt x="1412" y="976"/>
                </a:cubicBezTo>
                <a:cubicBezTo>
                  <a:pt x="1417" y="966"/>
                  <a:pt x="1411" y="947"/>
                  <a:pt x="1418" y="937"/>
                </a:cubicBezTo>
                <a:cubicBezTo>
                  <a:pt x="1418" y="942"/>
                  <a:pt x="1423" y="948"/>
                  <a:pt x="1420" y="952"/>
                </a:cubicBezTo>
                <a:cubicBezTo>
                  <a:pt x="1421" y="955"/>
                  <a:pt x="1422" y="957"/>
                  <a:pt x="1424" y="959"/>
                </a:cubicBezTo>
                <a:cubicBezTo>
                  <a:pt x="1425" y="961"/>
                  <a:pt x="1423" y="962"/>
                  <a:pt x="1422" y="963"/>
                </a:cubicBezTo>
                <a:cubicBezTo>
                  <a:pt x="1426" y="966"/>
                  <a:pt x="1430" y="962"/>
                  <a:pt x="1431" y="959"/>
                </a:cubicBezTo>
                <a:cubicBezTo>
                  <a:pt x="1434" y="967"/>
                  <a:pt x="1429" y="981"/>
                  <a:pt x="1435" y="989"/>
                </a:cubicBezTo>
                <a:cubicBezTo>
                  <a:pt x="1435" y="1012"/>
                  <a:pt x="1435" y="1036"/>
                  <a:pt x="1435" y="1060"/>
                </a:cubicBezTo>
                <a:cubicBezTo>
                  <a:pt x="1349" y="1060"/>
                  <a:pt x="1254" y="1060"/>
                  <a:pt x="1165" y="1060"/>
                </a:cubicBezTo>
                <a:cubicBezTo>
                  <a:pt x="1155" y="1060"/>
                  <a:pt x="1132" y="1062"/>
                  <a:pt x="1127" y="1059"/>
                </a:cubicBezTo>
                <a:cubicBezTo>
                  <a:pt x="1125" y="1057"/>
                  <a:pt x="1130" y="1054"/>
                  <a:pt x="1127" y="1052"/>
                </a:cubicBezTo>
                <a:cubicBezTo>
                  <a:pt x="1128" y="1052"/>
                  <a:pt x="1129" y="1055"/>
                  <a:pt x="1129" y="1053"/>
                </a:cubicBezTo>
                <a:cubicBezTo>
                  <a:pt x="1130" y="1051"/>
                  <a:pt x="1129" y="1046"/>
                  <a:pt x="1126" y="1047"/>
                </a:cubicBezTo>
                <a:cubicBezTo>
                  <a:pt x="1127" y="1049"/>
                  <a:pt x="1123" y="1056"/>
                  <a:pt x="1122" y="1052"/>
                </a:cubicBezTo>
                <a:cubicBezTo>
                  <a:pt x="1120" y="1057"/>
                  <a:pt x="1126" y="1054"/>
                  <a:pt x="1126" y="1058"/>
                </a:cubicBezTo>
                <a:cubicBezTo>
                  <a:pt x="1125" y="1059"/>
                  <a:pt x="1125" y="1059"/>
                  <a:pt x="1125" y="1060"/>
                </a:cubicBezTo>
                <a:cubicBezTo>
                  <a:pt x="1115" y="1059"/>
                  <a:pt x="1103" y="1061"/>
                  <a:pt x="1094" y="1059"/>
                </a:cubicBezTo>
                <a:cubicBezTo>
                  <a:pt x="1093" y="1048"/>
                  <a:pt x="1108" y="1052"/>
                  <a:pt x="1112" y="1046"/>
                </a:cubicBezTo>
                <a:cubicBezTo>
                  <a:pt x="1112" y="1049"/>
                  <a:pt x="1118" y="1046"/>
                  <a:pt x="1118" y="1049"/>
                </a:cubicBezTo>
                <a:cubicBezTo>
                  <a:pt x="1120" y="1047"/>
                  <a:pt x="1123" y="1046"/>
                  <a:pt x="1124" y="1043"/>
                </a:cubicBezTo>
                <a:cubicBezTo>
                  <a:pt x="1127" y="1043"/>
                  <a:pt x="1131" y="1045"/>
                  <a:pt x="1134" y="1041"/>
                </a:cubicBezTo>
                <a:cubicBezTo>
                  <a:pt x="1135" y="1042"/>
                  <a:pt x="1135" y="1043"/>
                  <a:pt x="1135" y="1044"/>
                </a:cubicBezTo>
                <a:cubicBezTo>
                  <a:pt x="1137" y="1043"/>
                  <a:pt x="1140" y="1040"/>
                  <a:pt x="1138" y="1044"/>
                </a:cubicBezTo>
                <a:cubicBezTo>
                  <a:pt x="1141" y="1044"/>
                  <a:pt x="1139" y="1039"/>
                  <a:pt x="1142" y="1039"/>
                </a:cubicBezTo>
                <a:cubicBezTo>
                  <a:pt x="1143" y="1039"/>
                  <a:pt x="1142" y="1042"/>
                  <a:pt x="1144" y="1042"/>
                </a:cubicBezTo>
                <a:cubicBezTo>
                  <a:pt x="1145" y="1041"/>
                  <a:pt x="1146" y="1039"/>
                  <a:pt x="1148" y="1039"/>
                </a:cubicBezTo>
                <a:cubicBezTo>
                  <a:pt x="1148" y="1040"/>
                  <a:pt x="1148" y="1042"/>
                  <a:pt x="1150" y="1043"/>
                </a:cubicBezTo>
                <a:cubicBezTo>
                  <a:pt x="1152" y="1041"/>
                  <a:pt x="1147" y="1039"/>
                  <a:pt x="1150" y="1039"/>
                </a:cubicBezTo>
                <a:cubicBezTo>
                  <a:pt x="1153" y="1038"/>
                  <a:pt x="1150" y="1043"/>
                  <a:pt x="1154" y="1041"/>
                </a:cubicBezTo>
                <a:cubicBezTo>
                  <a:pt x="1155" y="1038"/>
                  <a:pt x="1155" y="1038"/>
                  <a:pt x="1157" y="1035"/>
                </a:cubicBezTo>
                <a:cubicBezTo>
                  <a:pt x="1154" y="1036"/>
                  <a:pt x="1148" y="1034"/>
                  <a:pt x="1146" y="1038"/>
                </a:cubicBezTo>
                <a:cubicBezTo>
                  <a:pt x="1145" y="1037"/>
                  <a:pt x="1145" y="1036"/>
                  <a:pt x="1144" y="1036"/>
                </a:cubicBezTo>
                <a:cubicBezTo>
                  <a:pt x="1127" y="1038"/>
                  <a:pt x="1111" y="1039"/>
                  <a:pt x="1090" y="1039"/>
                </a:cubicBezTo>
                <a:cubicBezTo>
                  <a:pt x="1091" y="1044"/>
                  <a:pt x="1089" y="1044"/>
                  <a:pt x="1090" y="1048"/>
                </a:cubicBezTo>
                <a:cubicBezTo>
                  <a:pt x="1082" y="1050"/>
                  <a:pt x="1074" y="1049"/>
                  <a:pt x="1070" y="1044"/>
                </a:cubicBezTo>
                <a:cubicBezTo>
                  <a:pt x="1074" y="1045"/>
                  <a:pt x="1076" y="1042"/>
                  <a:pt x="1078" y="1040"/>
                </a:cubicBezTo>
                <a:cubicBezTo>
                  <a:pt x="1065" y="1041"/>
                  <a:pt x="1059" y="1040"/>
                  <a:pt x="1049" y="1043"/>
                </a:cubicBezTo>
                <a:cubicBezTo>
                  <a:pt x="1043" y="1039"/>
                  <a:pt x="1029" y="1046"/>
                  <a:pt x="1023" y="1041"/>
                </a:cubicBezTo>
                <a:cubicBezTo>
                  <a:pt x="1017" y="1044"/>
                  <a:pt x="1008" y="1037"/>
                  <a:pt x="1000" y="1041"/>
                </a:cubicBezTo>
                <a:cubicBezTo>
                  <a:pt x="998" y="1036"/>
                  <a:pt x="993" y="1039"/>
                  <a:pt x="991" y="1037"/>
                </a:cubicBezTo>
                <a:cubicBezTo>
                  <a:pt x="984" y="1041"/>
                  <a:pt x="974" y="1037"/>
                  <a:pt x="965" y="1038"/>
                </a:cubicBezTo>
                <a:cubicBezTo>
                  <a:pt x="961" y="1038"/>
                  <a:pt x="956" y="1041"/>
                  <a:pt x="952" y="1039"/>
                </a:cubicBezTo>
                <a:cubicBezTo>
                  <a:pt x="951" y="1039"/>
                  <a:pt x="950" y="1041"/>
                  <a:pt x="948" y="1041"/>
                </a:cubicBezTo>
                <a:cubicBezTo>
                  <a:pt x="936" y="1038"/>
                  <a:pt x="926" y="1044"/>
                  <a:pt x="913" y="1041"/>
                </a:cubicBezTo>
                <a:cubicBezTo>
                  <a:pt x="903" y="1041"/>
                  <a:pt x="889" y="1045"/>
                  <a:pt x="877" y="1039"/>
                </a:cubicBezTo>
                <a:cubicBezTo>
                  <a:pt x="873" y="1039"/>
                  <a:pt x="866" y="1039"/>
                  <a:pt x="863" y="1036"/>
                </a:cubicBezTo>
                <a:cubicBezTo>
                  <a:pt x="861" y="1039"/>
                  <a:pt x="854" y="1036"/>
                  <a:pt x="851" y="1034"/>
                </a:cubicBezTo>
                <a:cubicBezTo>
                  <a:pt x="846" y="1037"/>
                  <a:pt x="839" y="1033"/>
                  <a:pt x="834" y="1034"/>
                </a:cubicBezTo>
                <a:cubicBezTo>
                  <a:pt x="831" y="1032"/>
                  <a:pt x="826" y="1031"/>
                  <a:pt x="821" y="1031"/>
                </a:cubicBezTo>
                <a:cubicBezTo>
                  <a:pt x="820" y="1030"/>
                  <a:pt x="819" y="1028"/>
                  <a:pt x="818" y="1027"/>
                </a:cubicBezTo>
                <a:cubicBezTo>
                  <a:pt x="821" y="1025"/>
                  <a:pt x="825" y="1024"/>
                  <a:pt x="827" y="1022"/>
                </a:cubicBezTo>
                <a:cubicBezTo>
                  <a:pt x="822" y="1021"/>
                  <a:pt x="815" y="1022"/>
                  <a:pt x="809" y="1021"/>
                </a:cubicBezTo>
                <a:cubicBezTo>
                  <a:pt x="808" y="1018"/>
                  <a:pt x="806" y="1014"/>
                  <a:pt x="803" y="1015"/>
                </a:cubicBezTo>
                <a:cubicBezTo>
                  <a:pt x="800" y="1017"/>
                  <a:pt x="803" y="1017"/>
                  <a:pt x="803" y="1020"/>
                </a:cubicBezTo>
                <a:cubicBezTo>
                  <a:pt x="801" y="1024"/>
                  <a:pt x="799" y="1019"/>
                  <a:pt x="797" y="1022"/>
                </a:cubicBezTo>
                <a:cubicBezTo>
                  <a:pt x="799" y="1022"/>
                  <a:pt x="801" y="1026"/>
                  <a:pt x="800" y="1028"/>
                </a:cubicBezTo>
                <a:cubicBezTo>
                  <a:pt x="792" y="1023"/>
                  <a:pt x="780" y="1029"/>
                  <a:pt x="773" y="1028"/>
                </a:cubicBezTo>
                <a:cubicBezTo>
                  <a:pt x="771" y="1029"/>
                  <a:pt x="774" y="1031"/>
                  <a:pt x="771" y="1032"/>
                </a:cubicBezTo>
                <a:cubicBezTo>
                  <a:pt x="753" y="1027"/>
                  <a:pt x="739" y="1033"/>
                  <a:pt x="722" y="1035"/>
                </a:cubicBezTo>
                <a:cubicBezTo>
                  <a:pt x="721" y="1039"/>
                  <a:pt x="718" y="1042"/>
                  <a:pt x="718" y="1044"/>
                </a:cubicBezTo>
                <a:cubicBezTo>
                  <a:pt x="721" y="1045"/>
                  <a:pt x="719" y="1041"/>
                  <a:pt x="721" y="1042"/>
                </a:cubicBezTo>
                <a:cubicBezTo>
                  <a:pt x="726" y="1047"/>
                  <a:pt x="713" y="1048"/>
                  <a:pt x="711" y="1044"/>
                </a:cubicBezTo>
                <a:cubicBezTo>
                  <a:pt x="712" y="1042"/>
                  <a:pt x="714" y="1044"/>
                  <a:pt x="714" y="1041"/>
                </a:cubicBezTo>
                <a:cubicBezTo>
                  <a:pt x="712" y="1041"/>
                  <a:pt x="712" y="1042"/>
                  <a:pt x="710" y="1042"/>
                </a:cubicBezTo>
                <a:cubicBezTo>
                  <a:pt x="709" y="1041"/>
                  <a:pt x="709" y="1038"/>
                  <a:pt x="707" y="1039"/>
                </a:cubicBezTo>
                <a:cubicBezTo>
                  <a:pt x="698" y="1041"/>
                  <a:pt x="691" y="1037"/>
                  <a:pt x="686" y="1036"/>
                </a:cubicBezTo>
                <a:cubicBezTo>
                  <a:pt x="688" y="1038"/>
                  <a:pt x="685" y="1037"/>
                  <a:pt x="684" y="1038"/>
                </a:cubicBezTo>
                <a:cubicBezTo>
                  <a:pt x="673" y="1034"/>
                  <a:pt x="663" y="1034"/>
                  <a:pt x="650" y="1031"/>
                </a:cubicBezTo>
                <a:cubicBezTo>
                  <a:pt x="639" y="1024"/>
                  <a:pt x="618" y="1032"/>
                  <a:pt x="609" y="1025"/>
                </a:cubicBezTo>
                <a:cubicBezTo>
                  <a:pt x="610" y="1022"/>
                  <a:pt x="613" y="1022"/>
                  <a:pt x="613" y="1018"/>
                </a:cubicBezTo>
                <a:cubicBezTo>
                  <a:pt x="610" y="1017"/>
                  <a:pt x="609" y="1020"/>
                  <a:pt x="609" y="1017"/>
                </a:cubicBezTo>
                <a:cubicBezTo>
                  <a:pt x="611" y="1015"/>
                  <a:pt x="613" y="1019"/>
                  <a:pt x="615" y="1017"/>
                </a:cubicBezTo>
                <a:cubicBezTo>
                  <a:pt x="613" y="1015"/>
                  <a:pt x="613" y="1012"/>
                  <a:pt x="616" y="1011"/>
                </a:cubicBezTo>
                <a:cubicBezTo>
                  <a:pt x="614" y="1009"/>
                  <a:pt x="611" y="1010"/>
                  <a:pt x="611" y="1008"/>
                </a:cubicBezTo>
                <a:cubicBezTo>
                  <a:pt x="613" y="1003"/>
                  <a:pt x="607" y="1004"/>
                  <a:pt x="606" y="1000"/>
                </a:cubicBezTo>
                <a:cubicBezTo>
                  <a:pt x="607" y="999"/>
                  <a:pt x="608" y="998"/>
                  <a:pt x="610" y="998"/>
                </a:cubicBezTo>
                <a:cubicBezTo>
                  <a:pt x="612" y="1000"/>
                  <a:pt x="613" y="1003"/>
                  <a:pt x="614" y="1006"/>
                </a:cubicBezTo>
                <a:cubicBezTo>
                  <a:pt x="619" y="1006"/>
                  <a:pt x="623" y="1006"/>
                  <a:pt x="624" y="1010"/>
                </a:cubicBezTo>
                <a:cubicBezTo>
                  <a:pt x="621" y="1012"/>
                  <a:pt x="619" y="1007"/>
                  <a:pt x="617" y="1011"/>
                </a:cubicBezTo>
                <a:cubicBezTo>
                  <a:pt x="619" y="1016"/>
                  <a:pt x="622" y="1017"/>
                  <a:pt x="621" y="1025"/>
                </a:cubicBezTo>
                <a:cubicBezTo>
                  <a:pt x="627" y="1019"/>
                  <a:pt x="636" y="1026"/>
                  <a:pt x="642" y="1024"/>
                </a:cubicBezTo>
                <a:cubicBezTo>
                  <a:pt x="643" y="1021"/>
                  <a:pt x="640" y="1023"/>
                  <a:pt x="641" y="1021"/>
                </a:cubicBezTo>
                <a:cubicBezTo>
                  <a:pt x="642" y="1021"/>
                  <a:pt x="647" y="1018"/>
                  <a:pt x="648" y="1022"/>
                </a:cubicBezTo>
                <a:cubicBezTo>
                  <a:pt x="650" y="1023"/>
                  <a:pt x="649" y="1019"/>
                  <a:pt x="652" y="1019"/>
                </a:cubicBezTo>
                <a:cubicBezTo>
                  <a:pt x="654" y="1022"/>
                  <a:pt x="655" y="1025"/>
                  <a:pt x="657" y="1028"/>
                </a:cubicBezTo>
                <a:cubicBezTo>
                  <a:pt x="657" y="1024"/>
                  <a:pt x="659" y="1023"/>
                  <a:pt x="660" y="1021"/>
                </a:cubicBezTo>
                <a:cubicBezTo>
                  <a:pt x="663" y="1020"/>
                  <a:pt x="665" y="1024"/>
                  <a:pt x="667" y="1021"/>
                </a:cubicBezTo>
                <a:cubicBezTo>
                  <a:pt x="665" y="1020"/>
                  <a:pt x="662" y="1020"/>
                  <a:pt x="662" y="1018"/>
                </a:cubicBezTo>
                <a:cubicBezTo>
                  <a:pt x="662" y="1015"/>
                  <a:pt x="662" y="1011"/>
                  <a:pt x="665" y="1012"/>
                </a:cubicBezTo>
                <a:cubicBezTo>
                  <a:pt x="667" y="1012"/>
                  <a:pt x="668" y="1017"/>
                  <a:pt x="666" y="1017"/>
                </a:cubicBezTo>
                <a:cubicBezTo>
                  <a:pt x="668" y="1018"/>
                  <a:pt x="669" y="1014"/>
                  <a:pt x="670" y="1017"/>
                </a:cubicBezTo>
                <a:cubicBezTo>
                  <a:pt x="670" y="1012"/>
                  <a:pt x="667" y="1011"/>
                  <a:pt x="663" y="1009"/>
                </a:cubicBezTo>
                <a:cubicBezTo>
                  <a:pt x="660" y="1011"/>
                  <a:pt x="657" y="1015"/>
                  <a:pt x="653" y="1012"/>
                </a:cubicBezTo>
                <a:cubicBezTo>
                  <a:pt x="653" y="1011"/>
                  <a:pt x="654" y="1008"/>
                  <a:pt x="652" y="1009"/>
                </a:cubicBezTo>
                <a:cubicBezTo>
                  <a:pt x="652" y="1009"/>
                  <a:pt x="652" y="1010"/>
                  <a:pt x="652" y="1011"/>
                </a:cubicBezTo>
                <a:cubicBezTo>
                  <a:pt x="651" y="1009"/>
                  <a:pt x="649" y="1008"/>
                  <a:pt x="648" y="1007"/>
                </a:cubicBezTo>
                <a:cubicBezTo>
                  <a:pt x="653" y="1007"/>
                  <a:pt x="657" y="1009"/>
                  <a:pt x="661" y="1005"/>
                </a:cubicBezTo>
                <a:cubicBezTo>
                  <a:pt x="663" y="1006"/>
                  <a:pt x="664" y="1008"/>
                  <a:pt x="667" y="1008"/>
                </a:cubicBezTo>
                <a:cubicBezTo>
                  <a:pt x="667" y="1005"/>
                  <a:pt x="669" y="1007"/>
                  <a:pt x="671" y="1005"/>
                </a:cubicBezTo>
                <a:cubicBezTo>
                  <a:pt x="670" y="1001"/>
                  <a:pt x="665" y="1002"/>
                  <a:pt x="663" y="999"/>
                </a:cubicBezTo>
                <a:cubicBezTo>
                  <a:pt x="665" y="999"/>
                  <a:pt x="675" y="997"/>
                  <a:pt x="676" y="1002"/>
                </a:cubicBezTo>
                <a:cubicBezTo>
                  <a:pt x="677" y="1004"/>
                  <a:pt x="673" y="1002"/>
                  <a:pt x="673" y="1005"/>
                </a:cubicBezTo>
                <a:cubicBezTo>
                  <a:pt x="681" y="1012"/>
                  <a:pt x="693" y="1005"/>
                  <a:pt x="701" y="1012"/>
                </a:cubicBezTo>
                <a:cubicBezTo>
                  <a:pt x="695" y="1014"/>
                  <a:pt x="692" y="1011"/>
                  <a:pt x="687" y="1010"/>
                </a:cubicBezTo>
                <a:cubicBezTo>
                  <a:pt x="686" y="1011"/>
                  <a:pt x="686" y="1014"/>
                  <a:pt x="685" y="1015"/>
                </a:cubicBezTo>
                <a:cubicBezTo>
                  <a:pt x="680" y="1015"/>
                  <a:pt x="679" y="1006"/>
                  <a:pt x="673" y="1009"/>
                </a:cubicBezTo>
                <a:cubicBezTo>
                  <a:pt x="680" y="1010"/>
                  <a:pt x="676" y="1019"/>
                  <a:pt x="683" y="1020"/>
                </a:cubicBezTo>
                <a:cubicBezTo>
                  <a:pt x="685" y="1019"/>
                  <a:pt x="684" y="1015"/>
                  <a:pt x="687" y="1015"/>
                </a:cubicBezTo>
                <a:cubicBezTo>
                  <a:pt x="689" y="1015"/>
                  <a:pt x="689" y="1017"/>
                  <a:pt x="690" y="1017"/>
                </a:cubicBezTo>
                <a:cubicBezTo>
                  <a:pt x="690" y="1019"/>
                  <a:pt x="687" y="1018"/>
                  <a:pt x="688" y="1020"/>
                </a:cubicBezTo>
                <a:cubicBezTo>
                  <a:pt x="693" y="1016"/>
                  <a:pt x="696" y="1026"/>
                  <a:pt x="698" y="1020"/>
                </a:cubicBezTo>
                <a:cubicBezTo>
                  <a:pt x="696" y="1019"/>
                  <a:pt x="692" y="1019"/>
                  <a:pt x="691" y="1017"/>
                </a:cubicBezTo>
                <a:cubicBezTo>
                  <a:pt x="693" y="1015"/>
                  <a:pt x="696" y="1016"/>
                  <a:pt x="699" y="1014"/>
                </a:cubicBezTo>
                <a:cubicBezTo>
                  <a:pt x="701" y="1016"/>
                  <a:pt x="704" y="1017"/>
                  <a:pt x="705" y="1020"/>
                </a:cubicBezTo>
                <a:cubicBezTo>
                  <a:pt x="706" y="1017"/>
                  <a:pt x="703" y="1017"/>
                  <a:pt x="704" y="1015"/>
                </a:cubicBezTo>
                <a:cubicBezTo>
                  <a:pt x="710" y="1014"/>
                  <a:pt x="712" y="1020"/>
                  <a:pt x="717" y="1021"/>
                </a:cubicBezTo>
                <a:cubicBezTo>
                  <a:pt x="717" y="1015"/>
                  <a:pt x="707" y="1015"/>
                  <a:pt x="704" y="1011"/>
                </a:cubicBezTo>
                <a:cubicBezTo>
                  <a:pt x="705" y="1010"/>
                  <a:pt x="709" y="1011"/>
                  <a:pt x="709" y="1009"/>
                </a:cubicBezTo>
                <a:cubicBezTo>
                  <a:pt x="707" y="1008"/>
                  <a:pt x="702" y="1010"/>
                  <a:pt x="701" y="1007"/>
                </a:cubicBezTo>
                <a:cubicBezTo>
                  <a:pt x="704" y="1005"/>
                  <a:pt x="710" y="1006"/>
                  <a:pt x="712" y="1008"/>
                </a:cubicBezTo>
                <a:cubicBezTo>
                  <a:pt x="711" y="1010"/>
                  <a:pt x="711" y="1011"/>
                  <a:pt x="712" y="1013"/>
                </a:cubicBezTo>
                <a:cubicBezTo>
                  <a:pt x="714" y="1014"/>
                  <a:pt x="715" y="1011"/>
                  <a:pt x="719" y="1012"/>
                </a:cubicBezTo>
                <a:cubicBezTo>
                  <a:pt x="720" y="1015"/>
                  <a:pt x="724" y="1015"/>
                  <a:pt x="724" y="1019"/>
                </a:cubicBezTo>
                <a:cubicBezTo>
                  <a:pt x="729" y="1020"/>
                  <a:pt x="732" y="1016"/>
                  <a:pt x="736" y="1014"/>
                </a:cubicBezTo>
                <a:cubicBezTo>
                  <a:pt x="733" y="1013"/>
                  <a:pt x="732" y="1011"/>
                  <a:pt x="730" y="1009"/>
                </a:cubicBezTo>
                <a:cubicBezTo>
                  <a:pt x="730" y="1012"/>
                  <a:pt x="727" y="1010"/>
                  <a:pt x="726" y="1011"/>
                </a:cubicBezTo>
                <a:cubicBezTo>
                  <a:pt x="726" y="1012"/>
                  <a:pt x="727" y="1015"/>
                  <a:pt x="725" y="1015"/>
                </a:cubicBezTo>
                <a:cubicBezTo>
                  <a:pt x="722" y="1013"/>
                  <a:pt x="717" y="1012"/>
                  <a:pt x="713" y="1009"/>
                </a:cubicBezTo>
                <a:cubicBezTo>
                  <a:pt x="720" y="1003"/>
                  <a:pt x="732" y="1007"/>
                  <a:pt x="740" y="1007"/>
                </a:cubicBezTo>
                <a:cubicBezTo>
                  <a:pt x="740" y="1002"/>
                  <a:pt x="734" y="1004"/>
                  <a:pt x="734" y="1000"/>
                </a:cubicBezTo>
                <a:cubicBezTo>
                  <a:pt x="735" y="1000"/>
                  <a:pt x="734" y="997"/>
                  <a:pt x="736" y="997"/>
                </a:cubicBezTo>
                <a:cubicBezTo>
                  <a:pt x="740" y="996"/>
                  <a:pt x="739" y="1000"/>
                  <a:pt x="741" y="1000"/>
                </a:cubicBezTo>
                <a:cubicBezTo>
                  <a:pt x="741" y="1000"/>
                  <a:pt x="740" y="1004"/>
                  <a:pt x="741" y="1006"/>
                </a:cubicBezTo>
                <a:cubicBezTo>
                  <a:pt x="746" y="1006"/>
                  <a:pt x="751" y="1008"/>
                  <a:pt x="751" y="1012"/>
                </a:cubicBezTo>
                <a:cubicBezTo>
                  <a:pt x="753" y="1008"/>
                  <a:pt x="762" y="1007"/>
                  <a:pt x="764" y="1012"/>
                </a:cubicBezTo>
                <a:cubicBezTo>
                  <a:pt x="762" y="1015"/>
                  <a:pt x="756" y="1009"/>
                  <a:pt x="755" y="1013"/>
                </a:cubicBezTo>
                <a:cubicBezTo>
                  <a:pt x="759" y="1014"/>
                  <a:pt x="758" y="1016"/>
                  <a:pt x="759" y="1017"/>
                </a:cubicBezTo>
                <a:cubicBezTo>
                  <a:pt x="764" y="1017"/>
                  <a:pt x="765" y="1015"/>
                  <a:pt x="770" y="1015"/>
                </a:cubicBezTo>
                <a:cubicBezTo>
                  <a:pt x="772" y="1017"/>
                  <a:pt x="771" y="1019"/>
                  <a:pt x="771" y="1021"/>
                </a:cubicBezTo>
                <a:cubicBezTo>
                  <a:pt x="773" y="1022"/>
                  <a:pt x="771" y="1019"/>
                  <a:pt x="773" y="1019"/>
                </a:cubicBezTo>
                <a:cubicBezTo>
                  <a:pt x="777" y="1023"/>
                  <a:pt x="781" y="1022"/>
                  <a:pt x="785" y="1024"/>
                </a:cubicBezTo>
                <a:cubicBezTo>
                  <a:pt x="783" y="1019"/>
                  <a:pt x="781" y="1016"/>
                  <a:pt x="774" y="1017"/>
                </a:cubicBezTo>
                <a:cubicBezTo>
                  <a:pt x="773" y="1014"/>
                  <a:pt x="770" y="1012"/>
                  <a:pt x="768" y="1013"/>
                </a:cubicBezTo>
                <a:cubicBezTo>
                  <a:pt x="769" y="1010"/>
                  <a:pt x="764" y="1009"/>
                  <a:pt x="766" y="1008"/>
                </a:cubicBezTo>
                <a:cubicBezTo>
                  <a:pt x="769" y="1008"/>
                  <a:pt x="770" y="1010"/>
                  <a:pt x="772" y="1013"/>
                </a:cubicBezTo>
                <a:cubicBezTo>
                  <a:pt x="779" y="1013"/>
                  <a:pt x="787" y="1016"/>
                  <a:pt x="792" y="1020"/>
                </a:cubicBezTo>
                <a:cubicBezTo>
                  <a:pt x="793" y="1018"/>
                  <a:pt x="794" y="1015"/>
                  <a:pt x="793" y="1013"/>
                </a:cubicBezTo>
                <a:cubicBezTo>
                  <a:pt x="788" y="1016"/>
                  <a:pt x="784" y="1013"/>
                  <a:pt x="783" y="1008"/>
                </a:cubicBezTo>
                <a:cubicBezTo>
                  <a:pt x="786" y="1006"/>
                  <a:pt x="792" y="1008"/>
                  <a:pt x="790" y="1012"/>
                </a:cubicBezTo>
                <a:cubicBezTo>
                  <a:pt x="793" y="1008"/>
                  <a:pt x="797" y="1014"/>
                  <a:pt x="799" y="1009"/>
                </a:cubicBezTo>
                <a:cubicBezTo>
                  <a:pt x="797" y="1007"/>
                  <a:pt x="792" y="1008"/>
                  <a:pt x="792" y="1004"/>
                </a:cubicBezTo>
                <a:cubicBezTo>
                  <a:pt x="797" y="1005"/>
                  <a:pt x="802" y="1003"/>
                  <a:pt x="803" y="1007"/>
                </a:cubicBezTo>
                <a:cubicBezTo>
                  <a:pt x="803" y="1009"/>
                  <a:pt x="801" y="1008"/>
                  <a:pt x="802" y="1010"/>
                </a:cubicBezTo>
                <a:cubicBezTo>
                  <a:pt x="809" y="1009"/>
                  <a:pt x="812" y="1017"/>
                  <a:pt x="818" y="1019"/>
                </a:cubicBezTo>
                <a:cubicBezTo>
                  <a:pt x="818" y="1014"/>
                  <a:pt x="825" y="1017"/>
                  <a:pt x="825" y="1013"/>
                </a:cubicBezTo>
                <a:cubicBezTo>
                  <a:pt x="823" y="1013"/>
                  <a:pt x="821" y="1015"/>
                  <a:pt x="820" y="1013"/>
                </a:cubicBezTo>
                <a:cubicBezTo>
                  <a:pt x="820" y="1010"/>
                  <a:pt x="824" y="1011"/>
                  <a:pt x="825" y="1009"/>
                </a:cubicBezTo>
                <a:cubicBezTo>
                  <a:pt x="821" y="1008"/>
                  <a:pt x="815" y="1009"/>
                  <a:pt x="809" y="1011"/>
                </a:cubicBezTo>
                <a:cubicBezTo>
                  <a:pt x="810" y="1009"/>
                  <a:pt x="809" y="1009"/>
                  <a:pt x="809" y="1007"/>
                </a:cubicBezTo>
                <a:cubicBezTo>
                  <a:pt x="815" y="1006"/>
                  <a:pt x="824" y="1004"/>
                  <a:pt x="829" y="1008"/>
                </a:cubicBezTo>
                <a:cubicBezTo>
                  <a:pt x="829" y="1013"/>
                  <a:pt x="834" y="1012"/>
                  <a:pt x="835" y="1016"/>
                </a:cubicBezTo>
                <a:cubicBezTo>
                  <a:pt x="834" y="1017"/>
                  <a:pt x="828" y="1016"/>
                  <a:pt x="831" y="1019"/>
                </a:cubicBezTo>
                <a:cubicBezTo>
                  <a:pt x="834" y="1021"/>
                  <a:pt x="834" y="1014"/>
                  <a:pt x="837" y="1018"/>
                </a:cubicBezTo>
                <a:cubicBezTo>
                  <a:pt x="838" y="1016"/>
                  <a:pt x="842" y="1016"/>
                  <a:pt x="840" y="1013"/>
                </a:cubicBezTo>
                <a:cubicBezTo>
                  <a:pt x="837" y="1013"/>
                  <a:pt x="838" y="1016"/>
                  <a:pt x="835" y="1014"/>
                </a:cubicBezTo>
                <a:cubicBezTo>
                  <a:pt x="838" y="1011"/>
                  <a:pt x="836" y="1011"/>
                  <a:pt x="835" y="1006"/>
                </a:cubicBezTo>
                <a:cubicBezTo>
                  <a:pt x="840" y="1010"/>
                  <a:pt x="845" y="1005"/>
                  <a:pt x="850" y="1006"/>
                </a:cubicBezTo>
                <a:cubicBezTo>
                  <a:pt x="852" y="1009"/>
                  <a:pt x="857" y="1013"/>
                  <a:pt x="862" y="1011"/>
                </a:cubicBezTo>
                <a:cubicBezTo>
                  <a:pt x="860" y="1008"/>
                  <a:pt x="855" y="1010"/>
                  <a:pt x="855" y="1006"/>
                </a:cubicBezTo>
                <a:cubicBezTo>
                  <a:pt x="862" y="1010"/>
                  <a:pt x="869" y="1007"/>
                  <a:pt x="877" y="1006"/>
                </a:cubicBezTo>
                <a:cubicBezTo>
                  <a:pt x="879" y="1006"/>
                  <a:pt x="877" y="1009"/>
                  <a:pt x="879" y="1009"/>
                </a:cubicBezTo>
                <a:cubicBezTo>
                  <a:pt x="881" y="1007"/>
                  <a:pt x="882" y="1005"/>
                  <a:pt x="884" y="1004"/>
                </a:cubicBezTo>
                <a:cubicBezTo>
                  <a:pt x="892" y="1007"/>
                  <a:pt x="897" y="1004"/>
                  <a:pt x="906" y="1007"/>
                </a:cubicBezTo>
                <a:cubicBezTo>
                  <a:pt x="906" y="1003"/>
                  <a:pt x="907" y="1000"/>
                  <a:pt x="910" y="999"/>
                </a:cubicBezTo>
                <a:cubicBezTo>
                  <a:pt x="911" y="999"/>
                  <a:pt x="912" y="999"/>
                  <a:pt x="913" y="1000"/>
                </a:cubicBezTo>
                <a:cubicBezTo>
                  <a:pt x="912" y="1003"/>
                  <a:pt x="911" y="1004"/>
                  <a:pt x="913" y="1006"/>
                </a:cubicBezTo>
                <a:cubicBezTo>
                  <a:pt x="917" y="1005"/>
                  <a:pt x="928" y="1008"/>
                  <a:pt x="930" y="1002"/>
                </a:cubicBezTo>
                <a:cubicBezTo>
                  <a:pt x="926" y="999"/>
                  <a:pt x="926" y="994"/>
                  <a:pt x="918" y="995"/>
                </a:cubicBezTo>
                <a:cubicBezTo>
                  <a:pt x="916" y="995"/>
                  <a:pt x="918" y="998"/>
                  <a:pt x="915" y="998"/>
                </a:cubicBezTo>
                <a:cubicBezTo>
                  <a:pt x="912" y="999"/>
                  <a:pt x="913" y="994"/>
                  <a:pt x="911" y="995"/>
                </a:cubicBezTo>
                <a:cubicBezTo>
                  <a:pt x="907" y="998"/>
                  <a:pt x="903" y="998"/>
                  <a:pt x="899" y="996"/>
                </a:cubicBezTo>
                <a:cubicBezTo>
                  <a:pt x="898" y="998"/>
                  <a:pt x="896" y="996"/>
                  <a:pt x="892" y="997"/>
                </a:cubicBezTo>
                <a:cubicBezTo>
                  <a:pt x="891" y="1000"/>
                  <a:pt x="895" y="1000"/>
                  <a:pt x="893" y="1000"/>
                </a:cubicBezTo>
                <a:cubicBezTo>
                  <a:pt x="892" y="1000"/>
                  <a:pt x="891" y="1000"/>
                  <a:pt x="889" y="1000"/>
                </a:cubicBezTo>
                <a:cubicBezTo>
                  <a:pt x="890" y="999"/>
                  <a:pt x="889" y="998"/>
                  <a:pt x="889" y="997"/>
                </a:cubicBezTo>
                <a:cubicBezTo>
                  <a:pt x="877" y="995"/>
                  <a:pt x="861" y="995"/>
                  <a:pt x="846" y="996"/>
                </a:cubicBezTo>
                <a:cubicBezTo>
                  <a:pt x="843" y="988"/>
                  <a:pt x="837" y="982"/>
                  <a:pt x="831" y="977"/>
                </a:cubicBezTo>
                <a:cubicBezTo>
                  <a:pt x="826" y="984"/>
                  <a:pt x="820" y="988"/>
                  <a:pt x="817" y="996"/>
                </a:cubicBezTo>
                <a:cubicBezTo>
                  <a:pt x="821" y="997"/>
                  <a:pt x="822" y="999"/>
                  <a:pt x="824" y="999"/>
                </a:cubicBezTo>
                <a:cubicBezTo>
                  <a:pt x="822" y="1003"/>
                  <a:pt x="815" y="999"/>
                  <a:pt x="814" y="1003"/>
                </a:cubicBezTo>
                <a:cubicBezTo>
                  <a:pt x="814" y="1001"/>
                  <a:pt x="812" y="1002"/>
                  <a:pt x="812" y="1000"/>
                </a:cubicBezTo>
                <a:cubicBezTo>
                  <a:pt x="813" y="1000"/>
                  <a:pt x="815" y="999"/>
                  <a:pt x="816" y="998"/>
                </a:cubicBezTo>
                <a:cubicBezTo>
                  <a:pt x="811" y="995"/>
                  <a:pt x="797" y="995"/>
                  <a:pt x="793" y="998"/>
                </a:cubicBezTo>
                <a:cubicBezTo>
                  <a:pt x="794" y="1000"/>
                  <a:pt x="797" y="998"/>
                  <a:pt x="797" y="1000"/>
                </a:cubicBezTo>
                <a:cubicBezTo>
                  <a:pt x="795" y="1004"/>
                  <a:pt x="788" y="998"/>
                  <a:pt x="789" y="996"/>
                </a:cubicBezTo>
                <a:cubicBezTo>
                  <a:pt x="777" y="998"/>
                  <a:pt x="759" y="994"/>
                  <a:pt x="748" y="996"/>
                </a:cubicBezTo>
                <a:cubicBezTo>
                  <a:pt x="751" y="997"/>
                  <a:pt x="754" y="999"/>
                  <a:pt x="757" y="1000"/>
                </a:cubicBezTo>
                <a:cubicBezTo>
                  <a:pt x="753" y="1000"/>
                  <a:pt x="750" y="1001"/>
                  <a:pt x="748" y="1003"/>
                </a:cubicBezTo>
                <a:cubicBezTo>
                  <a:pt x="748" y="1002"/>
                  <a:pt x="746" y="1003"/>
                  <a:pt x="746" y="1002"/>
                </a:cubicBezTo>
                <a:cubicBezTo>
                  <a:pt x="744" y="1000"/>
                  <a:pt x="748" y="1001"/>
                  <a:pt x="747" y="998"/>
                </a:cubicBezTo>
                <a:cubicBezTo>
                  <a:pt x="744" y="995"/>
                  <a:pt x="737" y="995"/>
                  <a:pt x="730" y="996"/>
                </a:cubicBezTo>
                <a:cubicBezTo>
                  <a:pt x="729" y="1000"/>
                  <a:pt x="733" y="998"/>
                  <a:pt x="733" y="1000"/>
                </a:cubicBezTo>
                <a:cubicBezTo>
                  <a:pt x="730" y="1001"/>
                  <a:pt x="730" y="1003"/>
                  <a:pt x="727" y="1002"/>
                </a:cubicBezTo>
                <a:cubicBezTo>
                  <a:pt x="726" y="1000"/>
                  <a:pt x="726" y="998"/>
                  <a:pt x="725" y="996"/>
                </a:cubicBezTo>
                <a:cubicBezTo>
                  <a:pt x="722" y="995"/>
                  <a:pt x="718" y="996"/>
                  <a:pt x="719" y="991"/>
                </a:cubicBezTo>
                <a:cubicBezTo>
                  <a:pt x="720" y="989"/>
                  <a:pt x="722" y="993"/>
                  <a:pt x="722" y="990"/>
                </a:cubicBezTo>
                <a:cubicBezTo>
                  <a:pt x="726" y="962"/>
                  <a:pt x="731" y="936"/>
                  <a:pt x="736" y="909"/>
                </a:cubicBezTo>
                <a:cubicBezTo>
                  <a:pt x="746" y="854"/>
                  <a:pt x="756" y="797"/>
                  <a:pt x="764" y="742"/>
                </a:cubicBezTo>
                <a:cubicBezTo>
                  <a:pt x="768" y="719"/>
                  <a:pt x="775" y="696"/>
                  <a:pt x="775" y="674"/>
                </a:cubicBezTo>
                <a:cubicBezTo>
                  <a:pt x="775" y="666"/>
                  <a:pt x="777" y="662"/>
                  <a:pt x="778" y="656"/>
                </a:cubicBezTo>
                <a:cubicBezTo>
                  <a:pt x="781" y="636"/>
                  <a:pt x="782" y="618"/>
                  <a:pt x="785" y="599"/>
                </a:cubicBezTo>
                <a:cubicBezTo>
                  <a:pt x="770" y="583"/>
                  <a:pt x="755" y="568"/>
                  <a:pt x="740" y="552"/>
                </a:cubicBezTo>
                <a:cubicBezTo>
                  <a:pt x="745" y="552"/>
                  <a:pt x="747" y="555"/>
                  <a:pt x="747" y="559"/>
                </a:cubicBezTo>
                <a:cubicBezTo>
                  <a:pt x="762" y="570"/>
                  <a:pt x="771" y="585"/>
                  <a:pt x="785" y="596"/>
                </a:cubicBezTo>
                <a:cubicBezTo>
                  <a:pt x="788" y="582"/>
                  <a:pt x="789" y="565"/>
                  <a:pt x="792" y="550"/>
                </a:cubicBezTo>
                <a:cubicBezTo>
                  <a:pt x="775" y="549"/>
                  <a:pt x="753" y="548"/>
                  <a:pt x="738" y="551"/>
                </a:cubicBezTo>
                <a:cubicBezTo>
                  <a:pt x="732" y="548"/>
                  <a:pt x="724" y="550"/>
                  <a:pt x="719" y="551"/>
                </a:cubicBezTo>
                <a:cubicBezTo>
                  <a:pt x="724" y="565"/>
                  <a:pt x="717" y="586"/>
                  <a:pt x="723" y="601"/>
                </a:cubicBezTo>
                <a:cubicBezTo>
                  <a:pt x="721" y="601"/>
                  <a:pt x="721" y="603"/>
                  <a:pt x="721" y="605"/>
                </a:cubicBezTo>
                <a:cubicBezTo>
                  <a:pt x="722" y="606"/>
                  <a:pt x="724" y="607"/>
                  <a:pt x="723" y="611"/>
                </a:cubicBezTo>
                <a:cubicBezTo>
                  <a:pt x="722" y="613"/>
                  <a:pt x="720" y="607"/>
                  <a:pt x="719" y="612"/>
                </a:cubicBezTo>
                <a:cubicBezTo>
                  <a:pt x="721" y="616"/>
                  <a:pt x="729" y="622"/>
                  <a:pt x="732" y="627"/>
                </a:cubicBezTo>
                <a:cubicBezTo>
                  <a:pt x="731" y="627"/>
                  <a:pt x="730" y="626"/>
                  <a:pt x="727" y="627"/>
                </a:cubicBezTo>
                <a:cubicBezTo>
                  <a:pt x="724" y="623"/>
                  <a:pt x="721" y="619"/>
                  <a:pt x="717" y="616"/>
                </a:cubicBezTo>
                <a:cubicBezTo>
                  <a:pt x="714" y="618"/>
                  <a:pt x="713" y="618"/>
                  <a:pt x="712" y="614"/>
                </a:cubicBezTo>
                <a:cubicBezTo>
                  <a:pt x="715" y="613"/>
                  <a:pt x="717" y="617"/>
                  <a:pt x="717" y="614"/>
                </a:cubicBezTo>
                <a:cubicBezTo>
                  <a:pt x="717" y="611"/>
                  <a:pt x="713" y="612"/>
                  <a:pt x="714" y="608"/>
                </a:cubicBezTo>
                <a:cubicBezTo>
                  <a:pt x="720" y="592"/>
                  <a:pt x="715" y="570"/>
                  <a:pt x="717" y="551"/>
                </a:cubicBezTo>
                <a:cubicBezTo>
                  <a:pt x="717" y="549"/>
                  <a:pt x="714" y="551"/>
                  <a:pt x="714" y="548"/>
                </a:cubicBezTo>
                <a:cubicBezTo>
                  <a:pt x="719" y="544"/>
                  <a:pt x="728" y="545"/>
                  <a:pt x="730" y="540"/>
                </a:cubicBezTo>
                <a:cubicBezTo>
                  <a:pt x="746" y="536"/>
                  <a:pt x="759" y="529"/>
                  <a:pt x="773" y="523"/>
                </a:cubicBezTo>
                <a:cubicBezTo>
                  <a:pt x="773" y="521"/>
                  <a:pt x="767" y="520"/>
                  <a:pt x="768" y="519"/>
                </a:cubicBezTo>
                <a:cubicBezTo>
                  <a:pt x="773" y="518"/>
                  <a:pt x="774" y="524"/>
                  <a:pt x="778" y="521"/>
                </a:cubicBezTo>
                <a:cubicBezTo>
                  <a:pt x="779" y="519"/>
                  <a:pt x="775" y="520"/>
                  <a:pt x="776" y="518"/>
                </a:cubicBezTo>
                <a:cubicBezTo>
                  <a:pt x="778" y="519"/>
                  <a:pt x="781" y="521"/>
                  <a:pt x="783" y="519"/>
                </a:cubicBezTo>
                <a:cubicBezTo>
                  <a:pt x="785" y="519"/>
                  <a:pt x="781" y="517"/>
                  <a:pt x="783" y="517"/>
                </a:cubicBezTo>
                <a:cubicBezTo>
                  <a:pt x="787" y="519"/>
                  <a:pt x="789" y="516"/>
                  <a:pt x="794" y="515"/>
                </a:cubicBezTo>
                <a:cubicBezTo>
                  <a:pt x="796" y="504"/>
                  <a:pt x="796" y="489"/>
                  <a:pt x="797" y="475"/>
                </a:cubicBezTo>
                <a:cubicBezTo>
                  <a:pt x="798" y="469"/>
                  <a:pt x="800" y="454"/>
                  <a:pt x="799" y="450"/>
                </a:cubicBezTo>
                <a:cubicBezTo>
                  <a:pt x="798" y="443"/>
                  <a:pt x="790" y="440"/>
                  <a:pt x="788" y="435"/>
                </a:cubicBezTo>
                <a:cubicBezTo>
                  <a:pt x="756" y="436"/>
                  <a:pt x="725" y="437"/>
                  <a:pt x="696" y="439"/>
                </a:cubicBezTo>
                <a:cubicBezTo>
                  <a:pt x="700" y="447"/>
                  <a:pt x="694" y="459"/>
                  <a:pt x="699" y="465"/>
                </a:cubicBezTo>
                <a:cubicBezTo>
                  <a:pt x="706" y="468"/>
                  <a:pt x="712" y="471"/>
                  <a:pt x="717" y="476"/>
                </a:cubicBezTo>
                <a:cubicBezTo>
                  <a:pt x="737" y="487"/>
                  <a:pt x="756" y="499"/>
                  <a:pt x="775" y="512"/>
                </a:cubicBezTo>
                <a:cubicBezTo>
                  <a:pt x="777" y="511"/>
                  <a:pt x="780" y="514"/>
                  <a:pt x="779" y="515"/>
                </a:cubicBezTo>
                <a:cubicBezTo>
                  <a:pt x="772" y="512"/>
                  <a:pt x="767" y="507"/>
                  <a:pt x="759" y="504"/>
                </a:cubicBezTo>
                <a:cubicBezTo>
                  <a:pt x="756" y="499"/>
                  <a:pt x="749" y="499"/>
                  <a:pt x="746" y="494"/>
                </a:cubicBezTo>
                <a:cubicBezTo>
                  <a:pt x="733" y="490"/>
                  <a:pt x="726" y="481"/>
                  <a:pt x="714" y="476"/>
                </a:cubicBezTo>
                <a:cubicBezTo>
                  <a:pt x="709" y="472"/>
                  <a:pt x="703" y="467"/>
                  <a:pt x="697" y="466"/>
                </a:cubicBezTo>
                <a:cubicBezTo>
                  <a:pt x="695" y="472"/>
                  <a:pt x="706" y="472"/>
                  <a:pt x="706" y="476"/>
                </a:cubicBezTo>
                <a:cubicBezTo>
                  <a:pt x="702" y="476"/>
                  <a:pt x="701" y="473"/>
                  <a:pt x="698" y="472"/>
                </a:cubicBezTo>
                <a:cubicBezTo>
                  <a:pt x="698" y="475"/>
                  <a:pt x="697" y="480"/>
                  <a:pt x="697" y="486"/>
                </a:cubicBezTo>
                <a:cubicBezTo>
                  <a:pt x="699" y="488"/>
                  <a:pt x="701" y="488"/>
                  <a:pt x="702" y="491"/>
                </a:cubicBezTo>
                <a:cubicBezTo>
                  <a:pt x="700" y="493"/>
                  <a:pt x="698" y="498"/>
                  <a:pt x="701" y="501"/>
                </a:cubicBezTo>
                <a:cubicBezTo>
                  <a:pt x="699" y="500"/>
                  <a:pt x="697" y="497"/>
                  <a:pt x="695" y="499"/>
                </a:cubicBezTo>
                <a:cubicBezTo>
                  <a:pt x="703" y="513"/>
                  <a:pt x="719" y="525"/>
                  <a:pt x="730" y="540"/>
                </a:cubicBezTo>
                <a:cubicBezTo>
                  <a:pt x="719" y="531"/>
                  <a:pt x="711" y="519"/>
                  <a:pt x="699" y="511"/>
                </a:cubicBezTo>
                <a:cubicBezTo>
                  <a:pt x="699" y="510"/>
                  <a:pt x="698" y="509"/>
                  <a:pt x="698" y="507"/>
                </a:cubicBezTo>
                <a:cubicBezTo>
                  <a:pt x="696" y="503"/>
                  <a:pt x="690" y="506"/>
                  <a:pt x="689" y="502"/>
                </a:cubicBezTo>
                <a:cubicBezTo>
                  <a:pt x="691" y="500"/>
                  <a:pt x="693" y="505"/>
                  <a:pt x="693" y="502"/>
                </a:cubicBezTo>
                <a:cubicBezTo>
                  <a:pt x="690" y="497"/>
                  <a:pt x="691" y="494"/>
                  <a:pt x="693" y="490"/>
                </a:cubicBezTo>
                <a:cubicBezTo>
                  <a:pt x="692" y="482"/>
                  <a:pt x="695" y="471"/>
                  <a:pt x="691" y="467"/>
                </a:cubicBezTo>
                <a:cubicBezTo>
                  <a:pt x="692" y="467"/>
                  <a:pt x="694" y="467"/>
                  <a:pt x="693" y="464"/>
                </a:cubicBezTo>
                <a:cubicBezTo>
                  <a:pt x="685" y="454"/>
                  <a:pt x="671" y="451"/>
                  <a:pt x="663" y="441"/>
                </a:cubicBezTo>
                <a:cubicBezTo>
                  <a:pt x="642" y="431"/>
                  <a:pt x="626" y="416"/>
                  <a:pt x="605" y="406"/>
                </a:cubicBezTo>
                <a:cubicBezTo>
                  <a:pt x="605" y="407"/>
                  <a:pt x="604" y="408"/>
                  <a:pt x="603" y="408"/>
                </a:cubicBezTo>
                <a:cubicBezTo>
                  <a:pt x="627" y="428"/>
                  <a:pt x="653" y="440"/>
                  <a:pt x="678" y="458"/>
                </a:cubicBezTo>
                <a:cubicBezTo>
                  <a:pt x="652" y="445"/>
                  <a:pt x="628" y="426"/>
                  <a:pt x="601" y="411"/>
                </a:cubicBezTo>
                <a:cubicBezTo>
                  <a:pt x="610" y="423"/>
                  <a:pt x="626" y="427"/>
                  <a:pt x="637" y="437"/>
                </a:cubicBezTo>
                <a:cubicBezTo>
                  <a:pt x="638" y="437"/>
                  <a:pt x="639" y="437"/>
                  <a:pt x="640" y="437"/>
                </a:cubicBezTo>
                <a:cubicBezTo>
                  <a:pt x="644" y="444"/>
                  <a:pt x="657" y="447"/>
                  <a:pt x="660" y="452"/>
                </a:cubicBezTo>
                <a:cubicBezTo>
                  <a:pt x="637" y="439"/>
                  <a:pt x="614" y="425"/>
                  <a:pt x="594" y="410"/>
                </a:cubicBezTo>
                <a:cubicBezTo>
                  <a:pt x="595" y="409"/>
                  <a:pt x="593" y="408"/>
                  <a:pt x="594" y="406"/>
                </a:cubicBezTo>
                <a:cubicBezTo>
                  <a:pt x="564" y="385"/>
                  <a:pt x="533" y="367"/>
                  <a:pt x="505" y="346"/>
                </a:cubicBezTo>
                <a:cubicBezTo>
                  <a:pt x="476" y="330"/>
                  <a:pt x="452" y="309"/>
                  <a:pt x="423" y="292"/>
                </a:cubicBezTo>
                <a:cubicBezTo>
                  <a:pt x="415" y="286"/>
                  <a:pt x="407" y="280"/>
                  <a:pt x="397" y="275"/>
                </a:cubicBezTo>
                <a:cubicBezTo>
                  <a:pt x="396" y="271"/>
                  <a:pt x="393" y="270"/>
                  <a:pt x="389" y="269"/>
                </a:cubicBezTo>
                <a:cubicBezTo>
                  <a:pt x="315" y="216"/>
                  <a:pt x="240" y="164"/>
                  <a:pt x="166" y="113"/>
                </a:cubicBezTo>
                <a:cubicBezTo>
                  <a:pt x="144" y="96"/>
                  <a:pt x="121" y="80"/>
                  <a:pt x="99" y="64"/>
                </a:cubicBezTo>
                <a:cubicBezTo>
                  <a:pt x="91" y="59"/>
                  <a:pt x="84" y="52"/>
                  <a:pt x="75" y="49"/>
                </a:cubicBezTo>
                <a:cubicBezTo>
                  <a:pt x="128" y="90"/>
                  <a:pt x="184" y="128"/>
                  <a:pt x="240" y="166"/>
                </a:cubicBezTo>
                <a:cubicBezTo>
                  <a:pt x="309" y="217"/>
                  <a:pt x="382" y="264"/>
                  <a:pt x="451" y="314"/>
                </a:cubicBezTo>
                <a:cubicBezTo>
                  <a:pt x="471" y="325"/>
                  <a:pt x="487" y="339"/>
                  <a:pt x="507" y="350"/>
                </a:cubicBezTo>
                <a:cubicBezTo>
                  <a:pt x="513" y="356"/>
                  <a:pt x="520" y="360"/>
                  <a:pt x="528" y="364"/>
                </a:cubicBezTo>
                <a:cubicBezTo>
                  <a:pt x="528" y="366"/>
                  <a:pt x="530" y="366"/>
                  <a:pt x="531" y="368"/>
                </a:cubicBezTo>
                <a:cubicBezTo>
                  <a:pt x="540" y="373"/>
                  <a:pt x="549" y="379"/>
                  <a:pt x="557" y="385"/>
                </a:cubicBezTo>
                <a:cubicBezTo>
                  <a:pt x="569" y="391"/>
                  <a:pt x="579" y="398"/>
                  <a:pt x="588" y="406"/>
                </a:cubicBezTo>
                <a:cubicBezTo>
                  <a:pt x="591" y="405"/>
                  <a:pt x="594" y="408"/>
                  <a:pt x="592" y="409"/>
                </a:cubicBezTo>
                <a:cubicBezTo>
                  <a:pt x="490" y="344"/>
                  <a:pt x="392" y="275"/>
                  <a:pt x="292" y="208"/>
                </a:cubicBezTo>
                <a:cubicBezTo>
                  <a:pt x="220" y="156"/>
                  <a:pt x="146" y="106"/>
                  <a:pt x="75" y="54"/>
                </a:cubicBezTo>
                <a:cubicBezTo>
                  <a:pt x="73" y="54"/>
                  <a:pt x="71" y="53"/>
                  <a:pt x="69" y="53"/>
                </a:cubicBezTo>
                <a:cubicBezTo>
                  <a:pt x="69" y="51"/>
                  <a:pt x="68" y="51"/>
                  <a:pt x="68" y="49"/>
                </a:cubicBezTo>
                <a:cubicBezTo>
                  <a:pt x="60" y="44"/>
                  <a:pt x="52" y="39"/>
                  <a:pt x="45" y="34"/>
                </a:cubicBezTo>
                <a:cubicBezTo>
                  <a:pt x="38" y="30"/>
                  <a:pt x="32" y="23"/>
                  <a:pt x="25" y="18"/>
                </a:cubicBezTo>
                <a:cubicBezTo>
                  <a:pt x="17" y="13"/>
                  <a:pt x="5" y="7"/>
                  <a:pt x="0" y="0"/>
                </a:cubicBezTo>
                <a:close/>
                <a:moveTo>
                  <a:pt x="918" y="593"/>
                </a:moveTo>
                <a:cubicBezTo>
                  <a:pt x="918" y="595"/>
                  <a:pt x="920" y="595"/>
                  <a:pt x="921" y="596"/>
                </a:cubicBezTo>
                <a:cubicBezTo>
                  <a:pt x="921" y="595"/>
                  <a:pt x="922" y="595"/>
                  <a:pt x="922" y="593"/>
                </a:cubicBezTo>
                <a:cubicBezTo>
                  <a:pt x="920" y="593"/>
                  <a:pt x="919" y="593"/>
                  <a:pt x="918" y="593"/>
                </a:cubicBezTo>
                <a:close/>
                <a:moveTo>
                  <a:pt x="721" y="1021"/>
                </a:moveTo>
                <a:cubicBezTo>
                  <a:pt x="723" y="1021"/>
                  <a:pt x="724" y="1022"/>
                  <a:pt x="726" y="1022"/>
                </a:cubicBezTo>
                <a:cubicBezTo>
                  <a:pt x="726" y="1019"/>
                  <a:pt x="722" y="1019"/>
                  <a:pt x="721" y="1021"/>
                </a:cubicBezTo>
                <a:close/>
                <a:moveTo>
                  <a:pt x="587" y="393"/>
                </a:moveTo>
                <a:cubicBezTo>
                  <a:pt x="548" y="366"/>
                  <a:pt x="510" y="340"/>
                  <a:pt x="471" y="314"/>
                </a:cubicBezTo>
                <a:cubicBezTo>
                  <a:pt x="362" y="238"/>
                  <a:pt x="252" y="160"/>
                  <a:pt x="145" y="83"/>
                </a:cubicBezTo>
                <a:cubicBezTo>
                  <a:pt x="124" y="67"/>
                  <a:pt x="103" y="50"/>
                  <a:pt x="80" y="36"/>
                </a:cubicBezTo>
                <a:cubicBezTo>
                  <a:pt x="80" y="36"/>
                  <a:pt x="79" y="36"/>
                  <a:pt x="79" y="36"/>
                </a:cubicBezTo>
                <a:cubicBezTo>
                  <a:pt x="80" y="40"/>
                  <a:pt x="78" y="42"/>
                  <a:pt x="78" y="45"/>
                </a:cubicBezTo>
                <a:cubicBezTo>
                  <a:pt x="229" y="153"/>
                  <a:pt x="380" y="261"/>
                  <a:pt x="535" y="364"/>
                </a:cubicBezTo>
                <a:cubicBezTo>
                  <a:pt x="553" y="376"/>
                  <a:pt x="573" y="392"/>
                  <a:pt x="593" y="402"/>
                </a:cubicBezTo>
                <a:cubicBezTo>
                  <a:pt x="595" y="403"/>
                  <a:pt x="599" y="408"/>
                  <a:pt x="602" y="404"/>
                </a:cubicBezTo>
                <a:cubicBezTo>
                  <a:pt x="598" y="399"/>
                  <a:pt x="592" y="396"/>
                  <a:pt x="587" y="393"/>
                </a:cubicBezTo>
                <a:close/>
                <a:moveTo>
                  <a:pt x="75" y="42"/>
                </a:moveTo>
                <a:cubicBezTo>
                  <a:pt x="75" y="39"/>
                  <a:pt x="74" y="38"/>
                  <a:pt x="70" y="38"/>
                </a:cubicBezTo>
                <a:cubicBezTo>
                  <a:pt x="70" y="41"/>
                  <a:pt x="72" y="42"/>
                  <a:pt x="75" y="42"/>
                </a:cubicBezTo>
                <a:close/>
                <a:moveTo>
                  <a:pt x="825" y="236"/>
                </a:moveTo>
                <a:cubicBezTo>
                  <a:pt x="825" y="235"/>
                  <a:pt x="826" y="232"/>
                  <a:pt x="824" y="232"/>
                </a:cubicBezTo>
                <a:cubicBezTo>
                  <a:pt x="823" y="232"/>
                  <a:pt x="823" y="237"/>
                  <a:pt x="825" y="236"/>
                </a:cubicBezTo>
                <a:close/>
                <a:moveTo>
                  <a:pt x="819" y="257"/>
                </a:moveTo>
                <a:cubicBezTo>
                  <a:pt x="825" y="255"/>
                  <a:pt x="823" y="262"/>
                  <a:pt x="827" y="262"/>
                </a:cubicBezTo>
                <a:cubicBezTo>
                  <a:pt x="829" y="253"/>
                  <a:pt x="826" y="247"/>
                  <a:pt x="820" y="243"/>
                </a:cubicBezTo>
                <a:cubicBezTo>
                  <a:pt x="820" y="240"/>
                  <a:pt x="821" y="235"/>
                  <a:pt x="819" y="234"/>
                </a:cubicBezTo>
                <a:cubicBezTo>
                  <a:pt x="818" y="243"/>
                  <a:pt x="819" y="250"/>
                  <a:pt x="819" y="257"/>
                </a:cubicBezTo>
                <a:close/>
                <a:moveTo>
                  <a:pt x="817" y="271"/>
                </a:moveTo>
                <a:cubicBezTo>
                  <a:pt x="818" y="271"/>
                  <a:pt x="818" y="270"/>
                  <a:pt x="820" y="270"/>
                </a:cubicBezTo>
                <a:cubicBezTo>
                  <a:pt x="820" y="268"/>
                  <a:pt x="820" y="267"/>
                  <a:pt x="819" y="266"/>
                </a:cubicBezTo>
                <a:cubicBezTo>
                  <a:pt x="818" y="266"/>
                  <a:pt x="818" y="266"/>
                  <a:pt x="817" y="266"/>
                </a:cubicBezTo>
                <a:cubicBezTo>
                  <a:pt x="817" y="268"/>
                  <a:pt x="817" y="269"/>
                  <a:pt x="817" y="271"/>
                </a:cubicBezTo>
                <a:close/>
                <a:moveTo>
                  <a:pt x="827" y="270"/>
                </a:moveTo>
                <a:cubicBezTo>
                  <a:pt x="827" y="268"/>
                  <a:pt x="826" y="267"/>
                  <a:pt x="824" y="267"/>
                </a:cubicBezTo>
                <a:cubicBezTo>
                  <a:pt x="824" y="269"/>
                  <a:pt x="826" y="269"/>
                  <a:pt x="827" y="270"/>
                </a:cubicBezTo>
                <a:close/>
                <a:moveTo>
                  <a:pt x="790" y="282"/>
                </a:moveTo>
                <a:cubicBezTo>
                  <a:pt x="797" y="281"/>
                  <a:pt x="805" y="280"/>
                  <a:pt x="809" y="275"/>
                </a:cubicBezTo>
                <a:cubicBezTo>
                  <a:pt x="801" y="276"/>
                  <a:pt x="795" y="279"/>
                  <a:pt x="790" y="282"/>
                </a:cubicBezTo>
                <a:close/>
                <a:moveTo>
                  <a:pt x="831" y="282"/>
                </a:moveTo>
                <a:cubicBezTo>
                  <a:pt x="830" y="280"/>
                  <a:pt x="830" y="279"/>
                  <a:pt x="829" y="278"/>
                </a:cubicBezTo>
                <a:cubicBezTo>
                  <a:pt x="827" y="280"/>
                  <a:pt x="829" y="282"/>
                  <a:pt x="831" y="282"/>
                </a:cubicBezTo>
                <a:close/>
                <a:moveTo>
                  <a:pt x="817" y="288"/>
                </a:moveTo>
                <a:cubicBezTo>
                  <a:pt x="818" y="285"/>
                  <a:pt x="820" y="283"/>
                  <a:pt x="821" y="279"/>
                </a:cubicBezTo>
                <a:cubicBezTo>
                  <a:pt x="816" y="277"/>
                  <a:pt x="814" y="285"/>
                  <a:pt x="817" y="288"/>
                </a:cubicBezTo>
                <a:close/>
                <a:moveTo>
                  <a:pt x="836" y="279"/>
                </a:moveTo>
                <a:cubicBezTo>
                  <a:pt x="836" y="282"/>
                  <a:pt x="838" y="284"/>
                  <a:pt x="841" y="284"/>
                </a:cubicBezTo>
                <a:cubicBezTo>
                  <a:pt x="842" y="282"/>
                  <a:pt x="845" y="281"/>
                  <a:pt x="847" y="279"/>
                </a:cubicBezTo>
                <a:cubicBezTo>
                  <a:pt x="843" y="280"/>
                  <a:pt x="839" y="278"/>
                  <a:pt x="836" y="279"/>
                </a:cubicBezTo>
                <a:close/>
                <a:moveTo>
                  <a:pt x="820" y="288"/>
                </a:moveTo>
                <a:cubicBezTo>
                  <a:pt x="822" y="289"/>
                  <a:pt x="826" y="287"/>
                  <a:pt x="829" y="287"/>
                </a:cubicBezTo>
                <a:cubicBezTo>
                  <a:pt x="828" y="284"/>
                  <a:pt x="826" y="282"/>
                  <a:pt x="824" y="280"/>
                </a:cubicBezTo>
                <a:cubicBezTo>
                  <a:pt x="823" y="282"/>
                  <a:pt x="822" y="285"/>
                  <a:pt x="820" y="288"/>
                </a:cubicBezTo>
                <a:close/>
                <a:moveTo>
                  <a:pt x="842" y="286"/>
                </a:moveTo>
                <a:cubicBezTo>
                  <a:pt x="847" y="287"/>
                  <a:pt x="854" y="285"/>
                  <a:pt x="855" y="281"/>
                </a:cubicBezTo>
                <a:cubicBezTo>
                  <a:pt x="849" y="281"/>
                  <a:pt x="847" y="284"/>
                  <a:pt x="842" y="286"/>
                </a:cubicBezTo>
                <a:close/>
                <a:moveTo>
                  <a:pt x="794" y="287"/>
                </a:moveTo>
                <a:cubicBezTo>
                  <a:pt x="799" y="287"/>
                  <a:pt x="802" y="288"/>
                  <a:pt x="807" y="288"/>
                </a:cubicBezTo>
                <a:cubicBezTo>
                  <a:pt x="807" y="286"/>
                  <a:pt x="807" y="283"/>
                  <a:pt x="808" y="282"/>
                </a:cubicBezTo>
                <a:cubicBezTo>
                  <a:pt x="803" y="284"/>
                  <a:pt x="797" y="282"/>
                  <a:pt x="794" y="287"/>
                </a:cubicBezTo>
                <a:close/>
                <a:moveTo>
                  <a:pt x="861" y="286"/>
                </a:moveTo>
                <a:cubicBezTo>
                  <a:pt x="866" y="285"/>
                  <a:pt x="871" y="286"/>
                  <a:pt x="874" y="284"/>
                </a:cubicBezTo>
                <a:cubicBezTo>
                  <a:pt x="871" y="282"/>
                  <a:pt x="865" y="283"/>
                  <a:pt x="862" y="282"/>
                </a:cubicBezTo>
                <a:cubicBezTo>
                  <a:pt x="861" y="283"/>
                  <a:pt x="861" y="284"/>
                  <a:pt x="861" y="286"/>
                </a:cubicBezTo>
                <a:close/>
                <a:moveTo>
                  <a:pt x="854" y="286"/>
                </a:moveTo>
                <a:cubicBezTo>
                  <a:pt x="855" y="287"/>
                  <a:pt x="860" y="284"/>
                  <a:pt x="857" y="284"/>
                </a:cubicBezTo>
                <a:cubicBezTo>
                  <a:pt x="856" y="285"/>
                  <a:pt x="854" y="284"/>
                  <a:pt x="854" y="286"/>
                </a:cubicBezTo>
                <a:close/>
                <a:moveTo>
                  <a:pt x="788" y="288"/>
                </a:moveTo>
                <a:cubicBezTo>
                  <a:pt x="788" y="289"/>
                  <a:pt x="788" y="290"/>
                  <a:pt x="788" y="290"/>
                </a:cubicBezTo>
                <a:cubicBezTo>
                  <a:pt x="792" y="290"/>
                  <a:pt x="795" y="291"/>
                  <a:pt x="796" y="288"/>
                </a:cubicBezTo>
                <a:cubicBezTo>
                  <a:pt x="793" y="289"/>
                  <a:pt x="790" y="286"/>
                  <a:pt x="788" y="288"/>
                </a:cubicBezTo>
                <a:close/>
                <a:moveTo>
                  <a:pt x="772" y="292"/>
                </a:moveTo>
                <a:cubicBezTo>
                  <a:pt x="775" y="293"/>
                  <a:pt x="784" y="294"/>
                  <a:pt x="783" y="289"/>
                </a:cubicBezTo>
                <a:cubicBezTo>
                  <a:pt x="779" y="289"/>
                  <a:pt x="775" y="290"/>
                  <a:pt x="772" y="292"/>
                </a:cubicBezTo>
                <a:close/>
                <a:moveTo>
                  <a:pt x="855" y="290"/>
                </a:moveTo>
                <a:cubicBezTo>
                  <a:pt x="856" y="291"/>
                  <a:pt x="857" y="291"/>
                  <a:pt x="859" y="290"/>
                </a:cubicBezTo>
                <a:cubicBezTo>
                  <a:pt x="858" y="289"/>
                  <a:pt x="855" y="289"/>
                  <a:pt x="855" y="290"/>
                </a:cubicBezTo>
                <a:close/>
                <a:moveTo>
                  <a:pt x="848" y="291"/>
                </a:moveTo>
                <a:cubicBezTo>
                  <a:pt x="848" y="293"/>
                  <a:pt x="851" y="291"/>
                  <a:pt x="852" y="292"/>
                </a:cubicBezTo>
                <a:cubicBezTo>
                  <a:pt x="853" y="289"/>
                  <a:pt x="847" y="289"/>
                  <a:pt x="848" y="291"/>
                </a:cubicBezTo>
                <a:close/>
                <a:moveTo>
                  <a:pt x="902" y="292"/>
                </a:moveTo>
                <a:cubicBezTo>
                  <a:pt x="885" y="289"/>
                  <a:pt x="870" y="295"/>
                  <a:pt x="853" y="295"/>
                </a:cubicBezTo>
                <a:cubicBezTo>
                  <a:pt x="852" y="299"/>
                  <a:pt x="856" y="300"/>
                  <a:pt x="858" y="301"/>
                </a:cubicBezTo>
                <a:cubicBezTo>
                  <a:pt x="865" y="308"/>
                  <a:pt x="873" y="317"/>
                  <a:pt x="881" y="325"/>
                </a:cubicBezTo>
                <a:cubicBezTo>
                  <a:pt x="888" y="333"/>
                  <a:pt x="897" y="341"/>
                  <a:pt x="906" y="347"/>
                </a:cubicBezTo>
                <a:cubicBezTo>
                  <a:pt x="906" y="343"/>
                  <a:pt x="902" y="343"/>
                  <a:pt x="902" y="340"/>
                </a:cubicBezTo>
                <a:cubicBezTo>
                  <a:pt x="911" y="332"/>
                  <a:pt x="905" y="306"/>
                  <a:pt x="906" y="290"/>
                </a:cubicBezTo>
                <a:cubicBezTo>
                  <a:pt x="904" y="289"/>
                  <a:pt x="903" y="291"/>
                  <a:pt x="902" y="292"/>
                </a:cubicBezTo>
                <a:close/>
                <a:moveTo>
                  <a:pt x="817" y="295"/>
                </a:moveTo>
                <a:cubicBezTo>
                  <a:pt x="820" y="294"/>
                  <a:pt x="826" y="296"/>
                  <a:pt x="826" y="292"/>
                </a:cubicBezTo>
                <a:cubicBezTo>
                  <a:pt x="823" y="292"/>
                  <a:pt x="817" y="290"/>
                  <a:pt x="817" y="295"/>
                </a:cubicBezTo>
                <a:close/>
                <a:moveTo>
                  <a:pt x="823" y="301"/>
                </a:moveTo>
                <a:cubicBezTo>
                  <a:pt x="824" y="302"/>
                  <a:pt x="825" y="303"/>
                  <a:pt x="827" y="303"/>
                </a:cubicBezTo>
                <a:cubicBezTo>
                  <a:pt x="829" y="302"/>
                  <a:pt x="832" y="301"/>
                  <a:pt x="831" y="297"/>
                </a:cubicBezTo>
                <a:cubicBezTo>
                  <a:pt x="827" y="297"/>
                  <a:pt x="824" y="297"/>
                  <a:pt x="823" y="301"/>
                </a:cubicBezTo>
                <a:close/>
                <a:moveTo>
                  <a:pt x="741" y="303"/>
                </a:moveTo>
                <a:cubicBezTo>
                  <a:pt x="741" y="315"/>
                  <a:pt x="741" y="334"/>
                  <a:pt x="741" y="350"/>
                </a:cubicBezTo>
                <a:cubicBezTo>
                  <a:pt x="742" y="352"/>
                  <a:pt x="746" y="353"/>
                  <a:pt x="744" y="356"/>
                </a:cubicBezTo>
                <a:cubicBezTo>
                  <a:pt x="742" y="356"/>
                  <a:pt x="744" y="352"/>
                  <a:pt x="742" y="353"/>
                </a:cubicBezTo>
                <a:cubicBezTo>
                  <a:pt x="739" y="356"/>
                  <a:pt x="746" y="359"/>
                  <a:pt x="742" y="363"/>
                </a:cubicBezTo>
                <a:cubicBezTo>
                  <a:pt x="741" y="363"/>
                  <a:pt x="739" y="360"/>
                  <a:pt x="737" y="362"/>
                </a:cubicBezTo>
                <a:cubicBezTo>
                  <a:pt x="749" y="376"/>
                  <a:pt x="758" y="392"/>
                  <a:pt x="770" y="405"/>
                </a:cubicBezTo>
                <a:cubicBezTo>
                  <a:pt x="781" y="401"/>
                  <a:pt x="791" y="397"/>
                  <a:pt x="802" y="393"/>
                </a:cubicBezTo>
                <a:cubicBezTo>
                  <a:pt x="801" y="383"/>
                  <a:pt x="806" y="368"/>
                  <a:pt x="801" y="361"/>
                </a:cubicBezTo>
                <a:cubicBezTo>
                  <a:pt x="805" y="354"/>
                  <a:pt x="803" y="342"/>
                  <a:pt x="804" y="333"/>
                </a:cubicBezTo>
                <a:cubicBezTo>
                  <a:pt x="805" y="322"/>
                  <a:pt x="807" y="311"/>
                  <a:pt x="807" y="299"/>
                </a:cubicBezTo>
                <a:cubicBezTo>
                  <a:pt x="787" y="300"/>
                  <a:pt x="770" y="300"/>
                  <a:pt x="752" y="302"/>
                </a:cubicBezTo>
                <a:cubicBezTo>
                  <a:pt x="765" y="311"/>
                  <a:pt x="774" y="323"/>
                  <a:pt x="786" y="332"/>
                </a:cubicBezTo>
                <a:cubicBezTo>
                  <a:pt x="790" y="339"/>
                  <a:pt x="800" y="342"/>
                  <a:pt x="801" y="349"/>
                </a:cubicBezTo>
                <a:cubicBezTo>
                  <a:pt x="800" y="347"/>
                  <a:pt x="796" y="347"/>
                  <a:pt x="796" y="343"/>
                </a:cubicBezTo>
                <a:cubicBezTo>
                  <a:pt x="780" y="332"/>
                  <a:pt x="768" y="316"/>
                  <a:pt x="751" y="304"/>
                </a:cubicBezTo>
                <a:cubicBezTo>
                  <a:pt x="751" y="303"/>
                  <a:pt x="751" y="302"/>
                  <a:pt x="751" y="301"/>
                </a:cubicBezTo>
                <a:cubicBezTo>
                  <a:pt x="749" y="302"/>
                  <a:pt x="744" y="300"/>
                  <a:pt x="745" y="303"/>
                </a:cubicBezTo>
                <a:cubicBezTo>
                  <a:pt x="750" y="307"/>
                  <a:pt x="755" y="313"/>
                  <a:pt x="760" y="318"/>
                </a:cubicBezTo>
                <a:cubicBezTo>
                  <a:pt x="756" y="318"/>
                  <a:pt x="756" y="315"/>
                  <a:pt x="753" y="314"/>
                </a:cubicBezTo>
                <a:cubicBezTo>
                  <a:pt x="753" y="315"/>
                  <a:pt x="754" y="317"/>
                  <a:pt x="753" y="317"/>
                </a:cubicBezTo>
                <a:cubicBezTo>
                  <a:pt x="750" y="314"/>
                  <a:pt x="745" y="312"/>
                  <a:pt x="743" y="307"/>
                </a:cubicBezTo>
                <a:cubicBezTo>
                  <a:pt x="747" y="308"/>
                  <a:pt x="749" y="314"/>
                  <a:pt x="753" y="313"/>
                </a:cubicBezTo>
                <a:cubicBezTo>
                  <a:pt x="748" y="310"/>
                  <a:pt x="747" y="305"/>
                  <a:pt x="741" y="303"/>
                </a:cubicBezTo>
                <a:close/>
                <a:moveTo>
                  <a:pt x="823" y="307"/>
                </a:moveTo>
                <a:cubicBezTo>
                  <a:pt x="822" y="301"/>
                  <a:pt x="811" y="305"/>
                  <a:pt x="815" y="315"/>
                </a:cubicBezTo>
                <a:cubicBezTo>
                  <a:pt x="817" y="313"/>
                  <a:pt x="824" y="309"/>
                  <a:pt x="823" y="307"/>
                </a:cubicBezTo>
                <a:close/>
                <a:moveTo>
                  <a:pt x="831" y="307"/>
                </a:moveTo>
                <a:cubicBezTo>
                  <a:pt x="831" y="306"/>
                  <a:pt x="831" y="305"/>
                  <a:pt x="831" y="304"/>
                </a:cubicBezTo>
                <a:cubicBezTo>
                  <a:pt x="829" y="304"/>
                  <a:pt x="829" y="307"/>
                  <a:pt x="831" y="307"/>
                </a:cubicBezTo>
                <a:close/>
                <a:moveTo>
                  <a:pt x="818" y="319"/>
                </a:moveTo>
                <a:cubicBezTo>
                  <a:pt x="823" y="321"/>
                  <a:pt x="825" y="314"/>
                  <a:pt x="829" y="313"/>
                </a:cubicBezTo>
                <a:cubicBezTo>
                  <a:pt x="829" y="311"/>
                  <a:pt x="827" y="310"/>
                  <a:pt x="826" y="309"/>
                </a:cubicBezTo>
                <a:cubicBezTo>
                  <a:pt x="823" y="312"/>
                  <a:pt x="818" y="313"/>
                  <a:pt x="818" y="319"/>
                </a:cubicBezTo>
                <a:close/>
                <a:moveTo>
                  <a:pt x="823" y="323"/>
                </a:moveTo>
                <a:cubicBezTo>
                  <a:pt x="825" y="323"/>
                  <a:pt x="826" y="325"/>
                  <a:pt x="829" y="325"/>
                </a:cubicBezTo>
                <a:cubicBezTo>
                  <a:pt x="833" y="323"/>
                  <a:pt x="831" y="319"/>
                  <a:pt x="832" y="315"/>
                </a:cubicBezTo>
                <a:cubicBezTo>
                  <a:pt x="828" y="316"/>
                  <a:pt x="825" y="319"/>
                  <a:pt x="823" y="323"/>
                </a:cubicBezTo>
                <a:close/>
                <a:moveTo>
                  <a:pt x="814" y="337"/>
                </a:moveTo>
                <a:cubicBezTo>
                  <a:pt x="818" y="335"/>
                  <a:pt x="819" y="332"/>
                  <a:pt x="823" y="330"/>
                </a:cubicBezTo>
                <a:cubicBezTo>
                  <a:pt x="822" y="328"/>
                  <a:pt x="821" y="326"/>
                  <a:pt x="818" y="325"/>
                </a:cubicBezTo>
                <a:cubicBezTo>
                  <a:pt x="815" y="328"/>
                  <a:pt x="814" y="330"/>
                  <a:pt x="814" y="337"/>
                </a:cubicBezTo>
                <a:close/>
                <a:moveTo>
                  <a:pt x="830" y="327"/>
                </a:moveTo>
                <a:cubicBezTo>
                  <a:pt x="830" y="328"/>
                  <a:pt x="830" y="328"/>
                  <a:pt x="831" y="329"/>
                </a:cubicBezTo>
                <a:cubicBezTo>
                  <a:pt x="832" y="329"/>
                  <a:pt x="833" y="328"/>
                  <a:pt x="833" y="326"/>
                </a:cubicBezTo>
                <a:cubicBezTo>
                  <a:pt x="831" y="326"/>
                  <a:pt x="831" y="326"/>
                  <a:pt x="830" y="327"/>
                </a:cubicBezTo>
                <a:close/>
                <a:moveTo>
                  <a:pt x="838" y="332"/>
                </a:moveTo>
                <a:cubicBezTo>
                  <a:pt x="838" y="330"/>
                  <a:pt x="838" y="329"/>
                  <a:pt x="837" y="328"/>
                </a:cubicBezTo>
                <a:cubicBezTo>
                  <a:pt x="836" y="329"/>
                  <a:pt x="836" y="333"/>
                  <a:pt x="838" y="332"/>
                </a:cubicBezTo>
                <a:close/>
                <a:moveTo>
                  <a:pt x="817" y="340"/>
                </a:moveTo>
                <a:cubicBezTo>
                  <a:pt x="819" y="340"/>
                  <a:pt x="818" y="342"/>
                  <a:pt x="820" y="342"/>
                </a:cubicBezTo>
                <a:cubicBezTo>
                  <a:pt x="824" y="338"/>
                  <a:pt x="828" y="337"/>
                  <a:pt x="831" y="333"/>
                </a:cubicBezTo>
                <a:cubicBezTo>
                  <a:pt x="824" y="329"/>
                  <a:pt x="820" y="336"/>
                  <a:pt x="817" y="340"/>
                </a:cubicBezTo>
                <a:close/>
                <a:moveTo>
                  <a:pt x="823" y="344"/>
                </a:moveTo>
                <a:cubicBezTo>
                  <a:pt x="825" y="345"/>
                  <a:pt x="827" y="346"/>
                  <a:pt x="829" y="346"/>
                </a:cubicBezTo>
                <a:cubicBezTo>
                  <a:pt x="833" y="345"/>
                  <a:pt x="835" y="340"/>
                  <a:pt x="833" y="336"/>
                </a:cubicBezTo>
                <a:cubicBezTo>
                  <a:pt x="828" y="338"/>
                  <a:pt x="826" y="341"/>
                  <a:pt x="823" y="344"/>
                </a:cubicBezTo>
                <a:close/>
                <a:moveTo>
                  <a:pt x="809" y="342"/>
                </a:moveTo>
                <a:cubicBezTo>
                  <a:pt x="810" y="341"/>
                  <a:pt x="811" y="338"/>
                  <a:pt x="809" y="338"/>
                </a:cubicBezTo>
                <a:cubicBezTo>
                  <a:pt x="808" y="339"/>
                  <a:pt x="808" y="341"/>
                  <a:pt x="809" y="342"/>
                </a:cubicBezTo>
                <a:close/>
                <a:moveTo>
                  <a:pt x="814" y="357"/>
                </a:moveTo>
                <a:cubicBezTo>
                  <a:pt x="817" y="358"/>
                  <a:pt x="821" y="353"/>
                  <a:pt x="824" y="351"/>
                </a:cubicBezTo>
                <a:cubicBezTo>
                  <a:pt x="822" y="349"/>
                  <a:pt x="820" y="348"/>
                  <a:pt x="818" y="346"/>
                </a:cubicBezTo>
                <a:cubicBezTo>
                  <a:pt x="815" y="348"/>
                  <a:pt x="813" y="354"/>
                  <a:pt x="814" y="357"/>
                </a:cubicBezTo>
                <a:close/>
                <a:moveTo>
                  <a:pt x="831" y="350"/>
                </a:moveTo>
                <a:cubicBezTo>
                  <a:pt x="835" y="351"/>
                  <a:pt x="835" y="346"/>
                  <a:pt x="832" y="346"/>
                </a:cubicBezTo>
                <a:cubicBezTo>
                  <a:pt x="832" y="348"/>
                  <a:pt x="831" y="348"/>
                  <a:pt x="831" y="350"/>
                </a:cubicBezTo>
                <a:close/>
                <a:moveTo>
                  <a:pt x="839" y="355"/>
                </a:moveTo>
                <a:cubicBezTo>
                  <a:pt x="840" y="353"/>
                  <a:pt x="840" y="350"/>
                  <a:pt x="838" y="350"/>
                </a:cubicBezTo>
                <a:cubicBezTo>
                  <a:pt x="839" y="351"/>
                  <a:pt x="837" y="354"/>
                  <a:pt x="839" y="355"/>
                </a:cubicBezTo>
                <a:close/>
                <a:moveTo>
                  <a:pt x="818" y="361"/>
                </a:moveTo>
                <a:cubicBezTo>
                  <a:pt x="820" y="361"/>
                  <a:pt x="819" y="362"/>
                  <a:pt x="821" y="362"/>
                </a:cubicBezTo>
                <a:cubicBezTo>
                  <a:pt x="824" y="359"/>
                  <a:pt x="828" y="358"/>
                  <a:pt x="831" y="355"/>
                </a:cubicBezTo>
                <a:cubicBezTo>
                  <a:pt x="826" y="350"/>
                  <a:pt x="819" y="356"/>
                  <a:pt x="818" y="361"/>
                </a:cubicBezTo>
                <a:close/>
                <a:moveTo>
                  <a:pt x="824" y="364"/>
                </a:moveTo>
                <a:cubicBezTo>
                  <a:pt x="829" y="371"/>
                  <a:pt x="837" y="364"/>
                  <a:pt x="834" y="357"/>
                </a:cubicBezTo>
                <a:cubicBezTo>
                  <a:pt x="830" y="358"/>
                  <a:pt x="826" y="360"/>
                  <a:pt x="824" y="364"/>
                </a:cubicBezTo>
                <a:close/>
                <a:moveTo>
                  <a:pt x="819" y="374"/>
                </a:moveTo>
                <a:cubicBezTo>
                  <a:pt x="819" y="371"/>
                  <a:pt x="822" y="373"/>
                  <a:pt x="824" y="372"/>
                </a:cubicBezTo>
                <a:cubicBezTo>
                  <a:pt x="823" y="370"/>
                  <a:pt x="821" y="369"/>
                  <a:pt x="818" y="368"/>
                </a:cubicBezTo>
                <a:cubicBezTo>
                  <a:pt x="815" y="370"/>
                  <a:pt x="812" y="372"/>
                  <a:pt x="813" y="379"/>
                </a:cubicBezTo>
                <a:cubicBezTo>
                  <a:pt x="816" y="379"/>
                  <a:pt x="818" y="378"/>
                  <a:pt x="818" y="376"/>
                </a:cubicBezTo>
                <a:cubicBezTo>
                  <a:pt x="818" y="373"/>
                  <a:pt x="815" y="374"/>
                  <a:pt x="816" y="372"/>
                </a:cubicBezTo>
                <a:cubicBezTo>
                  <a:pt x="818" y="373"/>
                  <a:pt x="818" y="368"/>
                  <a:pt x="820" y="371"/>
                </a:cubicBezTo>
                <a:cubicBezTo>
                  <a:pt x="819" y="371"/>
                  <a:pt x="816" y="375"/>
                  <a:pt x="819" y="374"/>
                </a:cubicBezTo>
                <a:close/>
                <a:moveTo>
                  <a:pt x="842" y="377"/>
                </a:moveTo>
                <a:cubicBezTo>
                  <a:pt x="841" y="375"/>
                  <a:pt x="842" y="372"/>
                  <a:pt x="840" y="372"/>
                </a:cubicBezTo>
                <a:cubicBezTo>
                  <a:pt x="840" y="374"/>
                  <a:pt x="839" y="377"/>
                  <a:pt x="842" y="377"/>
                </a:cubicBezTo>
                <a:close/>
                <a:moveTo>
                  <a:pt x="825" y="374"/>
                </a:moveTo>
                <a:cubicBezTo>
                  <a:pt x="825" y="375"/>
                  <a:pt x="825" y="376"/>
                  <a:pt x="825" y="376"/>
                </a:cubicBezTo>
                <a:cubicBezTo>
                  <a:pt x="826" y="377"/>
                  <a:pt x="830" y="378"/>
                  <a:pt x="831" y="376"/>
                </a:cubicBezTo>
                <a:cubicBezTo>
                  <a:pt x="830" y="375"/>
                  <a:pt x="828" y="372"/>
                  <a:pt x="825" y="374"/>
                </a:cubicBezTo>
                <a:close/>
                <a:moveTo>
                  <a:pt x="818" y="381"/>
                </a:moveTo>
                <a:cubicBezTo>
                  <a:pt x="822" y="385"/>
                  <a:pt x="822" y="377"/>
                  <a:pt x="825" y="379"/>
                </a:cubicBezTo>
                <a:cubicBezTo>
                  <a:pt x="825" y="377"/>
                  <a:pt x="825" y="376"/>
                  <a:pt x="822" y="376"/>
                </a:cubicBezTo>
                <a:cubicBezTo>
                  <a:pt x="823" y="380"/>
                  <a:pt x="817" y="377"/>
                  <a:pt x="818" y="381"/>
                </a:cubicBezTo>
                <a:close/>
                <a:moveTo>
                  <a:pt x="824" y="383"/>
                </a:moveTo>
                <a:cubicBezTo>
                  <a:pt x="828" y="389"/>
                  <a:pt x="838" y="387"/>
                  <a:pt x="835" y="379"/>
                </a:cubicBezTo>
                <a:cubicBezTo>
                  <a:pt x="829" y="378"/>
                  <a:pt x="830" y="384"/>
                  <a:pt x="824" y="383"/>
                </a:cubicBezTo>
                <a:close/>
                <a:moveTo>
                  <a:pt x="809" y="383"/>
                </a:moveTo>
                <a:cubicBezTo>
                  <a:pt x="810" y="380"/>
                  <a:pt x="809" y="379"/>
                  <a:pt x="807" y="379"/>
                </a:cubicBezTo>
                <a:cubicBezTo>
                  <a:pt x="807" y="381"/>
                  <a:pt x="807" y="383"/>
                  <a:pt x="809" y="383"/>
                </a:cubicBezTo>
                <a:close/>
                <a:moveTo>
                  <a:pt x="813" y="393"/>
                </a:moveTo>
                <a:cubicBezTo>
                  <a:pt x="816" y="391"/>
                  <a:pt x="821" y="393"/>
                  <a:pt x="823" y="390"/>
                </a:cubicBezTo>
                <a:cubicBezTo>
                  <a:pt x="820" y="389"/>
                  <a:pt x="812" y="386"/>
                  <a:pt x="813" y="393"/>
                </a:cubicBezTo>
                <a:close/>
                <a:moveTo>
                  <a:pt x="817" y="401"/>
                </a:moveTo>
                <a:cubicBezTo>
                  <a:pt x="824" y="400"/>
                  <a:pt x="829" y="401"/>
                  <a:pt x="832" y="396"/>
                </a:cubicBezTo>
                <a:cubicBezTo>
                  <a:pt x="826" y="393"/>
                  <a:pt x="820" y="397"/>
                  <a:pt x="817" y="401"/>
                </a:cubicBezTo>
                <a:close/>
                <a:moveTo>
                  <a:pt x="812" y="396"/>
                </a:moveTo>
                <a:cubicBezTo>
                  <a:pt x="812" y="397"/>
                  <a:pt x="812" y="398"/>
                  <a:pt x="812" y="399"/>
                </a:cubicBezTo>
                <a:cubicBezTo>
                  <a:pt x="815" y="399"/>
                  <a:pt x="816" y="398"/>
                  <a:pt x="818" y="396"/>
                </a:cubicBezTo>
                <a:cubicBezTo>
                  <a:pt x="817" y="395"/>
                  <a:pt x="813" y="395"/>
                  <a:pt x="812" y="396"/>
                </a:cubicBezTo>
                <a:close/>
                <a:moveTo>
                  <a:pt x="865" y="400"/>
                </a:moveTo>
                <a:cubicBezTo>
                  <a:pt x="859" y="401"/>
                  <a:pt x="856" y="398"/>
                  <a:pt x="849" y="397"/>
                </a:cubicBezTo>
                <a:cubicBezTo>
                  <a:pt x="852" y="400"/>
                  <a:pt x="862" y="403"/>
                  <a:pt x="865" y="400"/>
                </a:cubicBezTo>
                <a:close/>
                <a:moveTo>
                  <a:pt x="778" y="407"/>
                </a:moveTo>
                <a:cubicBezTo>
                  <a:pt x="785" y="411"/>
                  <a:pt x="793" y="404"/>
                  <a:pt x="801" y="403"/>
                </a:cubicBezTo>
                <a:cubicBezTo>
                  <a:pt x="801" y="400"/>
                  <a:pt x="802" y="400"/>
                  <a:pt x="801" y="398"/>
                </a:cubicBezTo>
                <a:cubicBezTo>
                  <a:pt x="792" y="400"/>
                  <a:pt x="784" y="402"/>
                  <a:pt x="778" y="407"/>
                </a:cubicBezTo>
                <a:close/>
                <a:moveTo>
                  <a:pt x="824" y="404"/>
                </a:moveTo>
                <a:cubicBezTo>
                  <a:pt x="823" y="403"/>
                  <a:pt x="819" y="403"/>
                  <a:pt x="817" y="403"/>
                </a:cubicBezTo>
                <a:cubicBezTo>
                  <a:pt x="817" y="407"/>
                  <a:pt x="823" y="407"/>
                  <a:pt x="824" y="404"/>
                </a:cubicBezTo>
                <a:close/>
                <a:moveTo>
                  <a:pt x="822" y="409"/>
                </a:moveTo>
                <a:cubicBezTo>
                  <a:pt x="825" y="410"/>
                  <a:pt x="826" y="413"/>
                  <a:pt x="830" y="413"/>
                </a:cubicBezTo>
                <a:cubicBezTo>
                  <a:pt x="832" y="410"/>
                  <a:pt x="836" y="409"/>
                  <a:pt x="837" y="405"/>
                </a:cubicBezTo>
                <a:cubicBezTo>
                  <a:pt x="831" y="401"/>
                  <a:pt x="825" y="406"/>
                  <a:pt x="822" y="409"/>
                </a:cubicBezTo>
                <a:close/>
                <a:moveTo>
                  <a:pt x="846" y="404"/>
                </a:moveTo>
                <a:cubicBezTo>
                  <a:pt x="847" y="408"/>
                  <a:pt x="846" y="414"/>
                  <a:pt x="849" y="415"/>
                </a:cubicBezTo>
                <a:cubicBezTo>
                  <a:pt x="851" y="412"/>
                  <a:pt x="858" y="410"/>
                  <a:pt x="856" y="405"/>
                </a:cubicBezTo>
                <a:cubicBezTo>
                  <a:pt x="853" y="404"/>
                  <a:pt x="849" y="404"/>
                  <a:pt x="846" y="404"/>
                </a:cubicBezTo>
                <a:close/>
                <a:moveTo>
                  <a:pt x="883" y="404"/>
                </a:moveTo>
                <a:cubicBezTo>
                  <a:pt x="881" y="404"/>
                  <a:pt x="877" y="403"/>
                  <a:pt x="876" y="405"/>
                </a:cubicBezTo>
                <a:cubicBezTo>
                  <a:pt x="878" y="405"/>
                  <a:pt x="882" y="406"/>
                  <a:pt x="883" y="404"/>
                </a:cubicBezTo>
                <a:close/>
                <a:moveTo>
                  <a:pt x="812" y="413"/>
                </a:moveTo>
                <a:cubicBezTo>
                  <a:pt x="814" y="414"/>
                  <a:pt x="816" y="411"/>
                  <a:pt x="816" y="409"/>
                </a:cubicBezTo>
                <a:cubicBezTo>
                  <a:pt x="814" y="409"/>
                  <a:pt x="815" y="406"/>
                  <a:pt x="812" y="407"/>
                </a:cubicBezTo>
                <a:cubicBezTo>
                  <a:pt x="812" y="409"/>
                  <a:pt x="812" y="411"/>
                  <a:pt x="812" y="413"/>
                </a:cubicBezTo>
                <a:close/>
                <a:moveTo>
                  <a:pt x="841" y="412"/>
                </a:moveTo>
                <a:cubicBezTo>
                  <a:pt x="841" y="411"/>
                  <a:pt x="843" y="407"/>
                  <a:pt x="840" y="407"/>
                </a:cubicBezTo>
                <a:cubicBezTo>
                  <a:pt x="841" y="408"/>
                  <a:pt x="839" y="412"/>
                  <a:pt x="841" y="412"/>
                </a:cubicBezTo>
                <a:close/>
                <a:moveTo>
                  <a:pt x="864" y="411"/>
                </a:moveTo>
                <a:cubicBezTo>
                  <a:pt x="867" y="411"/>
                  <a:pt x="868" y="409"/>
                  <a:pt x="868" y="407"/>
                </a:cubicBezTo>
                <a:cubicBezTo>
                  <a:pt x="864" y="406"/>
                  <a:pt x="863" y="408"/>
                  <a:pt x="864" y="411"/>
                </a:cubicBezTo>
                <a:close/>
                <a:moveTo>
                  <a:pt x="786" y="411"/>
                </a:moveTo>
                <a:cubicBezTo>
                  <a:pt x="789" y="416"/>
                  <a:pt x="794" y="420"/>
                  <a:pt x="800" y="423"/>
                </a:cubicBezTo>
                <a:cubicBezTo>
                  <a:pt x="800" y="418"/>
                  <a:pt x="802" y="411"/>
                  <a:pt x="801" y="407"/>
                </a:cubicBezTo>
                <a:cubicBezTo>
                  <a:pt x="795" y="408"/>
                  <a:pt x="791" y="410"/>
                  <a:pt x="786" y="411"/>
                </a:cubicBezTo>
                <a:close/>
                <a:moveTo>
                  <a:pt x="872" y="409"/>
                </a:moveTo>
                <a:cubicBezTo>
                  <a:pt x="874" y="410"/>
                  <a:pt x="876" y="413"/>
                  <a:pt x="879" y="415"/>
                </a:cubicBezTo>
                <a:cubicBezTo>
                  <a:pt x="883" y="414"/>
                  <a:pt x="887" y="413"/>
                  <a:pt x="889" y="410"/>
                </a:cubicBezTo>
                <a:cubicBezTo>
                  <a:pt x="883" y="410"/>
                  <a:pt x="876" y="405"/>
                  <a:pt x="872" y="409"/>
                </a:cubicBezTo>
                <a:close/>
                <a:moveTo>
                  <a:pt x="777" y="411"/>
                </a:moveTo>
                <a:cubicBezTo>
                  <a:pt x="777" y="408"/>
                  <a:pt x="775" y="408"/>
                  <a:pt x="773" y="408"/>
                </a:cubicBezTo>
                <a:cubicBezTo>
                  <a:pt x="772" y="411"/>
                  <a:pt x="775" y="410"/>
                  <a:pt x="777" y="411"/>
                </a:cubicBezTo>
                <a:close/>
                <a:moveTo>
                  <a:pt x="751" y="417"/>
                </a:moveTo>
                <a:cubicBezTo>
                  <a:pt x="759" y="416"/>
                  <a:pt x="766" y="415"/>
                  <a:pt x="771" y="411"/>
                </a:cubicBezTo>
                <a:cubicBezTo>
                  <a:pt x="764" y="409"/>
                  <a:pt x="756" y="413"/>
                  <a:pt x="751" y="417"/>
                </a:cubicBezTo>
                <a:close/>
                <a:moveTo>
                  <a:pt x="848" y="417"/>
                </a:moveTo>
                <a:cubicBezTo>
                  <a:pt x="849" y="419"/>
                  <a:pt x="847" y="419"/>
                  <a:pt x="848" y="420"/>
                </a:cubicBezTo>
                <a:cubicBezTo>
                  <a:pt x="857" y="422"/>
                  <a:pt x="861" y="418"/>
                  <a:pt x="863" y="412"/>
                </a:cubicBezTo>
                <a:cubicBezTo>
                  <a:pt x="860" y="414"/>
                  <a:pt x="860" y="411"/>
                  <a:pt x="857" y="411"/>
                </a:cubicBezTo>
                <a:cubicBezTo>
                  <a:pt x="855" y="413"/>
                  <a:pt x="853" y="416"/>
                  <a:pt x="848" y="417"/>
                </a:cubicBezTo>
                <a:close/>
                <a:moveTo>
                  <a:pt x="881" y="418"/>
                </a:moveTo>
                <a:cubicBezTo>
                  <a:pt x="889" y="421"/>
                  <a:pt x="893" y="415"/>
                  <a:pt x="897" y="412"/>
                </a:cubicBezTo>
                <a:cubicBezTo>
                  <a:pt x="892" y="409"/>
                  <a:pt x="885" y="416"/>
                  <a:pt x="881" y="418"/>
                </a:cubicBezTo>
                <a:close/>
                <a:moveTo>
                  <a:pt x="832" y="415"/>
                </a:moveTo>
                <a:cubicBezTo>
                  <a:pt x="833" y="417"/>
                  <a:pt x="835" y="418"/>
                  <a:pt x="837" y="419"/>
                </a:cubicBezTo>
                <a:cubicBezTo>
                  <a:pt x="838" y="412"/>
                  <a:pt x="835" y="410"/>
                  <a:pt x="832" y="415"/>
                </a:cubicBezTo>
                <a:close/>
                <a:moveTo>
                  <a:pt x="872" y="418"/>
                </a:moveTo>
                <a:cubicBezTo>
                  <a:pt x="873" y="417"/>
                  <a:pt x="877" y="418"/>
                  <a:pt x="877" y="416"/>
                </a:cubicBezTo>
                <a:cubicBezTo>
                  <a:pt x="873" y="416"/>
                  <a:pt x="874" y="411"/>
                  <a:pt x="870" y="411"/>
                </a:cubicBezTo>
                <a:cubicBezTo>
                  <a:pt x="869" y="413"/>
                  <a:pt x="872" y="415"/>
                  <a:pt x="872" y="418"/>
                </a:cubicBezTo>
                <a:close/>
                <a:moveTo>
                  <a:pt x="812" y="422"/>
                </a:moveTo>
                <a:cubicBezTo>
                  <a:pt x="820" y="426"/>
                  <a:pt x="821" y="418"/>
                  <a:pt x="820" y="413"/>
                </a:cubicBezTo>
                <a:cubicBezTo>
                  <a:pt x="816" y="412"/>
                  <a:pt x="813" y="417"/>
                  <a:pt x="812" y="422"/>
                </a:cubicBezTo>
                <a:close/>
                <a:moveTo>
                  <a:pt x="891" y="418"/>
                </a:moveTo>
                <a:cubicBezTo>
                  <a:pt x="899" y="419"/>
                  <a:pt x="907" y="419"/>
                  <a:pt x="913" y="417"/>
                </a:cubicBezTo>
                <a:cubicBezTo>
                  <a:pt x="915" y="418"/>
                  <a:pt x="919" y="420"/>
                  <a:pt x="921" y="417"/>
                </a:cubicBezTo>
                <a:cubicBezTo>
                  <a:pt x="913" y="412"/>
                  <a:pt x="898" y="412"/>
                  <a:pt x="891" y="418"/>
                </a:cubicBezTo>
                <a:close/>
                <a:moveTo>
                  <a:pt x="777" y="417"/>
                </a:moveTo>
                <a:cubicBezTo>
                  <a:pt x="780" y="417"/>
                  <a:pt x="780" y="413"/>
                  <a:pt x="777" y="413"/>
                </a:cubicBezTo>
                <a:cubicBezTo>
                  <a:pt x="777" y="415"/>
                  <a:pt x="777" y="416"/>
                  <a:pt x="777" y="417"/>
                </a:cubicBezTo>
                <a:close/>
                <a:moveTo>
                  <a:pt x="781" y="415"/>
                </a:moveTo>
                <a:cubicBezTo>
                  <a:pt x="781" y="416"/>
                  <a:pt x="780" y="421"/>
                  <a:pt x="783" y="424"/>
                </a:cubicBezTo>
                <a:cubicBezTo>
                  <a:pt x="787" y="425"/>
                  <a:pt x="788" y="423"/>
                  <a:pt x="792" y="424"/>
                </a:cubicBezTo>
                <a:cubicBezTo>
                  <a:pt x="790" y="420"/>
                  <a:pt x="785" y="416"/>
                  <a:pt x="781" y="415"/>
                </a:cubicBezTo>
                <a:close/>
                <a:moveTo>
                  <a:pt x="822" y="420"/>
                </a:moveTo>
                <a:cubicBezTo>
                  <a:pt x="823" y="418"/>
                  <a:pt x="825" y="418"/>
                  <a:pt x="825" y="416"/>
                </a:cubicBezTo>
                <a:cubicBezTo>
                  <a:pt x="825" y="415"/>
                  <a:pt x="823" y="414"/>
                  <a:pt x="821" y="414"/>
                </a:cubicBezTo>
                <a:cubicBezTo>
                  <a:pt x="822" y="417"/>
                  <a:pt x="820" y="418"/>
                  <a:pt x="822" y="420"/>
                </a:cubicBezTo>
                <a:close/>
                <a:moveTo>
                  <a:pt x="760" y="420"/>
                </a:moveTo>
                <a:cubicBezTo>
                  <a:pt x="763" y="423"/>
                  <a:pt x="768" y="425"/>
                  <a:pt x="772" y="426"/>
                </a:cubicBezTo>
                <a:cubicBezTo>
                  <a:pt x="774" y="424"/>
                  <a:pt x="772" y="420"/>
                  <a:pt x="773" y="416"/>
                </a:cubicBezTo>
                <a:cubicBezTo>
                  <a:pt x="770" y="416"/>
                  <a:pt x="762" y="417"/>
                  <a:pt x="760" y="420"/>
                </a:cubicBezTo>
                <a:close/>
                <a:moveTo>
                  <a:pt x="843" y="420"/>
                </a:moveTo>
                <a:cubicBezTo>
                  <a:pt x="844" y="419"/>
                  <a:pt x="844" y="416"/>
                  <a:pt x="842" y="416"/>
                </a:cubicBezTo>
                <a:cubicBezTo>
                  <a:pt x="843" y="418"/>
                  <a:pt x="840" y="420"/>
                  <a:pt x="843" y="420"/>
                </a:cubicBezTo>
                <a:close/>
                <a:moveTo>
                  <a:pt x="862" y="420"/>
                </a:moveTo>
                <a:cubicBezTo>
                  <a:pt x="864" y="419"/>
                  <a:pt x="867" y="420"/>
                  <a:pt x="868" y="419"/>
                </a:cubicBezTo>
                <a:cubicBezTo>
                  <a:pt x="868" y="418"/>
                  <a:pt x="868" y="417"/>
                  <a:pt x="868" y="416"/>
                </a:cubicBezTo>
                <a:cubicBezTo>
                  <a:pt x="865" y="416"/>
                  <a:pt x="862" y="417"/>
                  <a:pt x="862" y="420"/>
                </a:cubicBezTo>
                <a:close/>
                <a:moveTo>
                  <a:pt x="805" y="421"/>
                </a:moveTo>
                <a:cubicBezTo>
                  <a:pt x="806" y="420"/>
                  <a:pt x="807" y="417"/>
                  <a:pt x="805" y="417"/>
                </a:cubicBezTo>
                <a:cubicBezTo>
                  <a:pt x="805" y="418"/>
                  <a:pt x="803" y="420"/>
                  <a:pt x="805" y="421"/>
                </a:cubicBezTo>
                <a:close/>
                <a:moveTo>
                  <a:pt x="745" y="419"/>
                </a:moveTo>
                <a:cubicBezTo>
                  <a:pt x="747" y="419"/>
                  <a:pt x="750" y="420"/>
                  <a:pt x="750" y="417"/>
                </a:cubicBezTo>
                <a:cubicBezTo>
                  <a:pt x="748" y="418"/>
                  <a:pt x="744" y="416"/>
                  <a:pt x="745" y="419"/>
                </a:cubicBezTo>
                <a:close/>
                <a:moveTo>
                  <a:pt x="937" y="418"/>
                </a:moveTo>
                <a:cubicBezTo>
                  <a:pt x="936" y="417"/>
                  <a:pt x="933" y="418"/>
                  <a:pt x="931" y="417"/>
                </a:cubicBezTo>
                <a:cubicBezTo>
                  <a:pt x="930" y="420"/>
                  <a:pt x="936" y="419"/>
                  <a:pt x="937" y="418"/>
                </a:cubicBezTo>
                <a:close/>
                <a:moveTo>
                  <a:pt x="775" y="426"/>
                </a:moveTo>
                <a:cubicBezTo>
                  <a:pt x="777" y="425"/>
                  <a:pt x="779" y="425"/>
                  <a:pt x="779" y="424"/>
                </a:cubicBezTo>
                <a:cubicBezTo>
                  <a:pt x="778" y="422"/>
                  <a:pt x="778" y="418"/>
                  <a:pt x="775" y="418"/>
                </a:cubicBezTo>
                <a:cubicBezTo>
                  <a:pt x="775" y="421"/>
                  <a:pt x="774" y="424"/>
                  <a:pt x="775" y="426"/>
                </a:cubicBezTo>
                <a:close/>
                <a:moveTo>
                  <a:pt x="739" y="421"/>
                </a:moveTo>
                <a:cubicBezTo>
                  <a:pt x="741" y="422"/>
                  <a:pt x="745" y="420"/>
                  <a:pt x="743" y="419"/>
                </a:cubicBezTo>
                <a:cubicBezTo>
                  <a:pt x="743" y="421"/>
                  <a:pt x="738" y="418"/>
                  <a:pt x="739" y="421"/>
                </a:cubicBezTo>
                <a:close/>
                <a:moveTo>
                  <a:pt x="825" y="422"/>
                </a:moveTo>
                <a:cubicBezTo>
                  <a:pt x="828" y="421"/>
                  <a:pt x="830" y="422"/>
                  <a:pt x="831" y="420"/>
                </a:cubicBezTo>
                <a:cubicBezTo>
                  <a:pt x="829" y="419"/>
                  <a:pt x="825" y="419"/>
                  <a:pt x="825" y="422"/>
                </a:cubicBezTo>
                <a:close/>
                <a:moveTo>
                  <a:pt x="734" y="428"/>
                </a:moveTo>
                <a:cubicBezTo>
                  <a:pt x="744" y="430"/>
                  <a:pt x="754" y="429"/>
                  <a:pt x="762" y="426"/>
                </a:cubicBezTo>
                <a:cubicBezTo>
                  <a:pt x="755" y="419"/>
                  <a:pt x="740" y="423"/>
                  <a:pt x="734" y="428"/>
                </a:cubicBezTo>
                <a:close/>
                <a:moveTo>
                  <a:pt x="855" y="428"/>
                </a:moveTo>
                <a:cubicBezTo>
                  <a:pt x="860" y="426"/>
                  <a:pt x="872" y="428"/>
                  <a:pt x="872" y="424"/>
                </a:cubicBezTo>
                <a:cubicBezTo>
                  <a:pt x="869" y="427"/>
                  <a:pt x="855" y="421"/>
                  <a:pt x="855" y="428"/>
                </a:cubicBezTo>
                <a:close/>
                <a:moveTo>
                  <a:pt x="953" y="427"/>
                </a:moveTo>
                <a:cubicBezTo>
                  <a:pt x="953" y="425"/>
                  <a:pt x="953" y="424"/>
                  <a:pt x="952" y="424"/>
                </a:cubicBezTo>
                <a:cubicBezTo>
                  <a:pt x="951" y="424"/>
                  <a:pt x="950" y="425"/>
                  <a:pt x="948" y="424"/>
                </a:cubicBezTo>
                <a:cubicBezTo>
                  <a:pt x="951" y="428"/>
                  <a:pt x="951" y="434"/>
                  <a:pt x="956" y="436"/>
                </a:cubicBezTo>
                <a:cubicBezTo>
                  <a:pt x="954" y="431"/>
                  <a:pt x="956" y="426"/>
                  <a:pt x="954" y="424"/>
                </a:cubicBezTo>
                <a:cubicBezTo>
                  <a:pt x="953" y="425"/>
                  <a:pt x="956" y="427"/>
                  <a:pt x="953" y="427"/>
                </a:cubicBezTo>
                <a:close/>
                <a:moveTo>
                  <a:pt x="817" y="430"/>
                </a:moveTo>
                <a:cubicBezTo>
                  <a:pt x="821" y="429"/>
                  <a:pt x="827" y="433"/>
                  <a:pt x="828" y="428"/>
                </a:cubicBezTo>
                <a:cubicBezTo>
                  <a:pt x="824" y="426"/>
                  <a:pt x="818" y="425"/>
                  <a:pt x="817" y="430"/>
                </a:cubicBezTo>
                <a:close/>
                <a:moveTo>
                  <a:pt x="783" y="430"/>
                </a:moveTo>
                <a:cubicBezTo>
                  <a:pt x="789" y="430"/>
                  <a:pt x="796" y="433"/>
                  <a:pt x="799" y="428"/>
                </a:cubicBezTo>
                <a:cubicBezTo>
                  <a:pt x="795" y="429"/>
                  <a:pt x="786" y="428"/>
                  <a:pt x="783" y="430"/>
                </a:cubicBezTo>
                <a:close/>
                <a:moveTo>
                  <a:pt x="757" y="433"/>
                </a:moveTo>
                <a:cubicBezTo>
                  <a:pt x="762" y="433"/>
                  <a:pt x="766" y="431"/>
                  <a:pt x="771" y="433"/>
                </a:cubicBezTo>
                <a:cubicBezTo>
                  <a:pt x="768" y="430"/>
                  <a:pt x="759" y="431"/>
                  <a:pt x="757" y="433"/>
                </a:cubicBezTo>
                <a:close/>
                <a:moveTo>
                  <a:pt x="824" y="436"/>
                </a:moveTo>
                <a:cubicBezTo>
                  <a:pt x="828" y="437"/>
                  <a:pt x="829" y="439"/>
                  <a:pt x="832" y="440"/>
                </a:cubicBezTo>
                <a:cubicBezTo>
                  <a:pt x="834" y="438"/>
                  <a:pt x="838" y="437"/>
                  <a:pt x="838" y="434"/>
                </a:cubicBezTo>
                <a:cubicBezTo>
                  <a:pt x="834" y="433"/>
                  <a:pt x="826" y="433"/>
                  <a:pt x="824" y="436"/>
                </a:cubicBezTo>
                <a:close/>
                <a:moveTo>
                  <a:pt x="792" y="437"/>
                </a:moveTo>
                <a:cubicBezTo>
                  <a:pt x="795" y="438"/>
                  <a:pt x="796" y="443"/>
                  <a:pt x="799" y="445"/>
                </a:cubicBezTo>
                <a:cubicBezTo>
                  <a:pt x="800" y="443"/>
                  <a:pt x="799" y="438"/>
                  <a:pt x="800" y="435"/>
                </a:cubicBezTo>
                <a:cubicBezTo>
                  <a:pt x="797" y="437"/>
                  <a:pt x="793" y="434"/>
                  <a:pt x="792" y="437"/>
                </a:cubicBezTo>
                <a:close/>
                <a:moveTo>
                  <a:pt x="811" y="452"/>
                </a:moveTo>
                <a:cubicBezTo>
                  <a:pt x="817" y="451"/>
                  <a:pt x="821" y="447"/>
                  <a:pt x="825" y="443"/>
                </a:cubicBezTo>
                <a:cubicBezTo>
                  <a:pt x="818" y="437"/>
                  <a:pt x="809" y="441"/>
                  <a:pt x="811" y="452"/>
                </a:cubicBezTo>
                <a:close/>
                <a:moveTo>
                  <a:pt x="835" y="442"/>
                </a:moveTo>
                <a:cubicBezTo>
                  <a:pt x="836" y="443"/>
                  <a:pt x="837" y="443"/>
                  <a:pt x="839" y="443"/>
                </a:cubicBezTo>
                <a:cubicBezTo>
                  <a:pt x="839" y="441"/>
                  <a:pt x="839" y="440"/>
                  <a:pt x="838" y="439"/>
                </a:cubicBezTo>
                <a:cubicBezTo>
                  <a:pt x="837" y="439"/>
                  <a:pt x="837" y="439"/>
                  <a:pt x="836" y="439"/>
                </a:cubicBezTo>
                <a:cubicBezTo>
                  <a:pt x="836" y="441"/>
                  <a:pt x="835" y="441"/>
                  <a:pt x="835" y="442"/>
                </a:cubicBezTo>
                <a:close/>
                <a:moveTo>
                  <a:pt x="847" y="451"/>
                </a:moveTo>
                <a:cubicBezTo>
                  <a:pt x="845" y="449"/>
                  <a:pt x="847" y="443"/>
                  <a:pt x="844" y="441"/>
                </a:cubicBezTo>
                <a:cubicBezTo>
                  <a:pt x="843" y="444"/>
                  <a:pt x="843" y="452"/>
                  <a:pt x="847" y="451"/>
                </a:cubicBezTo>
                <a:close/>
                <a:moveTo>
                  <a:pt x="816" y="453"/>
                </a:moveTo>
                <a:cubicBezTo>
                  <a:pt x="816" y="456"/>
                  <a:pt x="819" y="456"/>
                  <a:pt x="820" y="457"/>
                </a:cubicBezTo>
                <a:cubicBezTo>
                  <a:pt x="824" y="454"/>
                  <a:pt x="830" y="453"/>
                  <a:pt x="833" y="449"/>
                </a:cubicBezTo>
                <a:cubicBezTo>
                  <a:pt x="828" y="440"/>
                  <a:pt x="823" y="453"/>
                  <a:pt x="816" y="453"/>
                </a:cubicBezTo>
                <a:close/>
                <a:moveTo>
                  <a:pt x="825" y="459"/>
                </a:moveTo>
                <a:cubicBezTo>
                  <a:pt x="831" y="465"/>
                  <a:pt x="843" y="462"/>
                  <a:pt x="839" y="451"/>
                </a:cubicBezTo>
                <a:cubicBezTo>
                  <a:pt x="833" y="453"/>
                  <a:pt x="828" y="455"/>
                  <a:pt x="825" y="459"/>
                </a:cubicBezTo>
                <a:close/>
                <a:moveTo>
                  <a:pt x="805" y="465"/>
                </a:moveTo>
                <a:cubicBezTo>
                  <a:pt x="805" y="465"/>
                  <a:pt x="807" y="466"/>
                  <a:pt x="807" y="465"/>
                </a:cubicBezTo>
                <a:cubicBezTo>
                  <a:pt x="805" y="464"/>
                  <a:pt x="808" y="463"/>
                  <a:pt x="807" y="462"/>
                </a:cubicBezTo>
                <a:cubicBezTo>
                  <a:pt x="806" y="462"/>
                  <a:pt x="805" y="463"/>
                  <a:pt x="805" y="465"/>
                </a:cubicBezTo>
                <a:close/>
                <a:moveTo>
                  <a:pt x="837" y="466"/>
                </a:moveTo>
                <a:cubicBezTo>
                  <a:pt x="838" y="466"/>
                  <a:pt x="840" y="466"/>
                  <a:pt x="840" y="465"/>
                </a:cubicBezTo>
                <a:cubicBezTo>
                  <a:pt x="839" y="464"/>
                  <a:pt x="840" y="462"/>
                  <a:pt x="837" y="463"/>
                </a:cubicBezTo>
                <a:cubicBezTo>
                  <a:pt x="837" y="463"/>
                  <a:pt x="837" y="464"/>
                  <a:pt x="837" y="466"/>
                </a:cubicBezTo>
                <a:close/>
                <a:moveTo>
                  <a:pt x="814" y="464"/>
                </a:moveTo>
                <a:cubicBezTo>
                  <a:pt x="813" y="468"/>
                  <a:pt x="819" y="467"/>
                  <a:pt x="818" y="471"/>
                </a:cubicBezTo>
                <a:cubicBezTo>
                  <a:pt x="822" y="471"/>
                  <a:pt x="823" y="469"/>
                  <a:pt x="826" y="467"/>
                </a:cubicBezTo>
                <a:cubicBezTo>
                  <a:pt x="822" y="466"/>
                  <a:pt x="819" y="462"/>
                  <a:pt x="814" y="464"/>
                </a:cubicBezTo>
                <a:close/>
                <a:moveTo>
                  <a:pt x="849" y="476"/>
                </a:moveTo>
                <a:cubicBezTo>
                  <a:pt x="849" y="471"/>
                  <a:pt x="849" y="467"/>
                  <a:pt x="846" y="466"/>
                </a:cubicBezTo>
                <a:cubicBezTo>
                  <a:pt x="844" y="469"/>
                  <a:pt x="846" y="475"/>
                  <a:pt x="849" y="476"/>
                </a:cubicBezTo>
                <a:close/>
                <a:moveTo>
                  <a:pt x="811" y="476"/>
                </a:moveTo>
                <a:cubicBezTo>
                  <a:pt x="818" y="477"/>
                  <a:pt x="817" y="467"/>
                  <a:pt x="811" y="467"/>
                </a:cubicBezTo>
                <a:cubicBezTo>
                  <a:pt x="811" y="469"/>
                  <a:pt x="809" y="473"/>
                  <a:pt x="811" y="476"/>
                </a:cubicBezTo>
                <a:close/>
                <a:moveTo>
                  <a:pt x="822" y="474"/>
                </a:moveTo>
                <a:cubicBezTo>
                  <a:pt x="822" y="475"/>
                  <a:pt x="822" y="476"/>
                  <a:pt x="822" y="477"/>
                </a:cubicBezTo>
                <a:cubicBezTo>
                  <a:pt x="824" y="477"/>
                  <a:pt x="824" y="478"/>
                  <a:pt x="826" y="478"/>
                </a:cubicBezTo>
                <a:cubicBezTo>
                  <a:pt x="828" y="475"/>
                  <a:pt x="833" y="475"/>
                  <a:pt x="835" y="471"/>
                </a:cubicBezTo>
                <a:cubicBezTo>
                  <a:pt x="830" y="467"/>
                  <a:pt x="826" y="472"/>
                  <a:pt x="822" y="474"/>
                </a:cubicBezTo>
                <a:close/>
                <a:moveTo>
                  <a:pt x="825" y="482"/>
                </a:moveTo>
                <a:cubicBezTo>
                  <a:pt x="829" y="485"/>
                  <a:pt x="836" y="487"/>
                  <a:pt x="841" y="483"/>
                </a:cubicBezTo>
                <a:cubicBezTo>
                  <a:pt x="842" y="480"/>
                  <a:pt x="841" y="479"/>
                  <a:pt x="841" y="475"/>
                </a:cubicBezTo>
                <a:cubicBezTo>
                  <a:pt x="834" y="473"/>
                  <a:pt x="831" y="480"/>
                  <a:pt x="825" y="482"/>
                </a:cubicBezTo>
                <a:close/>
                <a:moveTo>
                  <a:pt x="802" y="482"/>
                </a:moveTo>
                <a:cubicBezTo>
                  <a:pt x="804" y="483"/>
                  <a:pt x="806" y="480"/>
                  <a:pt x="806" y="478"/>
                </a:cubicBezTo>
                <a:cubicBezTo>
                  <a:pt x="804" y="477"/>
                  <a:pt x="803" y="476"/>
                  <a:pt x="801" y="476"/>
                </a:cubicBezTo>
                <a:cubicBezTo>
                  <a:pt x="801" y="478"/>
                  <a:pt x="802" y="479"/>
                  <a:pt x="802" y="482"/>
                </a:cubicBezTo>
                <a:close/>
                <a:moveTo>
                  <a:pt x="816" y="477"/>
                </a:moveTo>
                <a:cubicBezTo>
                  <a:pt x="816" y="479"/>
                  <a:pt x="819" y="480"/>
                  <a:pt x="822" y="480"/>
                </a:cubicBezTo>
                <a:cubicBezTo>
                  <a:pt x="821" y="475"/>
                  <a:pt x="819" y="476"/>
                  <a:pt x="816" y="477"/>
                </a:cubicBezTo>
                <a:close/>
                <a:moveTo>
                  <a:pt x="813" y="482"/>
                </a:moveTo>
                <a:cubicBezTo>
                  <a:pt x="814" y="482"/>
                  <a:pt x="814" y="483"/>
                  <a:pt x="816" y="482"/>
                </a:cubicBezTo>
                <a:cubicBezTo>
                  <a:pt x="816" y="482"/>
                  <a:pt x="816" y="481"/>
                  <a:pt x="816" y="480"/>
                </a:cubicBezTo>
                <a:cubicBezTo>
                  <a:pt x="814" y="480"/>
                  <a:pt x="813" y="481"/>
                  <a:pt x="813" y="482"/>
                </a:cubicBezTo>
                <a:close/>
                <a:moveTo>
                  <a:pt x="812" y="487"/>
                </a:moveTo>
                <a:cubicBezTo>
                  <a:pt x="813" y="485"/>
                  <a:pt x="812" y="484"/>
                  <a:pt x="811" y="484"/>
                </a:cubicBezTo>
                <a:cubicBezTo>
                  <a:pt x="810" y="485"/>
                  <a:pt x="810" y="487"/>
                  <a:pt x="812" y="487"/>
                </a:cubicBezTo>
                <a:close/>
                <a:moveTo>
                  <a:pt x="805" y="490"/>
                </a:moveTo>
                <a:cubicBezTo>
                  <a:pt x="806" y="489"/>
                  <a:pt x="807" y="484"/>
                  <a:pt x="805" y="484"/>
                </a:cubicBezTo>
                <a:cubicBezTo>
                  <a:pt x="805" y="487"/>
                  <a:pt x="803" y="489"/>
                  <a:pt x="805" y="490"/>
                </a:cubicBezTo>
                <a:close/>
                <a:moveTo>
                  <a:pt x="809" y="500"/>
                </a:moveTo>
                <a:cubicBezTo>
                  <a:pt x="814" y="500"/>
                  <a:pt x="820" y="494"/>
                  <a:pt x="826" y="491"/>
                </a:cubicBezTo>
                <a:cubicBezTo>
                  <a:pt x="818" y="483"/>
                  <a:pt x="807" y="488"/>
                  <a:pt x="809" y="500"/>
                </a:cubicBezTo>
                <a:close/>
                <a:moveTo>
                  <a:pt x="838" y="487"/>
                </a:moveTo>
                <a:cubicBezTo>
                  <a:pt x="838" y="489"/>
                  <a:pt x="839" y="490"/>
                  <a:pt x="842" y="490"/>
                </a:cubicBezTo>
                <a:cubicBezTo>
                  <a:pt x="842" y="489"/>
                  <a:pt x="842" y="488"/>
                  <a:pt x="842" y="487"/>
                </a:cubicBezTo>
                <a:cubicBezTo>
                  <a:pt x="841" y="486"/>
                  <a:pt x="839" y="486"/>
                  <a:pt x="838" y="487"/>
                </a:cubicBezTo>
                <a:close/>
                <a:moveTo>
                  <a:pt x="850" y="498"/>
                </a:moveTo>
                <a:cubicBezTo>
                  <a:pt x="851" y="496"/>
                  <a:pt x="850" y="490"/>
                  <a:pt x="848" y="488"/>
                </a:cubicBezTo>
                <a:cubicBezTo>
                  <a:pt x="846" y="491"/>
                  <a:pt x="846" y="498"/>
                  <a:pt x="850" y="498"/>
                </a:cubicBezTo>
                <a:close/>
                <a:moveTo>
                  <a:pt x="697" y="493"/>
                </a:moveTo>
                <a:cubicBezTo>
                  <a:pt x="701" y="494"/>
                  <a:pt x="701" y="489"/>
                  <a:pt x="698" y="489"/>
                </a:cubicBezTo>
                <a:cubicBezTo>
                  <a:pt x="698" y="491"/>
                  <a:pt x="697" y="491"/>
                  <a:pt x="697" y="493"/>
                </a:cubicBezTo>
                <a:close/>
                <a:moveTo>
                  <a:pt x="829" y="493"/>
                </a:moveTo>
                <a:cubicBezTo>
                  <a:pt x="823" y="497"/>
                  <a:pt x="815" y="500"/>
                  <a:pt x="811" y="504"/>
                </a:cubicBezTo>
                <a:cubicBezTo>
                  <a:pt x="818" y="520"/>
                  <a:pt x="830" y="505"/>
                  <a:pt x="836" y="497"/>
                </a:cubicBezTo>
                <a:cubicBezTo>
                  <a:pt x="835" y="495"/>
                  <a:pt x="833" y="493"/>
                  <a:pt x="829" y="493"/>
                </a:cubicBezTo>
                <a:close/>
                <a:moveTo>
                  <a:pt x="803" y="498"/>
                </a:moveTo>
                <a:cubicBezTo>
                  <a:pt x="805" y="496"/>
                  <a:pt x="803" y="494"/>
                  <a:pt x="801" y="494"/>
                </a:cubicBezTo>
                <a:cubicBezTo>
                  <a:pt x="800" y="497"/>
                  <a:pt x="801" y="498"/>
                  <a:pt x="803" y="498"/>
                </a:cubicBezTo>
                <a:close/>
                <a:moveTo>
                  <a:pt x="827" y="514"/>
                </a:moveTo>
                <a:cubicBezTo>
                  <a:pt x="835" y="512"/>
                  <a:pt x="848" y="513"/>
                  <a:pt x="840" y="502"/>
                </a:cubicBezTo>
                <a:cubicBezTo>
                  <a:pt x="840" y="501"/>
                  <a:pt x="843" y="499"/>
                  <a:pt x="840" y="499"/>
                </a:cubicBezTo>
                <a:cubicBezTo>
                  <a:pt x="837" y="505"/>
                  <a:pt x="827" y="507"/>
                  <a:pt x="827" y="514"/>
                </a:cubicBezTo>
                <a:close/>
                <a:moveTo>
                  <a:pt x="801" y="509"/>
                </a:moveTo>
                <a:cubicBezTo>
                  <a:pt x="805" y="509"/>
                  <a:pt x="804" y="501"/>
                  <a:pt x="801" y="501"/>
                </a:cubicBezTo>
                <a:cubicBezTo>
                  <a:pt x="801" y="504"/>
                  <a:pt x="801" y="506"/>
                  <a:pt x="801" y="509"/>
                </a:cubicBezTo>
                <a:close/>
                <a:moveTo>
                  <a:pt x="809" y="514"/>
                </a:moveTo>
                <a:cubicBezTo>
                  <a:pt x="812" y="513"/>
                  <a:pt x="814" y="515"/>
                  <a:pt x="816" y="514"/>
                </a:cubicBezTo>
                <a:cubicBezTo>
                  <a:pt x="814" y="511"/>
                  <a:pt x="811" y="510"/>
                  <a:pt x="809" y="508"/>
                </a:cubicBezTo>
                <a:cubicBezTo>
                  <a:pt x="808" y="509"/>
                  <a:pt x="809" y="511"/>
                  <a:pt x="809" y="514"/>
                </a:cubicBezTo>
                <a:close/>
                <a:moveTo>
                  <a:pt x="835" y="521"/>
                </a:moveTo>
                <a:cubicBezTo>
                  <a:pt x="838" y="523"/>
                  <a:pt x="840" y="521"/>
                  <a:pt x="843" y="522"/>
                </a:cubicBezTo>
                <a:cubicBezTo>
                  <a:pt x="843" y="520"/>
                  <a:pt x="843" y="517"/>
                  <a:pt x="843" y="515"/>
                </a:cubicBezTo>
                <a:cubicBezTo>
                  <a:pt x="840" y="516"/>
                  <a:pt x="838" y="519"/>
                  <a:pt x="835" y="521"/>
                </a:cubicBezTo>
                <a:close/>
                <a:moveTo>
                  <a:pt x="809" y="517"/>
                </a:moveTo>
                <a:cubicBezTo>
                  <a:pt x="810" y="520"/>
                  <a:pt x="807" y="523"/>
                  <a:pt x="809" y="523"/>
                </a:cubicBezTo>
                <a:cubicBezTo>
                  <a:pt x="811" y="520"/>
                  <a:pt x="816" y="519"/>
                  <a:pt x="815" y="516"/>
                </a:cubicBezTo>
                <a:cubicBezTo>
                  <a:pt x="813" y="517"/>
                  <a:pt x="810" y="516"/>
                  <a:pt x="809" y="517"/>
                </a:cubicBezTo>
                <a:close/>
                <a:moveTo>
                  <a:pt x="831" y="521"/>
                </a:moveTo>
                <a:cubicBezTo>
                  <a:pt x="833" y="519"/>
                  <a:pt x="835" y="519"/>
                  <a:pt x="835" y="516"/>
                </a:cubicBezTo>
                <a:cubicBezTo>
                  <a:pt x="831" y="516"/>
                  <a:pt x="830" y="516"/>
                  <a:pt x="825" y="516"/>
                </a:cubicBezTo>
                <a:cubicBezTo>
                  <a:pt x="826" y="519"/>
                  <a:pt x="828" y="520"/>
                  <a:pt x="831" y="521"/>
                </a:cubicBezTo>
                <a:close/>
                <a:moveTo>
                  <a:pt x="803" y="521"/>
                </a:moveTo>
                <a:cubicBezTo>
                  <a:pt x="805" y="522"/>
                  <a:pt x="806" y="517"/>
                  <a:pt x="803" y="517"/>
                </a:cubicBezTo>
                <a:cubicBezTo>
                  <a:pt x="802" y="517"/>
                  <a:pt x="803" y="520"/>
                  <a:pt x="803" y="521"/>
                </a:cubicBezTo>
                <a:close/>
                <a:moveTo>
                  <a:pt x="848" y="520"/>
                </a:moveTo>
                <a:cubicBezTo>
                  <a:pt x="849" y="519"/>
                  <a:pt x="849" y="517"/>
                  <a:pt x="848" y="517"/>
                </a:cubicBezTo>
                <a:cubicBezTo>
                  <a:pt x="847" y="518"/>
                  <a:pt x="847" y="519"/>
                  <a:pt x="848" y="520"/>
                </a:cubicBezTo>
                <a:close/>
                <a:moveTo>
                  <a:pt x="816" y="523"/>
                </a:moveTo>
                <a:cubicBezTo>
                  <a:pt x="819" y="522"/>
                  <a:pt x="821" y="522"/>
                  <a:pt x="825" y="522"/>
                </a:cubicBezTo>
                <a:cubicBezTo>
                  <a:pt x="824" y="517"/>
                  <a:pt x="816" y="517"/>
                  <a:pt x="816" y="523"/>
                </a:cubicBezTo>
                <a:close/>
                <a:moveTo>
                  <a:pt x="779" y="526"/>
                </a:moveTo>
                <a:cubicBezTo>
                  <a:pt x="784" y="528"/>
                  <a:pt x="791" y="528"/>
                  <a:pt x="794" y="525"/>
                </a:cubicBezTo>
                <a:cubicBezTo>
                  <a:pt x="793" y="524"/>
                  <a:pt x="792" y="523"/>
                  <a:pt x="792" y="523"/>
                </a:cubicBezTo>
                <a:cubicBezTo>
                  <a:pt x="793" y="522"/>
                  <a:pt x="794" y="522"/>
                  <a:pt x="794" y="519"/>
                </a:cubicBezTo>
                <a:cubicBezTo>
                  <a:pt x="793" y="519"/>
                  <a:pt x="793" y="518"/>
                  <a:pt x="792" y="519"/>
                </a:cubicBezTo>
                <a:cubicBezTo>
                  <a:pt x="790" y="523"/>
                  <a:pt x="782" y="521"/>
                  <a:pt x="779" y="526"/>
                </a:cubicBezTo>
                <a:close/>
                <a:moveTo>
                  <a:pt x="867" y="521"/>
                </a:moveTo>
                <a:cubicBezTo>
                  <a:pt x="863" y="520"/>
                  <a:pt x="861" y="519"/>
                  <a:pt x="857" y="519"/>
                </a:cubicBezTo>
                <a:cubicBezTo>
                  <a:pt x="857" y="522"/>
                  <a:pt x="866" y="523"/>
                  <a:pt x="867" y="521"/>
                </a:cubicBezTo>
                <a:close/>
                <a:moveTo>
                  <a:pt x="884" y="525"/>
                </a:moveTo>
                <a:cubicBezTo>
                  <a:pt x="879" y="524"/>
                  <a:pt x="876" y="522"/>
                  <a:pt x="871" y="522"/>
                </a:cubicBezTo>
                <a:cubicBezTo>
                  <a:pt x="873" y="525"/>
                  <a:pt x="880" y="526"/>
                  <a:pt x="884" y="525"/>
                </a:cubicBezTo>
                <a:close/>
                <a:moveTo>
                  <a:pt x="844" y="532"/>
                </a:moveTo>
                <a:cubicBezTo>
                  <a:pt x="844" y="530"/>
                  <a:pt x="844" y="526"/>
                  <a:pt x="843" y="524"/>
                </a:cubicBezTo>
                <a:cubicBezTo>
                  <a:pt x="840" y="524"/>
                  <a:pt x="837" y="524"/>
                  <a:pt x="835" y="524"/>
                </a:cubicBezTo>
                <a:cubicBezTo>
                  <a:pt x="837" y="528"/>
                  <a:pt x="841" y="530"/>
                  <a:pt x="844" y="532"/>
                </a:cubicBezTo>
                <a:close/>
                <a:moveTo>
                  <a:pt x="853" y="534"/>
                </a:moveTo>
                <a:cubicBezTo>
                  <a:pt x="852" y="530"/>
                  <a:pt x="854" y="525"/>
                  <a:pt x="850" y="525"/>
                </a:cubicBezTo>
                <a:cubicBezTo>
                  <a:pt x="850" y="528"/>
                  <a:pt x="847" y="535"/>
                  <a:pt x="853" y="534"/>
                </a:cubicBezTo>
                <a:close/>
                <a:moveTo>
                  <a:pt x="809" y="527"/>
                </a:moveTo>
                <a:cubicBezTo>
                  <a:pt x="809" y="528"/>
                  <a:pt x="809" y="529"/>
                  <a:pt x="808" y="529"/>
                </a:cubicBezTo>
                <a:cubicBezTo>
                  <a:pt x="808" y="531"/>
                  <a:pt x="810" y="532"/>
                  <a:pt x="811" y="533"/>
                </a:cubicBezTo>
                <a:cubicBezTo>
                  <a:pt x="809" y="533"/>
                  <a:pt x="808" y="535"/>
                  <a:pt x="809" y="536"/>
                </a:cubicBezTo>
                <a:cubicBezTo>
                  <a:pt x="817" y="536"/>
                  <a:pt x="822" y="532"/>
                  <a:pt x="825" y="525"/>
                </a:cubicBezTo>
                <a:cubicBezTo>
                  <a:pt x="821" y="527"/>
                  <a:pt x="813" y="525"/>
                  <a:pt x="809" y="527"/>
                </a:cubicBezTo>
                <a:close/>
                <a:moveTo>
                  <a:pt x="857" y="527"/>
                </a:moveTo>
                <a:cubicBezTo>
                  <a:pt x="859" y="528"/>
                  <a:pt x="857" y="533"/>
                  <a:pt x="859" y="535"/>
                </a:cubicBezTo>
                <a:cubicBezTo>
                  <a:pt x="863" y="534"/>
                  <a:pt x="864" y="535"/>
                  <a:pt x="868" y="533"/>
                </a:cubicBezTo>
                <a:cubicBezTo>
                  <a:pt x="870" y="530"/>
                  <a:pt x="866" y="530"/>
                  <a:pt x="868" y="527"/>
                </a:cubicBezTo>
                <a:cubicBezTo>
                  <a:pt x="866" y="527"/>
                  <a:pt x="865" y="526"/>
                  <a:pt x="863" y="526"/>
                </a:cubicBezTo>
                <a:cubicBezTo>
                  <a:pt x="861" y="528"/>
                  <a:pt x="866" y="529"/>
                  <a:pt x="865" y="532"/>
                </a:cubicBezTo>
                <a:cubicBezTo>
                  <a:pt x="865" y="532"/>
                  <a:pt x="865" y="532"/>
                  <a:pt x="864" y="532"/>
                </a:cubicBezTo>
                <a:cubicBezTo>
                  <a:pt x="863" y="529"/>
                  <a:pt x="858" y="530"/>
                  <a:pt x="859" y="525"/>
                </a:cubicBezTo>
                <a:cubicBezTo>
                  <a:pt x="858" y="525"/>
                  <a:pt x="857" y="526"/>
                  <a:pt x="857" y="527"/>
                </a:cubicBezTo>
                <a:close/>
                <a:moveTo>
                  <a:pt x="831" y="527"/>
                </a:moveTo>
                <a:cubicBezTo>
                  <a:pt x="827" y="528"/>
                  <a:pt x="824" y="532"/>
                  <a:pt x="821" y="536"/>
                </a:cubicBezTo>
                <a:cubicBezTo>
                  <a:pt x="829" y="535"/>
                  <a:pt x="834" y="535"/>
                  <a:pt x="841" y="536"/>
                </a:cubicBezTo>
                <a:cubicBezTo>
                  <a:pt x="839" y="531"/>
                  <a:pt x="835" y="529"/>
                  <a:pt x="831" y="527"/>
                </a:cubicBezTo>
                <a:close/>
                <a:moveTo>
                  <a:pt x="744" y="539"/>
                </a:moveTo>
                <a:cubicBezTo>
                  <a:pt x="757" y="536"/>
                  <a:pt x="771" y="533"/>
                  <a:pt x="783" y="528"/>
                </a:cubicBezTo>
                <a:cubicBezTo>
                  <a:pt x="766" y="525"/>
                  <a:pt x="756" y="535"/>
                  <a:pt x="744" y="539"/>
                </a:cubicBezTo>
                <a:close/>
                <a:moveTo>
                  <a:pt x="799" y="532"/>
                </a:moveTo>
                <a:cubicBezTo>
                  <a:pt x="801" y="532"/>
                  <a:pt x="801" y="528"/>
                  <a:pt x="799" y="528"/>
                </a:cubicBezTo>
                <a:cubicBezTo>
                  <a:pt x="797" y="529"/>
                  <a:pt x="798" y="530"/>
                  <a:pt x="799" y="532"/>
                </a:cubicBezTo>
                <a:close/>
                <a:moveTo>
                  <a:pt x="872" y="534"/>
                </a:moveTo>
                <a:cubicBezTo>
                  <a:pt x="876" y="533"/>
                  <a:pt x="880" y="532"/>
                  <a:pt x="881" y="528"/>
                </a:cubicBezTo>
                <a:cubicBezTo>
                  <a:pt x="875" y="529"/>
                  <a:pt x="873" y="528"/>
                  <a:pt x="872" y="534"/>
                </a:cubicBezTo>
                <a:close/>
                <a:moveTo>
                  <a:pt x="787" y="532"/>
                </a:moveTo>
                <a:cubicBezTo>
                  <a:pt x="788" y="534"/>
                  <a:pt x="790" y="535"/>
                  <a:pt x="792" y="536"/>
                </a:cubicBezTo>
                <a:cubicBezTo>
                  <a:pt x="792" y="532"/>
                  <a:pt x="791" y="533"/>
                  <a:pt x="793" y="530"/>
                </a:cubicBezTo>
                <a:cubicBezTo>
                  <a:pt x="790" y="530"/>
                  <a:pt x="790" y="532"/>
                  <a:pt x="787" y="532"/>
                </a:cubicBezTo>
                <a:close/>
                <a:moveTo>
                  <a:pt x="878" y="535"/>
                </a:moveTo>
                <a:cubicBezTo>
                  <a:pt x="884" y="535"/>
                  <a:pt x="890" y="535"/>
                  <a:pt x="891" y="531"/>
                </a:cubicBezTo>
                <a:cubicBezTo>
                  <a:pt x="887" y="529"/>
                  <a:pt x="879" y="530"/>
                  <a:pt x="878" y="535"/>
                </a:cubicBezTo>
                <a:close/>
                <a:moveTo>
                  <a:pt x="893" y="535"/>
                </a:moveTo>
                <a:cubicBezTo>
                  <a:pt x="894" y="535"/>
                  <a:pt x="901" y="535"/>
                  <a:pt x="902" y="533"/>
                </a:cubicBezTo>
                <a:cubicBezTo>
                  <a:pt x="900" y="532"/>
                  <a:pt x="893" y="531"/>
                  <a:pt x="893" y="535"/>
                </a:cubicBezTo>
                <a:close/>
                <a:moveTo>
                  <a:pt x="776" y="534"/>
                </a:moveTo>
                <a:cubicBezTo>
                  <a:pt x="775" y="535"/>
                  <a:pt x="776" y="538"/>
                  <a:pt x="775" y="538"/>
                </a:cubicBezTo>
                <a:cubicBezTo>
                  <a:pt x="774" y="534"/>
                  <a:pt x="768" y="536"/>
                  <a:pt x="767" y="538"/>
                </a:cubicBezTo>
                <a:cubicBezTo>
                  <a:pt x="773" y="541"/>
                  <a:pt x="782" y="538"/>
                  <a:pt x="788" y="538"/>
                </a:cubicBezTo>
                <a:cubicBezTo>
                  <a:pt x="786" y="533"/>
                  <a:pt x="781" y="533"/>
                  <a:pt x="776" y="534"/>
                </a:cubicBezTo>
                <a:close/>
                <a:moveTo>
                  <a:pt x="911" y="534"/>
                </a:moveTo>
                <a:cubicBezTo>
                  <a:pt x="908" y="535"/>
                  <a:pt x="904" y="533"/>
                  <a:pt x="903" y="534"/>
                </a:cubicBezTo>
                <a:cubicBezTo>
                  <a:pt x="905" y="535"/>
                  <a:pt x="910" y="537"/>
                  <a:pt x="911" y="534"/>
                </a:cubicBezTo>
                <a:close/>
                <a:moveTo>
                  <a:pt x="854" y="540"/>
                </a:moveTo>
                <a:cubicBezTo>
                  <a:pt x="855" y="538"/>
                  <a:pt x="853" y="538"/>
                  <a:pt x="851" y="538"/>
                </a:cubicBezTo>
                <a:cubicBezTo>
                  <a:pt x="851" y="540"/>
                  <a:pt x="853" y="540"/>
                  <a:pt x="854" y="540"/>
                </a:cubicBezTo>
                <a:close/>
                <a:moveTo>
                  <a:pt x="859" y="542"/>
                </a:moveTo>
                <a:cubicBezTo>
                  <a:pt x="861" y="541"/>
                  <a:pt x="863" y="541"/>
                  <a:pt x="863" y="538"/>
                </a:cubicBezTo>
                <a:cubicBezTo>
                  <a:pt x="861" y="537"/>
                  <a:pt x="858" y="538"/>
                  <a:pt x="859" y="542"/>
                </a:cubicBezTo>
                <a:close/>
                <a:moveTo>
                  <a:pt x="872" y="538"/>
                </a:moveTo>
                <a:cubicBezTo>
                  <a:pt x="871" y="541"/>
                  <a:pt x="874" y="539"/>
                  <a:pt x="875" y="540"/>
                </a:cubicBezTo>
                <a:cubicBezTo>
                  <a:pt x="876" y="537"/>
                  <a:pt x="873" y="537"/>
                  <a:pt x="872" y="538"/>
                </a:cubicBezTo>
                <a:close/>
                <a:moveTo>
                  <a:pt x="879" y="539"/>
                </a:moveTo>
                <a:cubicBezTo>
                  <a:pt x="880" y="540"/>
                  <a:pt x="883" y="540"/>
                  <a:pt x="883" y="538"/>
                </a:cubicBezTo>
                <a:cubicBezTo>
                  <a:pt x="881" y="538"/>
                  <a:pt x="880" y="537"/>
                  <a:pt x="879" y="539"/>
                </a:cubicBezTo>
                <a:close/>
                <a:moveTo>
                  <a:pt x="751" y="541"/>
                </a:moveTo>
                <a:cubicBezTo>
                  <a:pt x="756" y="543"/>
                  <a:pt x="759" y="540"/>
                  <a:pt x="765" y="540"/>
                </a:cubicBezTo>
                <a:cubicBezTo>
                  <a:pt x="762" y="535"/>
                  <a:pt x="755" y="541"/>
                  <a:pt x="751" y="541"/>
                </a:cubicBezTo>
                <a:close/>
                <a:moveTo>
                  <a:pt x="864" y="543"/>
                </a:moveTo>
                <a:cubicBezTo>
                  <a:pt x="867" y="542"/>
                  <a:pt x="870" y="542"/>
                  <a:pt x="871" y="540"/>
                </a:cubicBezTo>
                <a:cubicBezTo>
                  <a:pt x="869" y="539"/>
                  <a:pt x="864" y="538"/>
                  <a:pt x="864" y="543"/>
                </a:cubicBezTo>
                <a:close/>
                <a:moveTo>
                  <a:pt x="797" y="540"/>
                </a:moveTo>
                <a:cubicBezTo>
                  <a:pt x="797" y="543"/>
                  <a:pt x="802" y="542"/>
                  <a:pt x="802" y="540"/>
                </a:cubicBezTo>
                <a:cubicBezTo>
                  <a:pt x="801" y="540"/>
                  <a:pt x="798" y="540"/>
                  <a:pt x="797" y="540"/>
                </a:cubicBezTo>
                <a:close/>
                <a:moveTo>
                  <a:pt x="827" y="545"/>
                </a:moveTo>
                <a:cubicBezTo>
                  <a:pt x="832" y="543"/>
                  <a:pt x="837" y="545"/>
                  <a:pt x="842" y="542"/>
                </a:cubicBezTo>
                <a:cubicBezTo>
                  <a:pt x="837" y="540"/>
                  <a:pt x="830" y="541"/>
                  <a:pt x="825" y="540"/>
                </a:cubicBezTo>
                <a:cubicBezTo>
                  <a:pt x="824" y="543"/>
                  <a:pt x="828" y="541"/>
                  <a:pt x="827" y="545"/>
                </a:cubicBezTo>
                <a:close/>
                <a:moveTo>
                  <a:pt x="790" y="543"/>
                </a:moveTo>
                <a:cubicBezTo>
                  <a:pt x="786" y="543"/>
                  <a:pt x="784" y="543"/>
                  <a:pt x="779" y="543"/>
                </a:cubicBezTo>
                <a:cubicBezTo>
                  <a:pt x="781" y="546"/>
                  <a:pt x="788" y="546"/>
                  <a:pt x="792" y="545"/>
                </a:cubicBezTo>
                <a:cubicBezTo>
                  <a:pt x="790" y="543"/>
                  <a:pt x="793" y="541"/>
                  <a:pt x="790" y="540"/>
                </a:cubicBezTo>
                <a:cubicBezTo>
                  <a:pt x="790" y="541"/>
                  <a:pt x="790" y="542"/>
                  <a:pt x="790" y="543"/>
                </a:cubicBezTo>
                <a:close/>
                <a:moveTo>
                  <a:pt x="822" y="543"/>
                </a:moveTo>
                <a:cubicBezTo>
                  <a:pt x="822" y="542"/>
                  <a:pt x="822" y="542"/>
                  <a:pt x="822" y="541"/>
                </a:cubicBezTo>
                <a:cubicBezTo>
                  <a:pt x="821" y="541"/>
                  <a:pt x="820" y="541"/>
                  <a:pt x="819" y="541"/>
                </a:cubicBezTo>
                <a:cubicBezTo>
                  <a:pt x="818" y="544"/>
                  <a:pt x="822" y="544"/>
                  <a:pt x="822" y="543"/>
                </a:cubicBezTo>
                <a:close/>
                <a:moveTo>
                  <a:pt x="763" y="545"/>
                </a:moveTo>
                <a:cubicBezTo>
                  <a:pt x="763" y="547"/>
                  <a:pt x="772" y="547"/>
                  <a:pt x="772" y="545"/>
                </a:cubicBezTo>
                <a:cubicBezTo>
                  <a:pt x="770" y="544"/>
                  <a:pt x="765" y="544"/>
                  <a:pt x="763" y="545"/>
                </a:cubicBezTo>
                <a:close/>
                <a:moveTo>
                  <a:pt x="807" y="568"/>
                </a:moveTo>
                <a:cubicBezTo>
                  <a:pt x="820" y="569"/>
                  <a:pt x="823" y="557"/>
                  <a:pt x="827" y="549"/>
                </a:cubicBezTo>
                <a:cubicBezTo>
                  <a:pt x="815" y="545"/>
                  <a:pt x="806" y="555"/>
                  <a:pt x="807" y="568"/>
                </a:cubicBezTo>
                <a:close/>
                <a:moveTo>
                  <a:pt x="841" y="549"/>
                </a:moveTo>
                <a:cubicBezTo>
                  <a:pt x="842" y="550"/>
                  <a:pt x="843" y="550"/>
                  <a:pt x="843" y="551"/>
                </a:cubicBezTo>
                <a:cubicBezTo>
                  <a:pt x="841" y="551"/>
                  <a:pt x="840" y="552"/>
                  <a:pt x="839" y="552"/>
                </a:cubicBezTo>
                <a:cubicBezTo>
                  <a:pt x="840" y="554"/>
                  <a:pt x="840" y="557"/>
                  <a:pt x="842" y="558"/>
                </a:cubicBezTo>
                <a:cubicBezTo>
                  <a:pt x="842" y="555"/>
                  <a:pt x="844" y="558"/>
                  <a:pt x="846" y="557"/>
                </a:cubicBezTo>
                <a:cubicBezTo>
                  <a:pt x="847" y="554"/>
                  <a:pt x="844" y="553"/>
                  <a:pt x="842" y="552"/>
                </a:cubicBezTo>
                <a:cubicBezTo>
                  <a:pt x="845" y="553"/>
                  <a:pt x="846" y="551"/>
                  <a:pt x="846" y="549"/>
                </a:cubicBezTo>
                <a:cubicBezTo>
                  <a:pt x="845" y="548"/>
                  <a:pt x="841" y="547"/>
                  <a:pt x="841" y="549"/>
                </a:cubicBezTo>
                <a:close/>
                <a:moveTo>
                  <a:pt x="809" y="552"/>
                </a:moveTo>
                <a:cubicBezTo>
                  <a:pt x="811" y="552"/>
                  <a:pt x="811" y="548"/>
                  <a:pt x="809" y="549"/>
                </a:cubicBezTo>
                <a:cubicBezTo>
                  <a:pt x="808" y="549"/>
                  <a:pt x="807" y="553"/>
                  <a:pt x="809" y="552"/>
                </a:cubicBezTo>
                <a:close/>
                <a:moveTo>
                  <a:pt x="801" y="551"/>
                </a:moveTo>
                <a:cubicBezTo>
                  <a:pt x="802" y="551"/>
                  <a:pt x="801" y="553"/>
                  <a:pt x="803" y="553"/>
                </a:cubicBezTo>
                <a:cubicBezTo>
                  <a:pt x="803" y="552"/>
                  <a:pt x="803" y="551"/>
                  <a:pt x="803" y="550"/>
                </a:cubicBezTo>
                <a:cubicBezTo>
                  <a:pt x="802" y="550"/>
                  <a:pt x="801" y="550"/>
                  <a:pt x="801" y="551"/>
                </a:cubicBezTo>
                <a:close/>
                <a:moveTo>
                  <a:pt x="828" y="554"/>
                </a:moveTo>
                <a:cubicBezTo>
                  <a:pt x="823" y="563"/>
                  <a:pt x="816" y="571"/>
                  <a:pt x="812" y="581"/>
                </a:cubicBezTo>
                <a:cubicBezTo>
                  <a:pt x="823" y="582"/>
                  <a:pt x="836" y="579"/>
                  <a:pt x="848" y="579"/>
                </a:cubicBezTo>
                <a:cubicBezTo>
                  <a:pt x="842" y="570"/>
                  <a:pt x="837" y="560"/>
                  <a:pt x="828" y="554"/>
                </a:cubicBezTo>
                <a:close/>
                <a:moveTo>
                  <a:pt x="855" y="562"/>
                </a:moveTo>
                <a:cubicBezTo>
                  <a:pt x="857" y="561"/>
                  <a:pt x="855" y="558"/>
                  <a:pt x="854" y="557"/>
                </a:cubicBezTo>
                <a:cubicBezTo>
                  <a:pt x="854" y="559"/>
                  <a:pt x="853" y="562"/>
                  <a:pt x="855" y="562"/>
                </a:cubicBezTo>
                <a:close/>
                <a:moveTo>
                  <a:pt x="842" y="564"/>
                </a:moveTo>
                <a:cubicBezTo>
                  <a:pt x="842" y="563"/>
                  <a:pt x="841" y="561"/>
                  <a:pt x="840" y="562"/>
                </a:cubicBezTo>
                <a:cubicBezTo>
                  <a:pt x="839" y="563"/>
                  <a:pt x="840" y="565"/>
                  <a:pt x="842" y="564"/>
                </a:cubicBezTo>
                <a:close/>
                <a:moveTo>
                  <a:pt x="794" y="575"/>
                </a:moveTo>
                <a:cubicBezTo>
                  <a:pt x="795" y="571"/>
                  <a:pt x="799" y="569"/>
                  <a:pt x="799" y="564"/>
                </a:cubicBezTo>
                <a:cubicBezTo>
                  <a:pt x="798" y="564"/>
                  <a:pt x="797" y="563"/>
                  <a:pt x="796" y="563"/>
                </a:cubicBezTo>
                <a:cubicBezTo>
                  <a:pt x="794" y="565"/>
                  <a:pt x="792" y="573"/>
                  <a:pt x="794" y="575"/>
                </a:cubicBezTo>
                <a:close/>
                <a:moveTo>
                  <a:pt x="848" y="575"/>
                </a:moveTo>
                <a:cubicBezTo>
                  <a:pt x="849" y="571"/>
                  <a:pt x="846" y="566"/>
                  <a:pt x="842" y="565"/>
                </a:cubicBezTo>
                <a:cubicBezTo>
                  <a:pt x="843" y="569"/>
                  <a:pt x="847" y="571"/>
                  <a:pt x="848" y="575"/>
                </a:cubicBezTo>
                <a:close/>
                <a:moveTo>
                  <a:pt x="859" y="582"/>
                </a:moveTo>
                <a:cubicBezTo>
                  <a:pt x="859" y="576"/>
                  <a:pt x="859" y="570"/>
                  <a:pt x="855" y="568"/>
                </a:cubicBezTo>
                <a:cubicBezTo>
                  <a:pt x="852" y="575"/>
                  <a:pt x="856" y="579"/>
                  <a:pt x="859" y="582"/>
                </a:cubicBezTo>
                <a:close/>
                <a:moveTo>
                  <a:pt x="805" y="581"/>
                </a:moveTo>
                <a:cubicBezTo>
                  <a:pt x="811" y="581"/>
                  <a:pt x="811" y="575"/>
                  <a:pt x="814" y="572"/>
                </a:cubicBezTo>
                <a:cubicBezTo>
                  <a:pt x="811" y="570"/>
                  <a:pt x="809" y="572"/>
                  <a:pt x="807" y="571"/>
                </a:cubicBezTo>
                <a:cubicBezTo>
                  <a:pt x="805" y="573"/>
                  <a:pt x="805" y="578"/>
                  <a:pt x="805" y="581"/>
                </a:cubicBezTo>
                <a:close/>
                <a:moveTo>
                  <a:pt x="792" y="581"/>
                </a:moveTo>
                <a:cubicBezTo>
                  <a:pt x="794" y="583"/>
                  <a:pt x="797" y="582"/>
                  <a:pt x="799" y="581"/>
                </a:cubicBezTo>
                <a:cubicBezTo>
                  <a:pt x="799" y="578"/>
                  <a:pt x="799" y="574"/>
                  <a:pt x="797" y="573"/>
                </a:cubicBezTo>
                <a:cubicBezTo>
                  <a:pt x="797" y="577"/>
                  <a:pt x="793" y="577"/>
                  <a:pt x="792" y="581"/>
                </a:cubicBezTo>
                <a:close/>
                <a:moveTo>
                  <a:pt x="806" y="590"/>
                </a:moveTo>
                <a:cubicBezTo>
                  <a:pt x="809" y="591"/>
                  <a:pt x="810" y="590"/>
                  <a:pt x="814" y="590"/>
                </a:cubicBezTo>
                <a:cubicBezTo>
                  <a:pt x="814" y="587"/>
                  <a:pt x="817" y="587"/>
                  <a:pt x="817" y="584"/>
                </a:cubicBezTo>
                <a:cubicBezTo>
                  <a:pt x="810" y="582"/>
                  <a:pt x="807" y="585"/>
                  <a:pt x="806" y="590"/>
                </a:cubicBezTo>
                <a:close/>
                <a:moveTo>
                  <a:pt x="828" y="591"/>
                </a:moveTo>
                <a:cubicBezTo>
                  <a:pt x="837" y="590"/>
                  <a:pt x="842" y="590"/>
                  <a:pt x="848" y="586"/>
                </a:cubicBezTo>
                <a:cubicBezTo>
                  <a:pt x="848" y="588"/>
                  <a:pt x="845" y="589"/>
                  <a:pt x="848" y="589"/>
                </a:cubicBezTo>
                <a:cubicBezTo>
                  <a:pt x="852" y="580"/>
                  <a:pt x="831" y="585"/>
                  <a:pt x="822" y="584"/>
                </a:cubicBezTo>
                <a:cubicBezTo>
                  <a:pt x="824" y="587"/>
                  <a:pt x="826" y="589"/>
                  <a:pt x="828" y="591"/>
                </a:cubicBezTo>
                <a:close/>
                <a:moveTo>
                  <a:pt x="800" y="588"/>
                </a:moveTo>
                <a:cubicBezTo>
                  <a:pt x="801" y="585"/>
                  <a:pt x="797" y="586"/>
                  <a:pt x="794" y="586"/>
                </a:cubicBezTo>
                <a:cubicBezTo>
                  <a:pt x="795" y="587"/>
                  <a:pt x="798" y="590"/>
                  <a:pt x="800" y="588"/>
                </a:cubicBezTo>
                <a:close/>
                <a:moveTo>
                  <a:pt x="817" y="590"/>
                </a:moveTo>
                <a:cubicBezTo>
                  <a:pt x="818" y="592"/>
                  <a:pt x="821" y="591"/>
                  <a:pt x="824" y="591"/>
                </a:cubicBezTo>
                <a:cubicBezTo>
                  <a:pt x="822" y="589"/>
                  <a:pt x="822" y="586"/>
                  <a:pt x="820" y="586"/>
                </a:cubicBezTo>
                <a:cubicBezTo>
                  <a:pt x="818" y="587"/>
                  <a:pt x="818" y="589"/>
                  <a:pt x="817" y="590"/>
                </a:cubicBezTo>
                <a:close/>
                <a:moveTo>
                  <a:pt x="792" y="596"/>
                </a:moveTo>
                <a:cubicBezTo>
                  <a:pt x="791" y="592"/>
                  <a:pt x="794" y="589"/>
                  <a:pt x="790" y="588"/>
                </a:cubicBezTo>
                <a:cubicBezTo>
                  <a:pt x="790" y="590"/>
                  <a:pt x="788" y="596"/>
                  <a:pt x="792" y="596"/>
                </a:cubicBezTo>
                <a:close/>
                <a:moveTo>
                  <a:pt x="806" y="601"/>
                </a:moveTo>
                <a:cubicBezTo>
                  <a:pt x="806" y="597"/>
                  <a:pt x="811" y="598"/>
                  <a:pt x="810" y="594"/>
                </a:cubicBezTo>
                <a:cubicBezTo>
                  <a:pt x="809" y="593"/>
                  <a:pt x="806" y="593"/>
                  <a:pt x="805" y="592"/>
                </a:cubicBezTo>
                <a:cubicBezTo>
                  <a:pt x="806" y="596"/>
                  <a:pt x="802" y="601"/>
                  <a:pt x="806" y="601"/>
                </a:cubicBezTo>
                <a:close/>
                <a:moveTo>
                  <a:pt x="835" y="595"/>
                </a:moveTo>
                <a:cubicBezTo>
                  <a:pt x="836" y="595"/>
                  <a:pt x="837" y="595"/>
                  <a:pt x="838" y="595"/>
                </a:cubicBezTo>
                <a:cubicBezTo>
                  <a:pt x="838" y="594"/>
                  <a:pt x="838" y="593"/>
                  <a:pt x="837" y="592"/>
                </a:cubicBezTo>
                <a:cubicBezTo>
                  <a:pt x="837" y="594"/>
                  <a:pt x="835" y="593"/>
                  <a:pt x="835" y="595"/>
                </a:cubicBezTo>
                <a:close/>
                <a:moveTo>
                  <a:pt x="838" y="599"/>
                </a:moveTo>
                <a:cubicBezTo>
                  <a:pt x="842" y="601"/>
                  <a:pt x="849" y="600"/>
                  <a:pt x="851" y="601"/>
                </a:cubicBezTo>
                <a:cubicBezTo>
                  <a:pt x="851" y="597"/>
                  <a:pt x="851" y="595"/>
                  <a:pt x="850" y="592"/>
                </a:cubicBezTo>
                <a:cubicBezTo>
                  <a:pt x="844" y="593"/>
                  <a:pt x="839" y="592"/>
                  <a:pt x="838" y="599"/>
                </a:cubicBezTo>
                <a:close/>
                <a:moveTo>
                  <a:pt x="814" y="594"/>
                </a:moveTo>
                <a:cubicBezTo>
                  <a:pt x="814" y="597"/>
                  <a:pt x="810" y="597"/>
                  <a:pt x="811" y="602"/>
                </a:cubicBezTo>
                <a:cubicBezTo>
                  <a:pt x="811" y="604"/>
                  <a:pt x="815" y="603"/>
                  <a:pt x="814" y="605"/>
                </a:cubicBezTo>
                <a:cubicBezTo>
                  <a:pt x="812" y="607"/>
                  <a:pt x="811" y="603"/>
                  <a:pt x="809" y="602"/>
                </a:cubicBezTo>
                <a:cubicBezTo>
                  <a:pt x="808" y="605"/>
                  <a:pt x="805" y="606"/>
                  <a:pt x="805" y="609"/>
                </a:cubicBezTo>
                <a:cubicBezTo>
                  <a:pt x="807" y="611"/>
                  <a:pt x="812" y="610"/>
                  <a:pt x="816" y="610"/>
                </a:cubicBezTo>
                <a:cubicBezTo>
                  <a:pt x="815" y="609"/>
                  <a:pt x="816" y="608"/>
                  <a:pt x="817" y="607"/>
                </a:cubicBezTo>
                <a:cubicBezTo>
                  <a:pt x="817" y="609"/>
                  <a:pt x="819" y="610"/>
                  <a:pt x="821" y="610"/>
                </a:cubicBezTo>
                <a:cubicBezTo>
                  <a:pt x="823" y="605"/>
                  <a:pt x="827" y="602"/>
                  <a:pt x="828" y="597"/>
                </a:cubicBezTo>
                <a:cubicBezTo>
                  <a:pt x="826" y="592"/>
                  <a:pt x="819" y="593"/>
                  <a:pt x="814" y="594"/>
                </a:cubicBezTo>
                <a:close/>
                <a:moveTo>
                  <a:pt x="856" y="598"/>
                </a:moveTo>
                <a:cubicBezTo>
                  <a:pt x="856" y="596"/>
                  <a:pt x="857" y="593"/>
                  <a:pt x="855" y="593"/>
                </a:cubicBezTo>
                <a:cubicBezTo>
                  <a:pt x="855" y="595"/>
                  <a:pt x="853" y="598"/>
                  <a:pt x="856" y="598"/>
                </a:cubicBezTo>
                <a:close/>
                <a:moveTo>
                  <a:pt x="799" y="602"/>
                </a:moveTo>
                <a:cubicBezTo>
                  <a:pt x="797" y="600"/>
                  <a:pt x="800" y="594"/>
                  <a:pt x="797" y="594"/>
                </a:cubicBezTo>
                <a:cubicBezTo>
                  <a:pt x="796" y="597"/>
                  <a:pt x="797" y="601"/>
                  <a:pt x="799" y="602"/>
                </a:cubicBezTo>
                <a:close/>
                <a:moveTo>
                  <a:pt x="831" y="596"/>
                </a:moveTo>
                <a:cubicBezTo>
                  <a:pt x="831" y="597"/>
                  <a:pt x="833" y="597"/>
                  <a:pt x="832" y="599"/>
                </a:cubicBezTo>
                <a:cubicBezTo>
                  <a:pt x="835" y="599"/>
                  <a:pt x="835" y="596"/>
                  <a:pt x="833" y="595"/>
                </a:cubicBezTo>
                <a:cubicBezTo>
                  <a:pt x="833" y="596"/>
                  <a:pt x="832" y="596"/>
                  <a:pt x="831" y="596"/>
                </a:cubicBezTo>
                <a:close/>
                <a:moveTo>
                  <a:pt x="920" y="599"/>
                </a:moveTo>
                <a:cubicBezTo>
                  <a:pt x="922" y="600"/>
                  <a:pt x="925" y="601"/>
                  <a:pt x="926" y="603"/>
                </a:cubicBezTo>
                <a:cubicBezTo>
                  <a:pt x="926" y="599"/>
                  <a:pt x="924" y="598"/>
                  <a:pt x="922" y="596"/>
                </a:cubicBezTo>
                <a:cubicBezTo>
                  <a:pt x="921" y="597"/>
                  <a:pt x="921" y="598"/>
                  <a:pt x="920" y="599"/>
                </a:cubicBezTo>
                <a:close/>
                <a:moveTo>
                  <a:pt x="815" y="629"/>
                </a:moveTo>
                <a:cubicBezTo>
                  <a:pt x="810" y="630"/>
                  <a:pt x="808" y="638"/>
                  <a:pt x="807" y="641"/>
                </a:cubicBezTo>
                <a:cubicBezTo>
                  <a:pt x="825" y="639"/>
                  <a:pt x="839" y="641"/>
                  <a:pt x="855" y="638"/>
                </a:cubicBezTo>
                <a:cubicBezTo>
                  <a:pt x="846" y="626"/>
                  <a:pt x="839" y="612"/>
                  <a:pt x="829" y="601"/>
                </a:cubicBezTo>
                <a:cubicBezTo>
                  <a:pt x="829" y="601"/>
                  <a:pt x="828" y="601"/>
                  <a:pt x="828" y="601"/>
                </a:cubicBezTo>
                <a:cubicBezTo>
                  <a:pt x="826" y="610"/>
                  <a:pt x="817" y="617"/>
                  <a:pt x="815" y="629"/>
                </a:cubicBezTo>
                <a:close/>
                <a:moveTo>
                  <a:pt x="848" y="620"/>
                </a:moveTo>
                <a:cubicBezTo>
                  <a:pt x="847" y="627"/>
                  <a:pt x="854" y="627"/>
                  <a:pt x="853" y="634"/>
                </a:cubicBezTo>
                <a:cubicBezTo>
                  <a:pt x="860" y="629"/>
                  <a:pt x="848" y="622"/>
                  <a:pt x="850" y="618"/>
                </a:cubicBezTo>
                <a:cubicBezTo>
                  <a:pt x="842" y="615"/>
                  <a:pt x="844" y="604"/>
                  <a:pt x="835" y="603"/>
                </a:cubicBezTo>
                <a:cubicBezTo>
                  <a:pt x="838" y="610"/>
                  <a:pt x="842" y="616"/>
                  <a:pt x="848" y="620"/>
                </a:cubicBezTo>
                <a:close/>
                <a:moveTo>
                  <a:pt x="931" y="604"/>
                </a:moveTo>
                <a:cubicBezTo>
                  <a:pt x="932" y="605"/>
                  <a:pt x="935" y="605"/>
                  <a:pt x="934" y="603"/>
                </a:cubicBezTo>
                <a:cubicBezTo>
                  <a:pt x="933" y="603"/>
                  <a:pt x="931" y="603"/>
                  <a:pt x="931" y="604"/>
                </a:cubicBezTo>
                <a:close/>
                <a:moveTo>
                  <a:pt x="847" y="609"/>
                </a:moveTo>
                <a:cubicBezTo>
                  <a:pt x="849" y="607"/>
                  <a:pt x="851" y="607"/>
                  <a:pt x="850" y="603"/>
                </a:cubicBezTo>
                <a:cubicBezTo>
                  <a:pt x="848" y="603"/>
                  <a:pt x="845" y="603"/>
                  <a:pt x="842" y="603"/>
                </a:cubicBezTo>
                <a:cubicBezTo>
                  <a:pt x="842" y="607"/>
                  <a:pt x="845" y="608"/>
                  <a:pt x="847" y="609"/>
                </a:cubicBezTo>
                <a:close/>
                <a:moveTo>
                  <a:pt x="930" y="608"/>
                </a:moveTo>
                <a:cubicBezTo>
                  <a:pt x="930" y="607"/>
                  <a:pt x="930" y="606"/>
                  <a:pt x="930" y="604"/>
                </a:cubicBezTo>
                <a:cubicBezTo>
                  <a:pt x="928" y="605"/>
                  <a:pt x="929" y="603"/>
                  <a:pt x="927" y="603"/>
                </a:cubicBezTo>
                <a:cubicBezTo>
                  <a:pt x="927" y="606"/>
                  <a:pt x="928" y="607"/>
                  <a:pt x="930" y="608"/>
                </a:cubicBezTo>
                <a:close/>
                <a:moveTo>
                  <a:pt x="792" y="618"/>
                </a:moveTo>
                <a:cubicBezTo>
                  <a:pt x="790" y="619"/>
                  <a:pt x="791" y="616"/>
                  <a:pt x="789" y="617"/>
                </a:cubicBezTo>
                <a:cubicBezTo>
                  <a:pt x="789" y="619"/>
                  <a:pt x="788" y="620"/>
                  <a:pt x="788" y="622"/>
                </a:cubicBezTo>
                <a:cubicBezTo>
                  <a:pt x="796" y="624"/>
                  <a:pt x="792" y="614"/>
                  <a:pt x="793" y="608"/>
                </a:cubicBezTo>
                <a:cubicBezTo>
                  <a:pt x="792" y="608"/>
                  <a:pt x="792" y="608"/>
                  <a:pt x="791" y="608"/>
                </a:cubicBezTo>
                <a:cubicBezTo>
                  <a:pt x="790" y="612"/>
                  <a:pt x="790" y="616"/>
                  <a:pt x="792" y="618"/>
                </a:cubicBezTo>
                <a:close/>
                <a:moveTo>
                  <a:pt x="861" y="623"/>
                </a:moveTo>
                <a:cubicBezTo>
                  <a:pt x="863" y="620"/>
                  <a:pt x="864" y="612"/>
                  <a:pt x="861" y="610"/>
                </a:cubicBezTo>
                <a:cubicBezTo>
                  <a:pt x="860" y="613"/>
                  <a:pt x="859" y="621"/>
                  <a:pt x="861" y="623"/>
                </a:cubicBezTo>
                <a:close/>
                <a:moveTo>
                  <a:pt x="853" y="619"/>
                </a:moveTo>
                <a:cubicBezTo>
                  <a:pt x="854" y="617"/>
                  <a:pt x="852" y="614"/>
                  <a:pt x="853" y="612"/>
                </a:cubicBezTo>
                <a:cubicBezTo>
                  <a:pt x="852" y="612"/>
                  <a:pt x="851" y="612"/>
                  <a:pt x="850" y="612"/>
                </a:cubicBezTo>
                <a:cubicBezTo>
                  <a:pt x="848" y="614"/>
                  <a:pt x="851" y="617"/>
                  <a:pt x="853" y="619"/>
                </a:cubicBezTo>
                <a:close/>
                <a:moveTo>
                  <a:pt x="814" y="624"/>
                </a:moveTo>
                <a:cubicBezTo>
                  <a:pt x="813" y="618"/>
                  <a:pt x="818" y="619"/>
                  <a:pt x="818" y="614"/>
                </a:cubicBezTo>
                <a:cubicBezTo>
                  <a:pt x="814" y="614"/>
                  <a:pt x="810" y="613"/>
                  <a:pt x="809" y="616"/>
                </a:cubicBezTo>
                <a:cubicBezTo>
                  <a:pt x="808" y="615"/>
                  <a:pt x="806" y="614"/>
                  <a:pt x="803" y="614"/>
                </a:cubicBezTo>
                <a:cubicBezTo>
                  <a:pt x="803" y="618"/>
                  <a:pt x="807" y="617"/>
                  <a:pt x="807" y="620"/>
                </a:cubicBezTo>
                <a:cubicBezTo>
                  <a:pt x="804" y="622"/>
                  <a:pt x="808" y="626"/>
                  <a:pt x="807" y="629"/>
                </a:cubicBezTo>
                <a:cubicBezTo>
                  <a:pt x="803" y="628"/>
                  <a:pt x="806" y="621"/>
                  <a:pt x="803" y="619"/>
                </a:cubicBezTo>
                <a:cubicBezTo>
                  <a:pt x="801" y="623"/>
                  <a:pt x="800" y="628"/>
                  <a:pt x="803" y="631"/>
                </a:cubicBezTo>
                <a:cubicBezTo>
                  <a:pt x="811" y="632"/>
                  <a:pt x="812" y="625"/>
                  <a:pt x="808" y="620"/>
                </a:cubicBezTo>
                <a:cubicBezTo>
                  <a:pt x="810" y="621"/>
                  <a:pt x="810" y="625"/>
                  <a:pt x="814" y="624"/>
                </a:cubicBezTo>
                <a:close/>
                <a:moveTo>
                  <a:pt x="861" y="628"/>
                </a:moveTo>
                <a:cubicBezTo>
                  <a:pt x="862" y="628"/>
                  <a:pt x="864" y="629"/>
                  <a:pt x="865" y="628"/>
                </a:cubicBezTo>
                <a:cubicBezTo>
                  <a:pt x="865" y="625"/>
                  <a:pt x="865" y="622"/>
                  <a:pt x="863" y="621"/>
                </a:cubicBezTo>
                <a:cubicBezTo>
                  <a:pt x="863" y="624"/>
                  <a:pt x="861" y="625"/>
                  <a:pt x="861" y="628"/>
                </a:cubicBezTo>
                <a:close/>
                <a:moveTo>
                  <a:pt x="785" y="634"/>
                </a:moveTo>
                <a:cubicBezTo>
                  <a:pt x="788" y="632"/>
                  <a:pt x="789" y="629"/>
                  <a:pt x="790" y="625"/>
                </a:cubicBezTo>
                <a:cubicBezTo>
                  <a:pt x="789" y="625"/>
                  <a:pt x="789" y="624"/>
                  <a:pt x="788" y="625"/>
                </a:cubicBezTo>
                <a:cubicBezTo>
                  <a:pt x="786" y="627"/>
                  <a:pt x="786" y="631"/>
                  <a:pt x="785" y="634"/>
                </a:cubicBezTo>
                <a:close/>
                <a:moveTo>
                  <a:pt x="785" y="642"/>
                </a:moveTo>
                <a:cubicBezTo>
                  <a:pt x="786" y="642"/>
                  <a:pt x="790" y="641"/>
                  <a:pt x="794" y="642"/>
                </a:cubicBezTo>
                <a:cubicBezTo>
                  <a:pt x="793" y="637"/>
                  <a:pt x="795" y="629"/>
                  <a:pt x="792" y="627"/>
                </a:cubicBezTo>
                <a:cubicBezTo>
                  <a:pt x="791" y="633"/>
                  <a:pt x="785" y="635"/>
                  <a:pt x="785" y="642"/>
                </a:cubicBezTo>
                <a:close/>
                <a:moveTo>
                  <a:pt x="862" y="634"/>
                </a:moveTo>
                <a:cubicBezTo>
                  <a:pt x="866" y="635"/>
                  <a:pt x="865" y="641"/>
                  <a:pt x="869" y="643"/>
                </a:cubicBezTo>
                <a:cubicBezTo>
                  <a:pt x="869" y="638"/>
                  <a:pt x="867" y="635"/>
                  <a:pt x="865" y="631"/>
                </a:cubicBezTo>
                <a:cubicBezTo>
                  <a:pt x="863" y="631"/>
                  <a:pt x="862" y="632"/>
                  <a:pt x="862" y="634"/>
                </a:cubicBezTo>
                <a:close/>
                <a:moveTo>
                  <a:pt x="801" y="641"/>
                </a:moveTo>
                <a:cubicBezTo>
                  <a:pt x="804" y="640"/>
                  <a:pt x="805" y="638"/>
                  <a:pt x="806" y="635"/>
                </a:cubicBezTo>
                <a:cubicBezTo>
                  <a:pt x="805" y="634"/>
                  <a:pt x="803" y="634"/>
                  <a:pt x="801" y="634"/>
                </a:cubicBezTo>
                <a:cubicBezTo>
                  <a:pt x="801" y="637"/>
                  <a:pt x="800" y="638"/>
                  <a:pt x="801" y="641"/>
                </a:cubicBezTo>
                <a:close/>
                <a:moveTo>
                  <a:pt x="865" y="641"/>
                </a:moveTo>
                <a:cubicBezTo>
                  <a:pt x="863" y="640"/>
                  <a:pt x="863" y="636"/>
                  <a:pt x="860" y="636"/>
                </a:cubicBezTo>
                <a:cubicBezTo>
                  <a:pt x="859" y="640"/>
                  <a:pt x="863" y="643"/>
                  <a:pt x="865" y="641"/>
                </a:cubicBezTo>
                <a:close/>
                <a:moveTo>
                  <a:pt x="801" y="650"/>
                </a:moveTo>
                <a:cubicBezTo>
                  <a:pt x="807" y="651"/>
                  <a:pt x="817" y="651"/>
                  <a:pt x="816" y="643"/>
                </a:cubicBezTo>
                <a:cubicBezTo>
                  <a:pt x="809" y="643"/>
                  <a:pt x="801" y="643"/>
                  <a:pt x="801" y="650"/>
                </a:cubicBezTo>
                <a:close/>
                <a:moveTo>
                  <a:pt x="822" y="643"/>
                </a:moveTo>
                <a:cubicBezTo>
                  <a:pt x="822" y="644"/>
                  <a:pt x="822" y="644"/>
                  <a:pt x="822" y="645"/>
                </a:cubicBezTo>
                <a:cubicBezTo>
                  <a:pt x="821" y="647"/>
                  <a:pt x="820" y="644"/>
                  <a:pt x="818" y="645"/>
                </a:cubicBezTo>
                <a:cubicBezTo>
                  <a:pt x="818" y="647"/>
                  <a:pt x="816" y="648"/>
                  <a:pt x="816" y="650"/>
                </a:cubicBezTo>
                <a:cubicBezTo>
                  <a:pt x="818" y="651"/>
                  <a:pt x="820" y="653"/>
                  <a:pt x="822" y="651"/>
                </a:cubicBezTo>
                <a:cubicBezTo>
                  <a:pt x="824" y="648"/>
                  <a:pt x="820" y="648"/>
                  <a:pt x="822" y="646"/>
                </a:cubicBezTo>
                <a:cubicBezTo>
                  <a:pt x="824" y="645"/>
                  <a:pt x="825" y="649"/>
                  <a:pt x="826" y="650"/>
                </a:cubicBezTo>
                <a:cubicBezTo>
                  <a:pt x="835" y="650"/>
                  <a:pt x="850" y="653"/>
                  <a:pt x="853" y="643"/>
                </a:cubicBezTo>
                <a:cubicBezTo>
                  <a:pt x="840" y="643"/>
                  <a:pt x="833" y="644"/>
                  <a:pt x="822" y="643"/>
                </a:cubicBezTo>
                <a:close/>
                <a:moveTo>
                  <a:pt x="861" y="647"/>
                </a:moveTo>
                <a:cubicBezTo>
                  <a:pt x="862" y="647"/>
                  <a:pt x="863" y="647"/>
                  <a:pt x="863" y="647"/>
                </a:cubicBezTo>
                <a:cubicBezTo>
                  <a:pt x="864" y="645"/>
                  <a:pt x="863" y="644"/>
                  <a:pt x="861" y="644"/>
                </a:cubicBezTo>
                <a:cubicBezTo>
                  <a:pt x="861" y="645"/>
                  <a:pt x="861" y="646"/>
                  <a:pt x="861" y="647"/>
                </a:cubicBezTo>
                <a:close/>
                <a:moveTo>
                  <a:pt x="794" y="649"/>
                </a:moveTo>
                <a:cubicBezTo>
                  <a:pt x="795" y="647"/>
                  <a:pt x="795" y="646"/>
                  <a:pt x="794" y="645"/>
                </a:cubicBezTo>
                <a:cubicBezTo>
                  <a:pt x="791" y="646"/>
                  <a:pt x="789" y="644"/>
                  <a:pt x="788" y="646"/>
                </a:cubicBezTo>
                <a:cubicBezTo>
                  <a:pt x="790" y="647"/>
                  <a:pt x="790" y="650"/>
                  <a:pt x="794" y="649"/>
                </a:cubicBezTo>
                <a:close/>
                <a:moveTo>
                  <a:pt x="851" y="650"/>
                </a:moveTo>
                <a:cubicBezTo>
                  <a:pt x="854" y="649"/>
                  <a:pt x="857" y="649"/>
                  <a:pt x="857" y="646"/>
                </a:cubicBezTo>
                <a:cubicBezTo>
                  <a:pt x="854" y="644"/>
                  <a:pt x="852" y="648"/>
                  <a:pt x="851" y="650"/>
                </a:cubicBezTo>
                <a:close/>
                <a:moveTo>
                  <a:pt x="782" y="661"/>
                </a:moveTo>
                <a:cubicBezTo>
                  <a:pt x="785" y="659"/>
                  <a:pt x="786" y="652"/>
                  <a:pt x="785" y="648"/>
                </a:cubicBezTo>
                <a:cubicBezTo>
                  <a:pt x="784" y="648"/>
                  <a:pt x="784" y="648"/>
                  <a:pt x="783" y="648"/>
                </a:cubicBezTo>
                <a:cubicBezTo>
                  <a:pt x="782" y="651"/>
                  <a:pt x="782" y="656"/>
                  <a:pt x="782" y="661"/>
                </a:cubicBezTo>
                <a:close/>
                <a:moveTo>
                  <a:pt x="792" y="664"/>
                </a:moveTo>
                <a:cubicBezTo>
                  <a:pt x="798" y="664"/>
                  <a:pt x="789" y="656"/>
                  <a:pt x="794" y="653"/>
                </a:cubicBezTo>
                <a:cubicBezTo>
                  <a:pt x="793" y="653"/>
                  <a:pt x="793" y="652"/>
                  <a:pt x="792" y="653"/>
                </a:cubicBezTo>
                <a:cubicBezTo>
                  <a:pt x="790" y="656"/>
                  <a:pt x="790" y="661"/>
                  <a:pt x="792" y="664"/>
                </a:cubicBezTo>
                <a:close/>
                <a:moveTo>
                  <a:pt x="829" y="656"/>
                </a:moveTo>
                <a:cubicBezTo>
                  <a:pt x="830" y="656"/>
                  <a:pt x="831" y="656"/>
                  <a:pt x="832" y="656"/>
                </a:cubicBezTo>
                <a:cubicBezTo>
                  <a:pt x="832" y="654"/>
                  <a:pt x="831" y="653"/>
                  <a:pt x="830" y="653"/>
                </a:cubicBezTo>
                <a:cubicBezTo>
                  <a:pt x="829" y="653"/>
                  <a:pt x="829" y="654"/>
                  <a:pt x="829" y="656"/>
                </a:cubicBezTo>
                <a:close/>
                <a:moveTo>
                  <a:pt x="842" y="659"/>
                </a:moveTo>
                <a:cubicBezTo>
                  <a:pt x="843" y="665"/>
                  <a:pt x="851" y="661"/>
                  <a:pt x="857" y="661"/>
                </a:cubicBezTo>
                <a:cubicBezTo>
                  <a:pt x="857" y="657"/>
                  <a:pt x="857" y="656"/>
                  <a:pt x="856" y="653"/>
                </a:cubicBezTo>
                <a:cubicBezTo>
                  <a:pt x="849" y="652"/>
                  <a:pt x="846" y="655"/>
                  <a:pt x="842" y="659"/>
                </a:cubicBezTo>
                <a:close/>
                <a:moveTo>
                  <a:pt x="841" y="656"/>
                </a:moveTo>
                <a:cubicBezTo>
                  <a:pt x="841" y="654"/>
                  <a:pt x="840" y="653"/>
                  <a:pt x="838" y="653"/>
                </a:cubicBezTo>
                <a:cubicBezTo>
                  <a:pt x="838" y="655"/>
                  <a:pt x="839" y="656"/>
                  <a:pt x="841" y="656"/>
                </a:cubicBezTo>
                <a:close/>
                <a:moveTo>
                  <a:pt x="805" y="659"/>
                </a:moveTo>
                <a:cubicBezTo>
                  <a:pt x="807" y="658"/>
                  <a:pt x="809" y="657"/>
                  <a:pt x="809" y="654"/>
                </a:cubicBezTo>
                <a:cubicBezTo>
                  <a:pt x="806" y="654"/>
                  <a:pt x="804" y="654"/>
                  <a:pt x="801" y="654"/>
                </a:cubicBezTo>
                <a:cubicBezTo>
                  <a:pt x="801" y="657"/>
                  <a:pt x="804" y="657"/>
                  <a:pt x="805" y="659"/>
                </a:cubicBezTo>
                <a:close/>
                <a:moveTo>
                  <a:pt x="807" y="663"/>
                </a:moveTo>
                <a:cubicBezTo>
                  <a:pt x="805" y="665"/>
                  <a:pt x="803" y="668"/>
                  <a:pt x="802" y="672"/>
                </a:cubicBezTo>
                <a:cubicBezTo>
                  <a:pt x="805" y="673"/>
                  <a:pt x="811" y="672"/>
                  <a:pt x="815" y="673"/>
                </a:cubicBezTo>
                <a:cubicBezTo>
                  <a:pt x="816" y="673"/>
                  <a:pt x="814" y="671"/>
                  <a:pt x="816" y="671"/>
                </a:cubicBezTo>
                <a:cubicBezTo>
                  <a:pt x="819" y="671"/>
                  <a:pt x="818" y="674"/>
                  <a:pt x="821" y="673"/>
                </a:cubicBezTo>
                <a:cubicBezTo>
                  <a:pt x="823" y="667"/>
                  <a:pt x="828" y="664"/>
                  <a:pt x="829" y="657"/>
                </a:cubicBezTo>
                <a:cubicBezTo>
                  <a:pt x="822" y="652"/>
                  <a:pt x="809" y="653"/>
                  <a:pt x="808" y="662"/>
                </a:cubicBezTo>
                <a:cubicBezTo>
                  <a:pt x="810" y="666"/>
                  <a:pt x="815" y="666"/>
                  <a:pt x="816" y="671"/>
                </a:cubicBezTo>
                <a:cubicBezTo>
                  <a:pt x="812" y="669"/>
                  <a:pt x="809" y="667"/>
                  <a:pt x="807" y="663"/>
                </a:cubicBezTo>
                <a:close/>
                <a:moveTo>
                  <a:pt x="863" y="661"/>
                </a:moveTo>
                <a:cubicBezTo>
                  <a:pt x="863" y="659"/>
                  <a:pt x="865" y="655"/>
                  <a:pt x="862" y="655"/>
                </a:cubicBezTo>
                <a:cubicBezTo>
                  <a:pt x="861" y="656"/>
                  <a:pt x="861" y="660"/>
                  <a:pt x="863" y="661"/>
                </a:cubicBezTo>
                <a:close/>
                <a:moveTo>
                  <a:pt x="833" y="661"/>
                </a:moveTo>
                <a:cubicBezTo>
                  <a:pt x="836" y="661"/>
                  <a:pt x="837" y="660"/>
                  <a:pt x="837" y="658"/>
                </a:cubicBezTo>
                <a:cubicBezTo>
                  <a:pt x="836" y="657"/>
                  <a:pt x="836" y="655"/>
                  <a:pt x="833" y="655"/>
                </a:cubicBezTo>
                <a:cubicBezTo>
                  <a:pt x="832" y="656"/>
                  <a:pt x="832" y="660"/>
                  <a:pt x="833" y="661"/>
                </a:cubicBezTo>
                <a:close/>
                <a:moveTo>
                  <a:pt x="803" y="663"/>
                </a:moveTo>
                <a:cubicBezTo>
                  <a:pt x="805" y="661"/>
                  <a:pt x="802" y="658"/>
                  <a:pt x="799" y="657"/>
                </a:cubicBezTo>
                <a:cubicBezTo>
                  <a:pt x="798" y="660"/>
                  <a:pt x="801" y="663"/>
                  <a:pt x="803" y="663"/>
                </a:cubicBezTo>
                <a:close/>
                <a:moveTo>
                  <a:pt x="802" y="709"/>
                </a:moveTo>
                <a:cubicBezTo>
                  <a:pt x="823" y="709"/>
                  <a:pt x="842" y="708"/>
                  <a:pt x="862" y="708"/>
                </a:cubicBezTo>
                <a:cubicBezTo>
                  <a:pt x="852" y="691"/>
                  <a:pt x="841" y="676"/>
                  <a:pt x="830" y="661"/>
                </a:cubicBezTo>
                <a:cubicBezTo>
                  <a:pt x="821" y="678"/>
                  <a:pt x="810" y="692"/>
                  <a:pt x="802" y="709"/>
                </a:cubicBezTo>
                <a:close/>
                <a:moveTo>
                  <a:pt x="837" y="665"/>
                </a:moveTo>
                <a:cubicBezTo>
                  <a:pt x="840" y="672"/>
                  <a:pt x="845" y="677"/>
                  <a:pt x="849" y="683"/>
                </a:cubicBezTo>
                <a:cubicBezTo>
                  <a:pt x="850" y="682"/>
                  <a:pt x="851" y="680"/>
                  <a:pt x="851" y="677"/>
                </a:cubicBezTo>
                <a:cubicBezTo>
                  <a:pt x="846" y="673"/>
                  <a:pt x="845" y="662"/>
                  <a:pt x="837" y="665"/>
                </a:cubicBezTo>
                <a:close/>
                <a:moveTo>
                  <a:pt x="850" y="672"/>
                </a:moveTo>
                <a:cubicBezTo>
                  <a:pt x="853" y="671"/>
                  <a:pt x="854" y="670"/>
                  <a:pt x="855" y="667"/>
                </a:cubicBezTo>
                <a:cubicBezTo>
                  <a:pt x="852" y="667"/>
                  <a:pt x="851" y="665"/>
                  <a:pt x="847" y="666"/>
                </a:cubicBezTo>
                <a:cubicBezTo>
                  <a:pt x="847" y="669"/>
                  <a:pt x="850" y="669"/>
                  <a:pt x="850" y="672"/>
                </a:cubicBezTo>
                <a:close/>
                <a:moveTo>
                  <a:pt x="798" y="668"/>
                </a:moveTo>
                <a:cubicBezTo>
                  <a:pt x="798" y="669"/>
                  <a:pt x="798" y="671"/>
                  <a:pt x="800" y="670"/>
                </a:cubicBezTo>
                <a:cubicBezTo>
                  <a:pt x="800" y="669"/>
                  <a:pt x="801" y="669"/>
                  <a:pt x="801" y="667"/>
                </a:cubicBezTo>
                <a:cubicBezTo>
                  <a:pt x="799" y="667"/>
                  <a:pt x="798" y="667"/>
                  <a:pt x="798" y="668"/>
                </a:cubicBezTo>
                <a:close/>
                <a:moveTo>
                  <a:pt x="792" y="671"/>
                </a:moveTo>
                <a:cubicBezTo>
                  <a:pt x="794" y="672"/>
                  <a:pt x="794" y="668"/>
                  <a:pt x="792" y="668"/>
                </a:cubicBezTo>
                <a:cubicBezTo>
                  <a:pt x="792" y="669"/>
                  <a:pt x="790" y="670"/>
                  <a:pt x="792" y="671"/>
                </a:cubicBezTo>
                <a:close/>
                <a:moveTo>
                  <a:pt x="780" y="687"/>
                </a:moveTo>
                <a:cubicBezTo>
                  <a:pt x="781" y="688"/>
                  <a:pt x="783" y="688"/>
                  <a:pt x="783" y="689"/>
                </a:cubicBezTo>
                <a:cubicBezTo>
                  <a:pt x="778" y="691"/>
                  <a:pt x="777" y="696"/>
                  <a:pt x="777" y="702"/>
                </a:cubicBezTo>
                <a:cubicBezTo>
                  <a:pt x="782" y="697"/>
                  <a:pt x="784" y="689"/>
                  <a:pt x="788" y="684"/>
                </a:cubicBezTo>
                <a:cubicBezTo>
                  <a:pt x="786" y="679"/>
                  <a:pt x="789" y="673"/>
                  <a:pt x="786" y="669"/>
                </a:cubicBezTo>
                <a:cubicBezTo>
                  <a:pt x="784" y="676"/>
                  <a:pt x="783" y="681"/>
                  <a:pt x="780" y="687"/>
                </a:cubicBezTo>
                <a:close/>
                <a:moveTo>
                  <a:pt x="855" y="676"/>
                </a:moveTo>
                <a:cubicBezTo>
                  <a:pt x="857" y="678"/>
                  <a:pt x="856" y="683"/>
                  <a:pt x="859" y="683"/>
                </a:cubicBezTo>
                <a:cubicBezTo>
                  <a:pt x="859" y="682"/>
                  <a:pt x="860" y="675"/>
                  <a:pt x="858" y="674"/>
                </a:cubicBezTo>
                <a:cubicBezTo>
                  <a:pt x="857" y="675"/>
                  <a:pt x="855" y="675"/>
                  <a:pt x="855" y="676"/>
                </a:cubicBezTo>
                <a:close/>
                <a:moveTo>
                  <a:pt x="870" y="689"/>
                </a:moveTo>
                <a:cubicBezTo>
                  <a:pt x="869" y="684"/>
                  <a:pt x="873" y="677"/>
                  <a:pt x="869" y="674"/>
                </a:cubicBezTo>
                <a:cubicBezTo>
                  <a:pt x="868" y="677"/>
                  <a:pt x="866" y="686"/>
                  <a:pt x="870" y="689"/>
                </a:cubicBezTo>
                <a:close/>
                <a:moveTo>
                  <a:pt x="807" y="695"/>
                </a:moveTo>
                <a:cubicBezTo>
                  <a:pt x="810" y="687"/>
                  <a:pt x="815" y="684"/>
                  <a:pt x="818" y="676"/>
                </a:cubicBezTo>
                <a:cubicBezTo>
                  <a:pt x="810" y="676"/>
                  <a:pt x="804" y="677"/>
                  <a:pt x="799" y="676"/>
                </a:cubicBezTo>
                <a:cubicBezTo>
                  <a:pt x="800" y="682"/>
                  <a:pt x="803" y="690"/>
                  <a:pt x="807" y="695"/>
                </a:cubicBezTo>
                <a:close/>
                <a:moveTo>
                  <a:pt x="852" y="683"/>
                </a:moveTo>
                <a:cubicBezTo>
                  <a:pt x="853" y="684"/>
                  <a:pt x="853" y="686"/>
                  <a:pt x="855" y="685"/>
                </a:cubicBezTo>
                <a:cubicBezTo>
                  <a:pt x="855" y="684"/>
                  <a:pt x="855" y="683"/>
                  <a:pt x="855" y="682"/>
                </a:cubicBezTo>
                <a:cubicBezTo>
                  <a:pt x="854" y="682"/>
                  <a:pt x="852" y="682"/>
                  <a:pt x="852" y="683"/>
                </a:cubicBezTo>
                <a:close/>
                <a:moveTo>
                  <a:pt x="796" y="696"/>
                </a:moveTo>
                <a:cubicBezTo>
                  <a:pt x="799" y="696"/>
                  <a:pt x="802" y="697"/>
                  <a:pt x="803" y="696"/>
                </a:cubicBezTo>
                <a:cubicBezTo>
                  <a:pt x="802" y="691"/>
                  <a:pt x="798" y="691"/>
                  <a:pt x="800" y="685"/>
                </a:cubicBezTo>
                <a:cubicBezTo>
                  <a:pt x="798" y="685"/>
                  <a:pt x="799" y="682"/>
                  <a:pt x="797" y="683"/>
                </a:cubicBezTo>
                <a:cubicBezTo>
                  <a:pt x="799" y="689"/>
                  <a:pt x="796" y="690"/>
                  <a:pt x="796" y="696"/>
                </a:cubicBezTo>
                <a:close/>
                <a:moveTo>
                  <a:pt x="868" y="694"/>
                </a:moveTo>
                <a:cubicBezTo>
                  <a:pt x="871" y="695"/>
                  <a:pt x="872" y="693"/>
                  <a:pt x="874" y="694"/>
                </a:cubicBezTo>
                <a:cubicBezTo>
                  <a:pt x="874" y="690"/>
                  <a:pt x="874" y="685"/>
                  <a:pt x="871" y="684"/>
                </a:cubicBezTo>
                <a:cubicBezTo>
                  <a:pt x="872" y="690"/>
                  <a:pt x="868" y="690"/>
                  <a:pt x="868" y="694"/>
                </a:cubicBezTo>
                <a:close/>
                <a:moveTo>
                  <a:pt x="853" y="687"/>
                </a:moveTo>
                <a:cubicBezTo>
                  <a:pt x="855" y="693"/>
                  <a:pt x="858" y="698"/>
                  <a:pt x="862" y="702"/>
                </a:cubicBezTo>
                <a:cubicBezTo>
                  <a:pt x="862" y="695"/>
                  <a:pt x="861" y="685"/>
                  <a:pt x="853" y="687"/>
                </a:cubicBezTo>
                <a:close/>
                <a:moveTo>
                  <a:pt x="775" y="711"/>
                </a:moveTo>
                <a:cubicBezTo>
                  <a:pt x="779" y="710"/>
                  <a:pt x="785" y="711"/>
                  <a:pt x="789" y="709"/>
                </a:cubicBezTo>
                <a:cubicBezTo>
                  <a:pt x="788" y="703"/>
                  <a:pt x="790" y="694"/>
                  <a:pt x="786" y="691"/>
                </a:cubicBezTo>
                <a:cubicBezTo>
                  <a:pt x="785" y="700"/>
                  <a:pt x="778" y="703"/>
                  <a:pt x="775" y="711"/>
                </a:cubicBezTo>
                <a:close/>
                <a:moveTo>
                  <a:pt x="878" y="711"/>
                </a:moveTo>
                <a:cubicBezTo>
                  <a:pt x="878" y="706"/>
                  <a:pt x="877" y="702"/>
                  <a:pt x="876" y="697"/>
                </a:cubicBezTo>
                <a:cubicBezTo>
                  <a:pt x="874" y="696"/>
                  <a:pt x="871" y="696"/>
                  <a:pt x="868" y="696"/>
                </a:cubicBezTo>
                <a:cubicBezTo>
                  <a:pt x="871" y="702"/>
                  <a:pt x="875" y="706"/>
                  <a:pt x="878" y="711"/>
                </a:cubicBezTo>
                <a:close/>
                <a:moveTo>
                  <a:pt x="795" y="709"/>
                </a:moveTo>
                <a:cubicBezTo>
                  <a:pt x="801" y="709"/>
                  <a:pt x="800" y="703"/>
                  <a:pt x="803" y="700"/>
                </a:cubicBezTo>
                <a:cubicBezTo>
                  <a:pt x="802" y="699"/>
                  <a:pt x="799" y="700"/>
                  <a:pt x="797" y="699"/>
                </a:cubicBezTo>
                <a:cubicBezTo>
                  <a:pt x="795" y="701"/>
                  <a:pt x="795" y="705"/>
                  <a:pt x="795" y="709"/>
                </a:cubicBezTo>
                <a:close/>
                <a:moveTo>
                  <a:pt x="868" y="709"/>
                </a:moveTo>
                <a:cubicBezTo>
                  <a:pt x="871" y="709"/>
                  <a:pt x="875" y="715"/>
                  <a:pt x="878" y="712"/>
                </a:cubicBezTo>
                <a:cubicBezTo>
                  <a:pt x="873" y="710"/>
                  <a:pt x="871" y="706"/>
                  <a:pt x="870" y="702"/>
                </a:cubicBezTo>
                <a:cubicBezTo>
                  <a:pt x="869" y="702"/>
                  <a:pt x="868" y="702"/>
                  <a:pt x="868" y="702"/>
                </a:cubicBezTo>
                <a:cubicBezTo>
                  <a:pt x="868" y="704"/>
                  <a:pt x="868" y="706"/>
                  <a:pt x="868" y="709"/>
                </a:cubicBezTo>
                <a:close/>
                <a:moveTo>
                  <a:pt x="822" y="713"/>
                </a:moveTo>
                <a:cubicBezTo>
                  <a:pt x="822" y="716"/>
                  <a:pt x="825" y="716"/>
                  <a:pt x="826" y="717"/>
                </a:cubicBezTo>
                <a:cubicBezTo>
                  <a:pt x="835" y="715"/>
                  <a:pt x="856" y="722"/>
                  <a:pt x="860" y="713"/>
                </a:cubicBezTo>
                <a:cubicBezTo>
                  <a:pt x="849" y="713"/>
                  <a:pt x="833" y="711"/>
                  <a:pt x="822" y="713"/>
                </a:cubicBezTo>
                <a:close/>
                <a:moveTo>
                  <a:pt x="815" y="717"/>
                </a:moveTo>
                <a:cubicBezTo>
                  <a:pt x="817" y="718"/>
                  <a:pt x="820" y="718"/>
                  <a:pt x="822" y="717"/>
                </a:cubicBezTo>
                <a:cubicBezTo>
                  <a:pt x="822" y="715"/>
                  <a:pt x="820" y="714"/>
                  <a:pt x="818" y="713"/>
                </a:cubicBezTo>
                <a:cubicBezTo>
                  <a:pt x="817" y="715"/>
                  <a:pt x="815" y="715"/>
                  <a:pt x="815" y="717"/>
                </a:cubicBezTo>
                <a:close/>
                <a:moveTo>
                  <a:pt x="797" y="715"/>
                </a:moveTo>
                <a:cubicBezTo>
                  <a:pt x="797" y="715"/>
                  <a:pt x="797" y="716"/>
                  <a:pt x="797" y="717"/>
                </a:cubicBezTo>
                <a:cubicBezTo>
                  <a:pt x="802" y="718"/>
                  <a:pt x="813" y="719"/>
                  <a:pt x="814" y="714"/>
                </a:cubicBezTo>
                <a:cubicBezTo>
                  <a:pt x="808" y="714"/>
                  <a:pt x="801" y="713"/>
                  <a:pt x="797" y="715"/>
                </a:cubicBezTo>
                <a:close/>
                <a:moveTo>
                  <a:pt x="773" y="717"/>
                </a:moveTo>
                <a:cubicBezTo>
                  <a:pt x="773" y="721"/>
                  <a:pt x="771" y="726"/>
                  <a:pt x="773" y="730"/>
                </a:cubicBezTo>
                <a:cubicBezTo>
                  <a:pt x="778" y="729"/>
                  <a:pt x="776" y="721"/>
                  <a:pt x="779" y="717"/>
                </a:cubicBezTo>
                <a:cubicBezTo>
                  <a:pt x="777" y="716"/>
                  <a:pt x="776" y="717"/>
                  <a:pt x="773" y="717"/>
                </a:cubicBezTo>
                <a:close/>
                <a:moveTo>
                  <a:pt x="784" y="730"/>
                </a:moveTo>
                <a:cubicBezTo>
                  <a:pt x="785" y="730"/>
                  <a:pt x="786" y="730"/>
                  <a:pt x="787" y="730"/>
                </a:cubicBezTo>
                <a:cubicBezTo>
                  <a:pt x="789" y="728"/>
                  <a:pt x="789" y="725"/>
                  <a:pt x="790" y="722"/>
                </a:cubicBezTo>
                <a:cubicBezTo>
                  <a:pt x="787" y="722"/>
                  <a:pt x="787" y="720"/>
                  <a:pt x="783" y="720"/>
                </a:cubicBezTo>
                <a:cubicBezTo>
                  <a:pt x="783" y="721"/>
                  <a:pt x="783" y="728"/>
                  <a:pt x="784" y="730"/>
                </a:cubicBezTo>
                <a:close/>
                <a:moveTo>
                  <a:pt x="858" y="729"/>
                </a:moveTo>
                <a:cubicBezTo>
                  <a:pt x="855" y="730"/>
                  <a:pt x="853" y="733"/>
                  <a:pt x="853" y="737"/>
                </a:cubicBezTo>
                <a:cubicBezTo>
                  <a:pt x="855" y="736"/>
                  <a:pt x="857" y="738"/>
                  <a:pt x="859" y="738"/>
                </a:cubicBezTo>
                <a:cubicBezTo>
                  <a:pt x="861" y="737"/>
                  <a:pt x="858" y="734"/>
                  <a:pt x="859" y="734"/>
                </a:cubicBezTo>
                <a:cubicBezTo>
                  <a:pt x="863" y="734"/>
                  <a:pt x="863" y="737"/>
                  <a:pt x="866" y="738"/>
                </a:cubicBezTo>
                <a:cubicBezTo>
                  <a:pt x="865" y="732"/>
                  <a:pt x="865" y="725"/>
                  <a:pt x="863" y="720"/>
                </a:cubicBezTo>
                <a:cubicBezTo>
                  <a:pt x="859" y="721"/>
                  <a:pt x="857" y="724"/>
                  <a:pt x="858" y="729"/>
                </a:cubicBezTo>
                <a:close/>
                <a:moveTo>
                  <a:pt x="873" y="729"/>
                </a:moveTo>
                <a:cubicBezTo>
                  <a:pt x="874" y="727"/>
                  <a:pt x="874" y="721"/>
                  <a:pt x="872" y="720"/>
                </a:cubicBezTo>
                <a:cubicBezTo>
                  <a:pt x="871" y="722"/>
                  <a:pt x="870" y="729"/>
                  <a:pt x="873" y="729"/>
                </a:cubicBezTo>
                <a:close/>
                <a:moveTo>
                  <a:pt x="881" y="724"/>
                </a:moveTo>
                <a:cubicBezTo>
                  <a:pt x="881" y="722"/>
                  <a:pt x="881" y="721"/>
                  <a:pt x="881" y="720"/>
                </a:cubicBezTo>
                <a:cubicBezTo>
                  <a:pt x="880" y="720"/>
                  <a:pt x="879" y="720"/>
                  <a:pt x="878" y="720"/>
                </a:cubicBezTo>
                <a:cubicBezTo>
                  <a:pt x="878" y="722"/>
                  <a:pt x="878" y="724"/>
                  <a:pt x="881" y="724"/>
                </a:cubicBezTo>
                <a:close/>
                <a:moveTo>
                  <a:pt x="840" y="722"/>
                </a:moveTo>
                <a:cubicBezTo>
                  <a:pt x="843" y="728"/>
                  <a:pt x="847" y="726"/>
                  <a:pt x="853" y="728"/>
                </a:cubicBezTo>
                <a:cubicBezTo>
                  <a:pt x="854" y="726"/>
                  <a:pt x="857" y="725"/>
                  <a:pt x="857" y="722"/>
                </a:cubicBezTo>
                <a:cubicBezTo>
                  <a:pt x="852" y="720"/>
                  <a:pt x="846" y="722"/>
                  <a:pt x="840" y="722"/>
                </a:cubicBezTo>
                <a:close/>
                <a:moveTo>
                  <a:pt x="811" y="722"/>
                </a:moveTo>
                <a:cubicBezTo>
                  <a:pt x="808" y="728"/>
                  <a:pt x="803" y="730"/>
                  <a:pt x="801" y="737"/>
                </a:cubicBezTo>
                <a:cubicBezTo>
                  <a:pt x="807" y="737"/>
                  <a:pt x="818" y="741"/>
                  <a:pt x="823" y="738"/>
                </a:cubicBezTo>
                <a:cubicBezTo>
                  <a:pt x="826" y="737"/>
                  <a:pt x="829" y="730"/>
                  <a:pt x="829" y="728"/>
                </a:cubicBezTo>
                <a:cubicBezTo>
                  <a:pt x="829" y="725"/>
                  <a:pt x="827" y="724"/>
                  <a:pt x="825" y="722"/>
                </a:cubicBezTo>
                <a:cubicBezTo>
                  <a:pt x="821" y="722"/>
                  <a:pt x="817" y="722"/>
                  <a:pt x="811" y="722"/>
                </a:cubicBezTo>
                <a:close/>
                <a:moveTo>
                  <a:pt x="829" y="722"/>
                </a:moveTo>
                <a:cubicBezTo>
                  <a:pt x="829" y="725"/>
                  <a:pt x="831" y="724"/>
                  <a:pt x="833" y="724"/>
                </a:cubicBezTo>
                <a:cubicBezTo>
                  <a:pt x="835" y="721"/>
                  <a:pt x="830" y="721"/>
                  <a:pt x="829" y="722"/>
                </a:cubicBezTo>
                <a:close/>
                <a:moveTo>
                  <a:pt x="795" y="723"/>
                </a:moveTo>
                <a:cubicBezTo>
                  <a:pt x="793" y="727"/>
                  <a:pt x="797" y="729"/>
                  <a:pt x="800" y="730"/>
                </a:cubicBezTo>
                <a:cubicBezTo>
                  <a:pt x="803" y="729"/>
                  <a:pt x="807" y="725"/>
                  <a:pt x="807" y="722"/>
                </a:cubicBezTo>
                <a:cubicBezTo>
                  <a:pt x="803" y="722"/>
                  <a:pt x="800" y="723"/>
                  <a:pt x="795" y="723"/>
                </a:cubicBezTo>
                <a:close/>
                <a:moveTo>
                  <a:pt x="833" y="727"/>
                </a:moveTo>
                <a:cubicBezTo>
                  <a:pt x="835" y="729"/>
                  <a:pt x="837" y="728"/>
                  <a:pt x="840" y="727"/>
                </a:cubicBezTo>
                <a:cubicBezTo>
                  <a:pt x="839" y="723"/>
                  <a:pt x="834" y="723"/>
                  <a:pt x="833" y="727"/>
                </a:cubicBezTo>
                <a:close/>
                <a:moveTo>
                  <a:pt x="882" y="732"/>
                </a:moveTo>
                <a:cubicBezTo>
                  <a:pt x="883" y="738"/>
                  <a:pt x="882" y="725"/>
                  <a:pt x="880" y="724"/>
                </a:cubicBezTo>
                <a:cubicBezTo>
                  <a:pt x="879" y="728"/>
                  <a:pt x="881" y="729"/>
                  <a:pt x="882" y="732"/>
                </a:cubicBezTo>
                <a:close/>
                <a:moveTo>
                  <a:pt x="852" y="730"/>
                </a:moveTo>
                <a:cubicBezTo>
                  <a:pt x="851" y="729"/>
                  <a:pt x="849" y="729"/>
                  <a:pt x="848" y="728"/>
                </a:cubicBezTo>
                <a:cubicBezTo>
                  <a:pt x="846" y="732"/>
                  <a:pt x="852" y="734"/>
                  <a:pt x="852" y="730"/>
                </a:cubicBezTo>
                <a:close/>
                <a:moveTo>
                  <a:pt x="836" y="730"/>
                </a:moveTo>
                <a:cubicBezTo>
                  <a:pt x="838" y="736"/>
                  <a:pt x="841" y="740"/>
                  <a:pt x="846" y="743"/>
                </a:cubicBezTo>
                <a:cubicBezTo>
                  <a:pt x="847" y="741"/>
                  <a:pt x="848" y="740"/>
                  <a:pt x="848" y="737"/>
                </a:cubicBezTo>
                <a:cubicBezTo>
                  <a:pt x="845" y="733"/>
                  <a:pt x="843" y="728"/>
                  <a:pt x="836" y="730"/>
                </a:cubicBezTo>
                <a:close/>
                <a:moveTo>
                  <a:pt x="786" y="737"/>
                </a:moveTo>
                <a:cubicBezTo>
                  <a:pt x="788" y="736"/>
                  <a:pt x="786" y="732"/>
                  <a:pt x="786" y="731"/>
                </a:cubicBezTo>
                <a:cubicBezTo>
                  <a:pt x="786" y="731"/>
                  <a:pt x="785" y="731"/>
                  <a:pt x="784" y="731"/>
                </a:cubicBezTo>
                <a:cubicBezTo>
                  <a:pt x="783" y="733"/>
                  <a:pt x="784" y="736"/>
                  <a:pt x="786" y="737"/>
                </a:cubicBezTo>
                <a:close/>
                <a:moveTo>
                  <a:pt x="793" y="739"/>
                </a:moveTo>
                <a:cubicBezTo>
                  <a:pt x="796" y="738"/>
                  <a:pt x="798" y="737"/>
                  <a:pt x="798" y="733"/>
                </a:cubicBezTo>
                <a:cubicBezTo>
                  <a:pt x="797" y="732"/>
                  <a:pt x="796" y="731"/>
                  <a:pt x="794" y="731"/>
                </a:cubicBezTo>
                <a:cubicBezTo>
                  <a:pt x="792" y="733"/>
                  <a:pt x="793" y="737"/>
                  <a:pt x="793" y="739"/>
                </a:cubicBezTo>
                <a:close/>
                <a:moveTo>
                  <a:pt x="870" y="782"/>
                </a:moveTo>
                <a:cubicBezTo>
                  <a:pt x="870" y="781"/>
                  <a:pt x="870" y="780"/>
                  <a:pt x="869" y="780"/>
                </a:cubicBezTo>
                <a:cubicBezTo>
                  <a:pt x="862" y="770"/>
                  <a:pt x="854" y="760"/>
                  <a:pt x="846" y="750"/>
                </a:cubicBezTo>
                <a:cubicBezTo>
                  <a:pt x="841" y="744"/>
                  <a:pt x="838" y="736"/>
                  <a:pt x="831" y="731"/>
                </a:cubicBezTo>
                <a:cubicBezTo>
                  <a:pt x="818" y="749"/>
                  <a:pt x="804" y="769"/>
                  <a:pt x="794" y="787"/>
                </a:cubicBezTo>
                <a:cubicBezTo>
                  <a:pt x="818" y="786"/>
                  <a:pt x="847" y="787"/>
                  <a:pt x="873" y="786"/>
                </a:cubicBezTo>
                <a:cubicBezTo>
                  <a:pt x="871" y="780"/>
                  <a:pt x="873" y="774"/>
                  <a:pt x="870" y="766"/>
                </a:cubicBezTo>
                <a:cubicBezTo>
                  <a:pt x="869" y="766"/>
                  <a:pt x="867" y="768"/>
                  <a:pt x="866" y="766"/>
                </a:cubicBezTo>
                <a:cubicBezTo>
                  <a:pt x="867" y="764"/>
                  <a:pt x="870" y="767"/>
                  <a:pt x="870" y="764"/>
                </a:cubicBezTo>
                <a:cubicBezTo>
                  <a:pt x="863" y="759"/>
                  <a:pt x="862" y="745"/>
                  <a:pt x="848" y="748"/>
                </a:cubicBezTo>
                <a:cubicBezTo>
                  <a:pt x="853" y="754"/>
                  <a:pt x="857" y="762"/>
                  <a:pt x="864" y="766"/>
                </a:cubicBezTo>
                <a:cubicBezTo>
                  <a:pt x="862" y="772"/>
                  <a:pt x="874" y="776"/>
                  <a:pt x="870" y="782"/>
                </a:cubicBezTo>
                <a:close/>
                <a:moveTo>
                  <a:pt x="769" y="741"/>
                </a:moveTo>
                <a:cubicBezTo>
                  <a:pt x="772" y="739"/>
                  <a:pt x="774" y="738"/>
                  <a:pt x="774" y="734"/>
                </a:cubicBezTo>
                <a:cubicBezTo>
                  <a:pt x="774" y="733"/>
                  <a:pt x="773" y="733"/>
                  <a:pt x="773" y="732"/>
                </a:cubicBezTo>
                <a:cubicBezTo>
                  <a:pt x="772" y="736"/>
                  <a:pt x="769" y="737"/>
                  <a:pt x="769" y="741"/>
                </a:cubicBezTo>
                <a:close/>
                <a:moveTo>
                  <a:pt x="773" y="748"/>
                </a:moveTo>
                <a:cubicBezTo>
                  <a:pt x="776" y="747"/>
                  <a:pt x="779" y="748"/>
                  <a:pt x="780" y="747"/>
                </a:cubicBezTo>
                <a:cubicBezTo>
                  <a:pt x="779" y="742"/>
                  <a:pt x="782" y="735"/>
                  <a:pt x="779" y="732"/>
                </a:cubicBezTo>
                <a:cubicBezTo>
                  <a:pt x="777" y="738"/>
                  <a:pt x="775" y="742"/>
                  <a:pt x="773" y="748"/>
                </a:cubicBezTo>
                <a:close/>
                <a:moveTo>
                  <a:pt x="1189" y="741"/>
                </a:moveTo>
                <a:cubicBezTo>
                  <a:pt x="1189" y="740"/>
                  <a:pt x="1190" y="733"/>
                  <a:pt x="1187" y="732"/>
                </a:cubicBezTo>
                <a:cubicBezTo>
                  <a:pt x="1187" y="734"/>
                  <a:pt x="1185" y="741"/>
                  <a:pt x="1189" y="741"/>
                </a:cubicBezTo>
                <a:close/>
                <a:moveTo>
                  <a:pt x="878" y="752"/>
                </a:moveTo>
                <a:cubicBezTo>
                  <a:pt x="880" y="752"/>
                  <a:pt x="881" y="752"/>
                  <a:pt x="883" y="752"/>
                </a:cubicBezTo>
                <a:cubicBezTo>
                  <a:pt x="880" y="745"/>
                  <a:pt x="880" y="738"/>
                  <a:pt x="878" y="733"/>
                </a:cubicBezTo>
                <a:cubicBezTo>
                  <a:pt x="877" y="739"/>
                  <a:pt x="878" y="745"/>
                  <a:pt x="878" y="752"/>
                </a:cubicBezTo>
                <a:close/>
                <a:moveTo>
                  <a:pt x="855" y="741"/>
                </a:moveTo>
                <a:cubicBezTo>
                  <a:pt x="858" y="741"/>
                  <a:pt x="856" y="746"/>
                  <a:pt x="860" y="745"/>
                </a:cubicBezTo>
                <a:cubicBezTo>
                  <a:pt x="860" y="744"/>
                  <a:pt x="860" y="742"/>
                  <a:pt x="861" y="742"/>
                </a:cubicBezTo>
                <a:cubicBezTo>
                  <a:pt x="861" y="744"/>
                  <a:pt x="865" y="745"/>
                  <a:pt x="867" y="744"/>
                </a:cubicBezTo>
                <a:cubicBezTo>
                  <a:pt x="867" y="742"/>
                  <a:pt x="866" y="743"/>
                  <a:pt x="866" y="741"/>
                </a:cubicBezTo>
                <a:cubicBezTo>
                  <a:pt x="861" y="739"/>
                  <a:pt x="858" y="739"/>
                  <a:pt x="855" y="741"/>
                </a:cubicBezTo>
                <a:close/>
                <a:moveTo>
                  <a:pt x="800" y="741"/>
                </a:moveTo>
                <a:cubicBezTo>
                  <a:pt x="800" y="744"/>
                  <a:pt x="799" y="745"/>
                  <a:pt x="797" y="745"/>
                </a:cubicBezTo>
                <a:cubicBezTo>
                  <a:pt x="798" y="744"/>
                  <a:pt x="799" y="743"/>
                  <a:pt x="799" y="741"/>
                </a:cubicBezTo>
                <a:cubicBezTo>
                  <a:pt x="794" y="743"/>
                  <a:pt x="789" y="749"/>
                  <a:pt x="792" y="756"/>
                </a:cubicBezTo>
                <a:cubicBezTo>
                  <a:pt x="798" y="755"/>
                  <a:pt x="807" y="755"/>
                  <a:pt x="813" y="754"/>
                </a:cubicBezTo>
                <a:cubicBezTo>
                  <a:pt x="814" y="748"/>
                  <a:pt x="820" y="747"/>
                  <a:pt x="820" y="740"/>
                </a:cubicBezTo>
                <a:cubicBezTo>
                  <a:pt x="815" y="739"/>
                  <a:pt x="809" y="742"/>
                  <a:pt x="805" y="739"/>
                </a:cubicBezTo>
                <a:cubicBezTo>
                  <a:pt x="802" y="745"/>
                  <a:pt x="812" y="750"/>
                  <a:pt x="809" y="754"/>
                </a:cubicBezTo>
                <a:cubicBezTo>
                  <a:pt x="805" y="750"/>
                  <a:pt x="805" y="743"/>
                  <a:pt x="800" y="741"/>
                </a:cubicBezTo>
                <a:close/>
                <a:moveTo>
                  <a:pt x="848" y="743"/>
                </a:moveTo>
                <a:cubicBezTo>
                  <a:pt x="848" y="744"/>
                  <a:pt x="849" y="744"/>
                  <a:pt x="848" y="745"/>
                </a:cubicBezTo>
                <a:cubicBezTo>
                  <a:pt x="850" y="744"/>
                  <a:pt x="851" y="745"/>
                  <a:pt x="854" y="745"/>
                </a:cubicBezTo>
                <a:cubicBezTo>
                  <a:pt x="853" y="742"/>
                  <a:pt x="852" y="741"/>
                  <a:pt x="850" y="739"/>
                </a:cubicBezTo>
                <a:cubicBezTo>
                  <a:pt x="850" y="742"/>
                  <a:pt x="848" y="741"/>
                  <a:pt x="848" y="743"/>
                </a:cubicBezTo>
                <a:close/>
                <a:moveTo>
                  <a:pt x="873" y="745"/>
                </a:moveTo>
                <a:cubicBezTo>
                  <a:pt x="875" y="744"/>
                  <a:pt x="874" y="742"/>
                  <a:pt x="872" y="741"/>
                </a:cubicBezTo>
                <a:cubicBezTo>
                  <a:pt x="871" y="742"/>
                  <a:pt x="871" y="745"/>
                  <a:pt x="873" y="745"/>
                </a:cubicBezTo>
                <a:close/>
                <a:moveTo>
                  <a:pt x="1178" y="747"/>
                </a:moveTo>
                <a:cubicBezTo>
                  <a:pt x="1180" y="748"/>
                  <a:pt x="1183" y="748"/>
                  <a:pt x="1183" y="745"/>
                </a:cubicBezTo>
                <a:cubicBezTo>
                  <a:pt x="1180" y="744"/>
                  <a:pt x="1179" y="746"/>
                  <a:pt x="1178" y="747"/>
                </a:cubicBezTo>
                <a:close/>
                <a:moveTo>
                  <a:pt x="1186" y="745"/>
                </a:moveTo>
                <a:cubicBezTo>
                  <a:pt x="1186" y="747"/>
                  <a:pt x="1187" y="748"/>
                  <a:pt x="1188" y="748"/>
                </a:cubicBezTo>
                <a:cubicBezTo>
                  <a:pt x="1189" y="747"/>
                  <a:pt x="1191" y="747"/>
                  <a:pt x="1191" y="745"/>
                </a:cubicBezTo>
                <a:cubicBezTo>
                  <a:pt x="1189" y="745"/>
                  <a:pt x="1187" y="744"/>
                  <a:pt x="1186" y="745"/>
                </a:cubicBezTo>
                <a:close/>
                <a:moveTo>
                  <a:pt x="861" y="749"/>
                </a:moveTo>
                <a:cubicBezTo>
                  <a:pt x="862" y="750"/>
                  <a:pt x="864" y="751"/>
                  <a:pt x="864" y="753"/>
                </a:cubicBezTo>
                <a:cubicBezTo>
                  <a:pt x="867" y="752"/>
                  <a:pt x="868" y="754"/>
                  <a:pt x="869" y="753"/>
                </a:cubicBezTo>
                <a:cubicBezTo>
                  <a:pt x="869" y="750"/>
                  <a:pt x="866" y="751"/>
                  <a:pt x="867" y="748"/>
                </a:cubicBezTo>
                <a:cubicBezTo>
                  <a:pt x="864" y="749"/>
                  <a:pt x="862" y="746"/>
                  <a:pt x="861" y="749"/>
                </a:cubicBezTo>
                <a:close/>
                <a:moveTo>
                  <a:pt x="771" y="759"/>
                </a:moveTo>
                <a:cubicBezTo>
                  <a:pt x="768" y="765"/>
                  <a:pt x="763" y="776"/>
                  <a:pt x="764" y="782"/>
                </a:cubicBezTo>
                <a:cubicBezTo>
                  <a:pt x="766" y="779"/>
                  <a:pt x="767" y="774"/>
                  <a:pt x="771" y="773"/>
                </a:cubicBezTo>
                <a:cubicBezTo>
                  <a:pt x="772" y="764"/>
                  <a:pt x="784" y="762"/>
                  <a:pt x="779" y="750"/>
                </a:cubicBezTo>
                <a:cubicBezTo>
                  <a:pt x="774" y="750"/>
                  <a:pt x="770" y="751"/>
                  <a:pt x="771" y="759"/>
                </a:cubicBezTo>
                <a:close/>
                <a:moveTo>
                  <a:pt x="1186" y="759"/>
                </a:moveTo>
                <a:cubicBezTo>
                  <a:pt x="1188" y="759"/>
                  <a:pt x="1190" y="759"/>
                  <a:pt x="1191" y="760"/>
                </a:cubicBezTo>
                <a:cubicBezTo>
                  <a:pt x="1190" y="757"/>
                  <a:pt x="1192" y="753"/>
                  <a:pt x="1190" y="752"/>
                </a:cubicBezTo>
                <a:cubicBezTo>
                  <a:pt x="1192" y="758"/>
                  <a:pt x="1184" y="754"/>
                  <a:pt x="1186" y="759"/>
                </a:cubicBezTo>
                <a:close/>
                <a:moveTo>
                  <a:pt x="878" y="755"/>
                </a:moveTo>
                <a:cubicBezTo>
                  <a:pt x="878" y="761"/>
                  <a:pt x="876" y="771"/>
                  <a:pt x="881" y="773"/>
                </a:cubicBezTo>
                <a:cubicBezTo>
                  <a:pt x="883" y="772"/>
                  <a:pt x="883" y="768"/>
                  <a:pt x="885" y="767"/>
                </a:cubicBezTo>
                <a:cubicBezTo>
                  <a:pt x="885" y="771"/>
                  <a:pt x="883" y="772"/>
                  <a:pt x="883" y="774"/>
                </a:cubicBezTo>
                <a:cubicBezTo>
                  <a:pt x="885" y="779"/>
                  <a:pt x="889" y="784"/>
                  <a:pt x="892" y="789"/>
                </a:cubicBezTo>
                <a:cubicBezTo>
                  <a:pt x="891" y="776"/>
                  <a:pt x="886" y="765"/>
                  <a:pt x="883" y="754"/>
                </a:cubicBezTo>
                <a:cubicBezTo>
                  <a:pt x="881" y="754"/>
                  <a:pt x="880" y="758"/>
                  <a:pt x="878" y="755"/>
                </a:cubicBezTo>
                <a:close/>
                <a:moveTo>
                  <a:pt x="786" y="764"/>
                </a:moveTo>
                <a:cubicBezTo>
                  <a:pt x="785" y="762"/>
                  <a:pt x="787" y="757"/>
                  <a:pt x="784" y="758"/>
                </a:cubicBezTo>
                <a:cubicBezTo>
                  <a:pt x="783" y="760"/>
                  <a:pt x="783" y="763"/>
                  <a:pt x="786" y="764"/>
                </a:cubicBezTo>
                <a:close/>
                <a:moveTo>
                  <a:pt x="789" y="778"/>
                </a:moveTo>
                <a:cubicBezTo>
                  <a:pt x="793" y="777"/>
                  <a:pt x="796" y="777"/>
                  <a:pt x="798" y="776"/>
                </a:cubicBezTo>
                <a:cubicBezTo>
                  <a:pt x="802" y="772"/>
                  <a:pt x="807" y="763"/>
                  <a:pt x="808" y="758"/>
                </a:cubicBezTo>
                <a:cubicBezTo>
                  <a:pt x="802" y="758"/>
                  <a:pt x="796" y="759"/>
                  <a:pt x="791" y="758"/>
                </a:cubicBezTo>
                <a:cubicBezTo>
                  <a:pt x="791" y="764"/>
                  <a:pt x="788" y="771"/>
                  <a:pt x="789" y="778"/>
                </a:cubicBezTo>
                <a:close/>
                <a:moveTo>
                  <a:pt x="1189" y="767"/>
                </a:moveTo>
                <a:cubicBezTo>
                  <a:pt x="1190" y="766"/>
                  <a:pt x="1191" y="765"/>
                  <a:pt x="1191" y="763"/>
                </a:cubicBezTo>
                <a:cubicBezTo>
                  <a:pt x="1189" y="763"/>
                  <a:pt x="1188" y="764"/>
                  <a:pt x="1187" y="763"/>
                </a:cubicBezTo>
                <a:cubicBezTo>
                  <a:pt x="1186" y="765"/>
                  <a:pt x="1187" y="766"/>
                  <a:pt x="1189" y="767"/>
                </a:cubicBezTo>
                <a:close/>
                <a:moveTo>
                  <a:pt x="762" y="789"/>
                </a:moveTo>
                <a:cubicBezTo>
                  <a:pt x="768" y="788"/>
                  <a:pt x="776" y="789"/>
                  <a:pt x="781" y="788"/>
                </a:cubicBezTo>
                <a:cubicBezTo>
                  <a:pt x="780" y="780"/>
                  <a:pt x="782" y="769"/>
                  <a:pt x="779" y="764"/>
                </a:cubicBezTo>
                <a:cubicBezTo>
                  <a:pt x="775" y="773"/>
                  <a:pt x="765" y="781"/>
                  <a:pt x="762" y="789"/>
                </a:cubicBezTo>
                <a:close/>
                <a:moveTo>
                  <a:pt x="1191" y="775"/>
                </a:moveTo>
                <a:cubicBezTo>
                  <a:pt x="1191" y="773"/>
                  <a:pt x="1191" y="772"/>
                  <a:pt x="1191" y="771"/>
                </a:cubicBezTo>
                <a:cubicBezTo>
                  <a:pt x="1189" y="771"/>
                  <a:pt x="1188" y="771"/>
                  <a:pt x="1187" y="771"/>
                </a:cubicBezTo>
                <a:cubicBezTo>
                  <a:pt x="1185" y="773"/>
                  <a:pt x="1187" y="776"/>
                  <a:pt x="1191" y="775"/>
                </a:cubicBezTo>
                <a:close/>
                <a:moveTo>
                  <a:pt x="878" y="786"/>
                </a:moveTo>
                <a:cubicBezTo>
                  <a:pt x="883" y="787"/>
                  <a:pt x="886" y="790"/>
                  <a:pt x="891" y="791"/>
                </a:cubicBezTo>
                <a:cubicBezTo>
                  <a:pt x="887" y="785"/>
                  <a:pt x="883" y="780"/>
                  <a:pt x="878" y="775"/>
                </a:cubicBezTo>
                <a:cubicBezTo>
                  <a:pt x="877" y="778"/>
                  <a:pt x="879" y="782"/>
                  <a:pt x="878" y="786"/>
                </a:cubicBezTo>
                <a:close/>
                <a:moveTo>
                  <a:pt x="1187" y="782"/>
                </a:moveTo>
                <a:cubicBezTo>
                  <a:pt x="1191" y="781"/>
                  <a:pt x="1191" y="784"/>
                  <a:pt x="1193" y="785"/>
                </a:cubicBezTo>
                <a:cubicBezTo>
                  <a:pt x="1194" y="778"/>
                  <a:pt x="1187" y="779"/>
                  <a:pt x="1185" y="776"/>
                </a:cubicBezTo>
                <a:cubicBezTo>
                  <a:pt x="1184" y="779"/>
                  <a:pt x="1187" y="780"/>
                  <a:pt x="1187" y="782"/>
                </a:cubicBezTo>
                <a:close/>
                <a:moveTo>
                  <a:pt x="787" y="788"/>
                </a:moveTo>
                <a:cubicBezTo>
                  <a:pt x="792" y="787"/>
                  <a:pt x="794" y="782"/>
                  <a:pt x="794" y="779"/>
                </a:cubicBezTo>
                <a:cubicBezTo>
                  <a:pt x="788" y="777"/>
                  <a:pt x="787" y="782"/>
                  <a:pt x="787" y="788"/>
                </a:cubicBezTo>
                <a:close/>
                <a:moveTo>
                  <a:pt x="1186" y="796"/>
                </a:moveTo>
                <a:cubicBezTo>
                  <a:pt x="1187" y="795"/>
                  <a:pt x="1187" y="793"/>
                  <a:pt x="1187" y="791"/>
                </a:cubicBezTo>
                <a:cubicBezTo>
                  <a:pt x="1188" y="791"/>
                  <a:pt x="1189" y="790"/>
                  <a:pt x="1191" y="791"/>
                </a:cubicBezTo>
                <a:cubicBezTo>
                  <a:pt x="1191" y="788"/>
                  <a:pt x="1190" y="786"/>
                  <a:pt x="1188" y="786"/>
                </a:cubicBezTo>
                <a:cubicBezTo>
                  <a:pt x="1188" y="788"/>
                  <a:pt x="1180" y="793"/>
                  <a:pt x="1186" y="796"/>
                </a:cubicBezTo>
                <a:close/>
                <a:moveTo>
                  <a:pt x="822" y="790"/>
                </a:moveTo>
                <a:cubicBezTo>
                  <a:pt x="821" y="794"/>
                  <a:pt x="825" y="795"/>
                  <a:pt x="827" y="797"/>
                </a:cubicBezTo>
                <a:cubicBezTo>
                  <a:pt x="834" y="797"/>
                  <a:pt x="845" y="796"/>
                  <a:pt x="851" y="796"/>
                </a:cubicBezTo>
                <a:cubicBezTo>
                  <a:pt x="860" y="795"/>
                  <a:pt x="870" y="797"/>
                  <a:pt x="873" y="790"/>
                </a:cubicBezTo>
                <a:cubicBezTo>
                  <a:pt x="861" y="789"/>
                  <a:pt x="838" y="789"/>
                  <a:pt x="822" y="790"/>
                </a:cubicBezTo>
                <a:close/>
                <a:moveTo>
                  <a:pt x="1209" y="791"/>
                </a:moveTo>
                <a:cubicBezTo>
                  <a:pt x="1204" y="795"/>
                  <a:pt x="1201" y="789"/>
                  <a:pt x="1197" y="790"/>
                </a:cubicBezTo>
                <a:cubicBezTo>
                  <a:pt x="1197" y="793"/>
                  <a:pt x="1198" y="793"/>
                  <a:pt x="1198" y="796"/>
                </a:cubicBezTo>
                <a:cubicBezTo>
                  <a:pt x="1206" y="796"/>
                  <a:pt x="1216" y="798"/>
                  <a:pt x="1224" y="795"/>
                </a:cubicBezTo>
                <a:cubicBezTo>
                  <a:pt x="1219" y="794"/>
                  <a:pt x="1211" y="795"/>
                  <a:pt x="1209" y="791"/>
                </a:cubicBezTo>
                <a:close/>
                <a:moveTo>
                  <a:pt x="788" y="797"/>
                </a:moveTo>
                <a:cubicBezTo>
                  <a:pt x="795" y="794"/>
                  <a:pt x="811" y="801"/>
                  <a:pt x="812" y="791"/>
                </a:cubicBezTo>
                <a:cubicBezTo>
                  <a:pt x="803" y="792"/>
                  <a:pt x="788" y="788"/>
                  <a:pt x="788" y="797"/>
                </a:cubicBezTo>
                <a:close/>
                <a:moveTo>
                  <a:pt x="879" y="791"/>
                </a:moveTo>
                <a:cubicBezTo>
                  <a:pt x="879" y="794"/>
                  <a:pt x="882" y="794"/>
                  <a:pt x="885" y="794"/>
                </a:cubicBezTo>
                <a:cubicBezTo>
                  <a:pt x="885" y="793"/>
                  <a:pt x="885" y="793"/>
                  <a:pt x="885" y="792"/>
                </a:cubicBezTo>
                <a:cubicBezTo>
                  <a:pt x="883" y="791"/>
                  <a:pt x="880" y="790"/>
                  <a:pt x="879" y="791"/>
                </a:cubicBezTo>
                <a:close/>
                <a:moveTo>
                  <a:pt x="1167" y="795"/>
                </a:moveTo>
                <a:cubicBezTo>
                  <a:pt x="1170" y="797"/>
                  <a:pt x="1175" y="798"/>
                  <a:pt x="1180" y="797"/>
                </a:cubicBezTo>
                <a:cubicBezTo>
                  <a:pt x="1181" y="795"/>
                  <a:pt x="1180" y="793"/>
                  <a:pt x="1181" y="791"/>
                </a:cubicBezTo>
                <a:cubicBezTo>
                  <a:pt x="1176" y="789"/>
                  <a:pt x="1171" y="794"/>
                  <a:pt x="1167" y="795"/>
                </a:cubicBezTo>
                <a:close/>
                <a:moveTo>
                  <a:pt x="1188" y="797"/>
                </a:moveTo>
                <a:cubicBezTo>
                  <a:pt x="1191" y="797"/>
                  <a:pt x="1192" y="796"/>
                  <a:pt x="1194" y="795"/>
                </a:cubicBezTo>
                <a:cubicBezTo>
                  <a:pt x="1194" y="793"/>
                  <a:pt x="1194" y="791"/>
                  <a:pt x="1191" y="791"/>
                </a:cubicBezTo>
                <a:cubicBezTo>
                  <a:pt x="1193" y="795"/>
                  <a:pt x="1189" y="795"/>
                  <a:pt x="1188" y="797"/>
                </a:cubicBezTo>
                <a:close/>
                <a:moveTo>
                  <a:pt x="770" y="792"/>
                </a:moveTo>
                <a:cubicBezTo>
                  <a:pt x="771" y="796"/>
                  <a:pt x="778" y="794"/>
                  <a:pt x="781" y="796"/>
                </a:cubicBezTo>
                <a:cubicBezTo>
                  <a:pt x="781" y="794"/>
                  <a:pt x="781" y="793"/>
                  <a:pt x="781" y="791"/>
                </a:cubicBezTo>
                <a:cubicBezTo>
                  <a:pt x="777" y="791"/>
                  <a:pt x="774" y="792"/>
                  <a:pt x="770" y="792"/>
                </a:cubicBezTo>
                <a:close/>
                <a:moveTo>
                  <a:pt x="812" y="796"/>
                </a:moveTo>
                <a:cubicBezTo>
                  <a:pt x="814" y="798"/>
                  <a:pt x="818" y="798"/>
                  <a:pt x="822" y="797"/>
                </a:cubicBezTo>
                <a:cubicBezTo>
                  <a:pt x="821" y="794"/>
                  <a:pt x="819" y="792"/>
                  <a:pt x="816" y="791"/>
                </a:cubicBezTo>
                <a:cubicBezTo>
                  <a:pt x="815" y="793"/>
                  <a:pt x="813" y="794"/>
                  <a:pt x="812" y="796"/>
                </a:cubicBezTo>
                <a:close/>
                <a:moveTo>
                  <a:pt x="758" y="808"/>
                </a:moveTo>
                <a:cubicBezTo>
                  <a:pt x="760" y="810"/>
                  <a:pt x="762" y="809"/>
                  <a:pt x="764" y="808"/>
                </a:cubicBezTo>
                <a:cubicBezTo>
                  <a:pt x="763" y="801"/>
                  <a:pt x="769" y="801"/>
                  <a:pt x="768" y="795"/>
                </a:cubicBezTo>
                <a:cubicBezTo>
                  <a:pt x="758" y="789"/>
                  <a:pt x="759" y="801"/>
                  <a:pt x="758" y="808"/>
                </a:cubicBezTo>
                <a:close/>
                <a:moveTo>
                  <a:pt x="1155" y="798"/>
                </a:moveTo>
                <a:cubicBezTo>
                  <a:pt x="1159" y="799"/>
                  <a:pt x="1160" y="797"/>
                  <a:pt x="1163" y="797"/>
                </a:cubicBezTo>
                <a:cubicBezTo>
                  <a:pt x="1163" y="795"/>
                  <a:pt x="1160" y="796"/>
                  <a:pt x="1158" y="795"/>
                </a:cubicBezTo>
                <a:cubicBezTo>
                  <a:pt x="1158" y="797"/>
                  <a:pt x="1156" y="797"/>
                  <a:pt x="1155" y="798"/>
                </a:cubicBezTo>
                <a:close/>
                <a:moveTo>
                  <a:pt x="773" y="809"/>
                </a:moveTo>
                <a:cubicBezTo>
                  <a:pt x="775" y="809"/>
                  <a:pt x="776" y="809"/>
                  <a:pt x="778" y="809"/>
                </a:cubicBezTo>
                <a:cubicBezTo>
                  <a:pt x="780" y="806"/>
                  <a:pt x="780" y="803"/>
                  <a:pt x="781" y="799"/>
                </a:cubicBezTo>
                <a:cubicBezTo>
                  <a:pt x="778" y="800"/>
                  <a:pt x="776" y="797"/>
                  <a:pt x="773" y="797"/>
                </a:cubicBezTo>
                <a:cubicBezTo>
                  <a:pt x="773" y="801"/>
                  <a:pt x="772" y="806"/>
                  <a:pt x="773" y="809"/>
                </a:cubicBezTo>
                <a:close/>
                <a:moveTo>
                  <a:pt x="891" y="801"/>
                </a:moveTo>
                <a:cubicBezTo>
                  <a:pt x="892" y="801"/>
                  <a:pt x="893" y="802"/>
                  <a:pt x="893" y="802"/>
                </a:cubicBezTo>
                <a:cubicBezTo>
                  <a:pt x="895" y="801"/>
                  <a:pt x="896" y="799"/>
                  <a:pt x="894" y="797"/>
                </a:cubicBezTo>
                <a:cubicBezTo>
                  <a:pt x="893" y="797"/>
                  <a:pt x="893" y="797"/>
                  <a:pt x="892" y="797"/>
                </a:cubicBezTo>
                <a:cubicBezTo>
                  <a:pt x="891" y="798"/>
                  <a:pt x="891" y="800"/>
                  <a:pt x="891" y="801"/>
                </a:cubicBezTo>
                <a:close/>
                <a:moveTo>
                  <a:pt x="866" y="810"/>
                </a:moveTo>
                <a:cubicBezTo>
                  <a:pt x="862" y="810"/>
                  <a:pt x="862" y="814"/>
                  <a:pt x="860" y="815"/>
                </a:cubicBezTo>
                <a:cubicBezTo>
                  <a:pt x="863" y="819"/>
                  <a:pt x="866" y="823"/>
                  <a:pt x="869" y="826"/>
                </a:cubicBezTo>
                <a:cubicBezTo>
                  <a:pt x="872" y="826"/>
                  <a:pt x="875" y="826"/>
                  <a:pt x="878" y="826"/>
                </a:cubicBezTo>
                <a:cubicBezTo>
                  <a:pt x="879" y="823"/>
                  <a:pt x="874" y="823"/>
                  <a:pt x="876" y="821"/>
                </a:cubicBezTo>
                <a:cubicBezTo>
                  <a:pt x="877" y="821"/>
                  <a:pt x="878" y="823"/>
                  <a:pt x="878" y="821"/>
                </a:cubicBezTo>
                <a:cubicBezTo>
                  <a:pt x="876" y="817"/>
                  <a:pt x="878" y="813"/>
                  <a:pt x="876" y="808"/>
                </a:cubicBezTo>
                <a:cubicBezTo>
                  <a:pt x="874" y="808"/>
                  <a:pt x="869" y="809"/>
                  <a:pt x="869" y="807"/>
                </a:cubicBezTo>
                <a:cubicBezTo>
                  <a:pt x="871" y="807"/>
                  <a:pt x="875" y="808"/>
                  <a:pt x="876" y="806"/>
                </a:cubicBezTo>
                <a:cubicBezTo>
                  <a:pt x="876" y="803"/>
                  <a:pt x="876" y="800"/>
                  <a:pt x="874" y="798"/>
                </a:cubicBezTo>
                <a:cubicBezTo>
                  <a:pt x="867" y="799"/>
                  <a:pt x="866" y="805"/>
                  <a:pt x="866" y="810"/>
                </a:cubicBezTo>
                <a:close/>
                <a:moveTo>
                  <a:pt x="880" y="806"/>
                </a:moveTo>
                <a:cubicBezTo>
                  <a:pt x="883" y="805"/>
                  <a:pt x="882" y="806"/>
                  <a:pt x="885" y="808"/>
                </a:cubicBezTo>
                <a:cubicBezTo>
                  <a:pt x="886" y="806"/>
                  <a:pt x="885" y="800"/>
                  <a:pt x="885" y="798"/>
                </a:cubicBezTo>
                <a:cubicBezTo>
                  <a:pt x="884" y="798"/>
                  <a:pt x="883" y="798"/>
                  <a:pt x="882" y="798"/>
                </a:cubicBezTo>
                <a:cubicBezTo>
                  <a:pt x="882" y="801"/>
                  <a:pt x="879" y="802"/>
                  <a:pt x="880" y="806"/>
                </a:cubicBezTo>
                <a:close/>
                <a:moveTo>
                  <a:pt x="796" y="821"/>
                </a:moveTo>
                <a:cubicBezTo>
                  <a:pt x="794" y="821"/>
                  <a:pt x="793" y="822"/>
                  <a:pt x="792" y="819"/>
                </a:cubicBezTo>
                <a:cubicBezTo>
                  <a:pt x="788" y="823"/>
                  <a:pt x="780" y="828"/>
                  <a:pt x="784" y="836"/>
                </a:cubicBezTo>
                <a:cubicBezTo>
                  <a:pt x="791" y="835"/>
                  <a:pt x="798" y="836"/>
                  <a:pt x="803" y="836"/>
                </a:cubicBezTo>
                <a:cubicBezTo>
                  <a:pt x="805" y="830"/>
                  <a:pt x="798" y="826"/>
                  <a:pt x="796" y="821"/>
                </a:cubicBezTo>
                <a:close/>
                <a:moveTo>
                  <a:pt x="807" y="835"/>
                </a:moveTo>
                <a:cubicBezTo>
                  <a:pt x="812" y="829"/>
                  <a:pt x="818" y="825"/>
                  <a:pt x="820" y="817"/>
                </a:cubicBezTo>
                <a:cubicBezTo>
                  <a:pt x="826" y="815"/>
                  <a:pt x="828" y="811"/>
                  <a:pt x="831" y="806"/>
                </a:cubicBezTo>
                <a:cubicBezTo>
                  <a:pt x="828" y="803"/>
                  <a:pt x="827" y="801"/>
                  <a:pt x="824" y="799"/>
                </a:cubicBezTo>
                <a:cubicBezTo>
                  <a:pt x="818" y="798"/>
                  <a:pt x="813" y="799"/>
                  <a:pt x="808" y="799"/>
                </a:cubicBezTo>
                <a:cubicBezTo>
                  <a:pt x="805" y="805"/>
                  <a:pt x="799" y="809"/>
                  <a:pt x="795" y="814"/>
                </a:cubicBezTo>
                <a:cubicBezTo>
                  <a:pt x="799" y="821"/>
                  <a:pt x="802" y="830"/>
                  <a:pt x="807" y="835"/>
                </a:cubicBezTo>
                <a:close/>
                <a:moveTo>
                  <a:pt x="829" y="800"/>
                </a:moveTo>
                <a:cubicBezTo>
                  <a:pt x="830" y="801"/>
                  <a:pt x="831" y="803"/>
                  <a:pt x="833" y="804"/>
                </a:cubicBezTo>
                <a:cubicBezTo>
                  <a:pt x="834" y="802"/>
                  <a:pt x="836" y="802"/>
                  <a:pt x="836" y="799"/>
                </a:cubicBezTo>
                <a:cubicBezTo>
                  <a:pt x="835" y="799"/>
                  <a:pt x="829" y="798"/>
                  <a:pt x="829" y="800"/>
                </a:cubicBezTo>
                <a:close/>
                <a:moveTo>
                  <a:pt x="859" y="814"/>
                </a:moveTo>
                <a:cubicBezTo>
                  <a:pt x="861" y="808"/>
                  <a:pt x="865" y="805"/>
                  <a:pt x="868" y="799"/>
                </a:cubicBezTo>
                <a:cubicBezTo>
                  <a:pt x="861" y="798"/>
                  <a:pt x="852" y="799"/>
                  <a:pt x="844" y="799"/>
                </a:cubicBezTo>
                <a:cubicBezTo>
                  <a:pt x="849" y="805"/>
                  <a:pt x="853" y="810"/>
                  <a:pt x="859" y="814"/>
                </a:cubicBezTo>
                <a:close/>
                <a:moveTo>
                  <a:pt x="787" y="800"/>
                </a:moveTo>
                <a:cubicBezTo>
                  <a:pt x="786" y="804"/>
                  <a:pt x="790" y="809"/>
                  <a:pt x="795" y="810"/>
                </a:cubicBezTo>
                <a:cubicBezTo>
                  <a:pt x="798" y="806"/>
                  <a:pt x="803" y="804"/>
                  <a:pt x="804" y="799"/>
                </a:cubicBezTo>
                <a:cubicBezTo>
                  <a:pt x="798" y="799"/>
                  <a:pt x="790" y="800"/>
                  <a:pt x="787" y="800"/>
                </a:cubicBezTo>
                <a:close/>
                <a:moveTo>
                  <a:pt x="840" y="799"/>
                </a:moveTo>
                <a:cubicBezTo>
                  <a:pt x="838" y="801"/>
                  <a:pt x="835" y="803"/>
                  <a:pt x="835" y="806"/>
                </a:cubicBezTo>
                <a:cubicBezTo>
                  <a:pt x="840" y="813"/>
                  <a:pt x="845" y="821"/>
                  <a:pt x="853" y="825"/>
                </a:cubicBezTo>
                <a:cubicBezTo>
                  <a:pt x="853" y="823"/>
                  <a:pt x="857" y="821"/>
                  <a:pt x="857" y="817"/>
                </a:cubicBezTo>
                <a:cubicBezTo>
                  <a:pt x="850" y="811"/>
                  <a:pt x="846" y="804"/>
                  <a:pt x="840" y="799"/>
                </a:cubicBezTo>
                <a:close/>
                <a:moveTo>
                  <a:pt x="1186" y="806"/>
                </a:moveTo>
                <a:cubicBezTo>
                  <a:pt x="1186" y="804"/>
                  <a:pt x="1187" y="804"/>
                  <a:pt x="1187" y="802"/>
                </a:cubicBezTo>
                <a:cubicBezTo>
                  <a:pt x="1186" y="802"/>
                  <a:pt x="1185" y="801"/>
                  <a:pt x="1184" y="801"/>
                </a:cubicBezTo>
                <a:cubicBezTo>
                  <a:pt x="1184" y="804"/>
                  <a:pt x="1183" y="806"/>
                  <a:pt x="1186" y="806"/>
                </a:cubicBezTo>
                <a:close/>
                <a:moveTo>
                  <a:pt x="1194" y="805"/>
                </a:moveTo>
                <a:cubicBezTo>
                  <a:pt x="1196" y="804"/>
                  <a:pt x="1195" y="803"/>
                  <a:pt x="1195" y="801"/>
                </a:cubicBezTo>
                <a:cubicBezTo>
                  <a:pt x="1194" y="802"/>
                  <a:pt x="1191" y="801"/>
                  <a:pt x="1191" y="802"/>
                </a:cubicBezTo>
                <a:cubicBezTo>
                  <a:pt x="1193" y="802"/>
                  <a:pt x="1192" y="805"/>
                  <a:pt x="1194" y="805"/>
                </a:cubicBezTo>
                <a:close/>
                <a:moveTo>
                  <a:pt x="898" y="815"/>
                </a:moveTo>
                <a:cubicBezTo>
                  <a:pt x="899" y="810"/>
                  <a:pt x="896" y="808"/>
                  <a:pt x="896" y="802"/>
                </a:cubicBezTo>
                <a:cubicBezTo>
                  <a:pt x="896" y="802"/>
                  <a:pt x="895" y="802"/>
                  <a:pt x="894" y="802"/>
                </a:cubicBezTo>
                <a:cubicBezTo>
                  <a:pt x="893" y="807"/>
                  <a:pt x="895" y="813"/>
                  <a:pt x="898" y="815"/>
                </a:cubicBezTo>
                <a:close/>
                <a:moveTo>
                  <a:pt x="788" y="808"/>
                </a:moveTo>
                <a:cubicBezTo>
                  <a:pt x="788" y="806"/>
                  <a:pt x="787" y="806"/>
                  <a:pt x="786" y="805"/>
                </a:cubicBezTo>
                <a:cubicBezTo>
                  <a:pt x="783" y="807"/>
                  <a:pt x="786" y="811"/>
                  <a:pt x="788" y="808"/>
                </a:cubicBezTo>
                <a:close/>
                <a:moveTo>
                  <a:pt x="1185" y="808"/>
                </a:moveTo>
                <a:cubicBezTo>
                  <a:pt x="1187" y="810"/>
                  <a:pt x="1191" y="810"/>
                  <a:pt x="1193" y="808"/>
                </a:cubicBezTo>
                <a:cubicBezTo>
                  <a:pt x="1193" y="804"/>
                  <a:pt x="1186" y="804"/>
                  <a:pt x="1185" y="808"/>
                </a:cubicBezTo>
                <a:close/>
                <a:moveTo>
                  <a:pt x="832" y="808"/>
                </a:moveTo>
                <a:cubicBezTo>
                  <a:pt x="825" y="819"/>
                  <a:pt x="815" y="828"/>
                  <a:pt x="808" y="840"/>
                </a:cubicBezTo>
                <a:cubicBezTo>
                  <a:pt x="803" y="843"/>
                  <a:pt x="800" y="849"/>
                  <a:pt x="796" y="854"/>
                </a:cubicBezTo>
                <a:cubicBezTo>
                  <a:pt x="792" y="858"/>
                  <a:pt x="786" y="864"/>
                  <a:pt x="786" y="868"/>
                </a:cubicBezTo>
                <a:cubicBezTo>
                  <a:pt x="817" y="867"/>
                  <a:pt x="855" y="869"/>
                  <a:pt x="884" y="867"/>
                </a:cubicBezTo>
                <a:cubicBezTo>
                  <a:pt x="867" y="847"/>
                  <a:pt x="850" y="827"/>
                  <a:pt x="832" y="808"/>
                </a:cubicBezTo>
                <a:close/>
                <a:moveTo>
                  <a:pt x="1193" y="812"/>
                </a:moveTo>
                <a:cubicBezTo>
                  <a:pt x="1194" y="813"/>
                  <a:pt x="1195" y="812"/>
                  <a:pt x="1196" y="811"/>
                </a:cubicBezTo>
                <a:cubicBezTo>
                  <a:pt x="1195" y="811"/>
                  <a:pt x="1194" y="810"/>
                  <a:pt x="1193" y="810"/>
                </a:cubicBezTo>
                <a:cubicBezTo>
                  <a:pt x="1193" y="811"/>
                  <a:pt x="1192" y="811"/>
                  <a:pt x="1193" y="812"/>
                </a:cubicBezTo>
                <a:close/>
                <a:moveTo>
                  <a:pt x="775" y="817"/>
                </a:moveTo>
                <a:cubicBezTo>
                  <a:pt x="777" y="816"/>
                  <a:pt x="778" y="814"/>
                  <a:pt x="779" y="817"/>
                </a:cubicBezTo>
                <a:cubicBezTo>
                  <a:pt x="780" y="814"/>
                  <a:pt x="779" y="815"/>
                  <a:pt x="779" y="812"/>
                </a:cubicBezTo>
                <a:cubicBezTo>
                  <a:pt x="777" y="812"/>
                  <a:pt x="777" y="810"/>
                  <a:pt x="774" y="810"/>
                </a:cubicBezTo>
                <a:cubicBezTo>
                  <a:pt x="772" y="812"/>
                  <a:pt x="773" y="815"/>
                  <a:pt x="775" y="817"/>
                </a:cubicBezTo>
                <a:close/>
                <a:moveTo>
                  <a:pt x="784" y="823"/>
                </a:moveTo>
                <a:cubicBezTo>
                  <a:pt x="786" y="819"/>
                  <a:pt x="790" y="818"/>
                  <a:pt x="792" y="814"/>
                </a:cubicBezTo>
                <a:cubicBezTo>
                  <a:pt x="792" y="811"/>
                  <a:pt x="789" y="813"/>
                  <a:pt x="790" y="810"/>
                </a:cubicBezTo>
                <a:cubicBezTo>
                  <a:pt x="788" y="810"/>
                  <a:pt x="786" y="810"/>
                  <a:pt x="785" y="810"/>
                </a:cubicBezTo>
                <a:cubicBezTo>
                  <a:pt x="785" y="816"/>
                  <a:pt x="783" y="819"/>
                  <a:pt x="784" y="823"/>
                </a:cubicBezTo>
                <a:close/>
                <a:moveTo>
                  <a:pt x="890" y="833"/>
                </a:moveTo>
                <a:cubicBezTo>
                  <a:pt x="894" y="833"/>
                  <a:pt x="894" y="832"/>
                  <a:pt x="898" y="832"/>
                </a:cubicBezTo>
                <a:cubicBezTo>
                  <a:pt x="897" y="828"/>
                  <a:pt x="894" y="827"/>
                  <a:pt x="893" y="824"/>
                </a:cubicBezTo>
                <a:cubicBezTo>
                  <a:pt x="894" y="823"/>
                  <a:pt x="895" y="822"/>
                  <a:pt x="895" y="820"/>
                </a:cubicBezTo>
                <a:cubicBezTo>
                  <a:pt x="892" y="818"/>
                  <a:pt x="892" y="813"/>
                  <a:pt x="890" y="810"/>
                </a:cubicBezTo>
                <a:cubicBezTo>
                  <a:pt x="891" y="816"/>
                  <a:pt x="888" y="825"/>
                  <a:pt x="890" y="833"/>
                </a:cubicBezTo>
                <a:close/>
                <a:moveTo>
                  <a:pt x="1184" y="813"/>
                </a:moveTo>
                <a:cubicBezTo>
                  <a:pt x="1187" y="814"/>
                  <a:pt x="1187" y="810"/>
                  <a:pt x="1184" y="810"/>
                </a:cubicBezTo>
                <a:cubicBezTo>
                  <a:pt x="1184" y="811"/>
                  <a:pt x="1184" y="812"/>
                  <a:pt x="1184" y="813"/>
                </a:cubicBezTo>
                <a:close/>
                <a:moveTo>
                  <a:pt x="760" y="819"/>
                </a:moveTo>
                <a:cubicBezTo>
                  <a:pt x="761" y="817"/>
                  <a:pt x="761" y="814"/>
                  <a:pt x="762" y="811"/>
                </a:cubicBezTo>
                <a:cubicBezTo>
                  <a:pt x="758" y="811"/>
                  <a:pt x="757" y="818"/>
                  <a:pt x="760" y="819"/>
                </a:cubicBezTo>
                <a:close/>
                <a:moveTo>
                  <a:pt x="761" y="829"/>
                </a:moveTo>
                <a:cubicBezTo>
                  <a:pt x="764" y="829"/>
                  <a:pt x="767" y="829"/>
                  <a:pt x="770" y="830"/>
                </a:cubicBezTo>
                <a:cubicBezTo>
                  <a:pt x="771" y="825"/>
                  <a:pt x="771" y="817"/>
                  <a:pt x="768" y="813"/>
                </a:cubicBezTo>
                <a:cubicBezTo>
                  <a:pt x="765" y="814"/>
                  <a:pt x="762" y="822"/>
                  <a:pt x="761" y="829"/>
                </a:cubicBezTo>
                <a:close/>
                <a:moveTo>
                  <a:pt x="1185" y="814"/>
                </a:moveTo>
                <a:cubicBezTo>
                  <a:pt x="1184" y="817"/>
                  <a:pt x="1187" y="816"/>
                  <a:pt x="1187" y="819"/>
                </a:cubicBezTo>
                <a:cubicBezTo>
                  <a:pt x="1189" y="818"/>
                  <a:pt x="1193" y="819"/>
                  <a:pt x="1192" y="815"/>
                </a:cubicBezTo>
                <a:cubicBezTo>
                  <a:pt x="1191" y="815"/>
                  <a:pt x="1190" y="815"/>
                  <a:pt x="1191" y="814"/>
                </a:cubicBezTo>
                <a:cubicBezTo>
                  <a:pt x="1188" y="813"/>
                  <a:pt x="1187" y="815"/>
                  <a:pt x="1185" y="814"/>
                </a:cubicBezTo>
                <a:close/>
                <a:moveTo>
                  <a:pt x="898" y="821"/>
                </a:moveTo>
                <a:cubicBezTo>
                  <a:pt x="898" y="819"/>
                  <a:pt x="900" y="817"/>
                  <a:pt x="898" y="816"/>
                </a:cubicBezTo>
                <a:cubicBezTo>
                  <a:pt x="897" y="817"/>
                  <a:pt x="896" y="821"/>
                  <a:pt x="898" y="821"/>
                </a:cubicBezTo>
                <a:close/>
                <a:moveTo>
                  <a:pt x="756" y="823"/>
                </a:moveTo>
                <a:cubicBezTo>
                  <a:pt x="756" y="822"/>
                  <a:pt x="758" y="818"/>
                  <a:pt x="756" y="817"/>
                </a:cubicBezTo>
                <a:cubicBezTo>
                  <a:pt x="755" y="819"/>
                  <a:pt x="754" y="822"/>
                  <a:pt x="756" y="823"/>
                </a:cubicBezTo>
                <a:close/>
                <a:moveTo>
                  <a:pt x="1183" y="820"/>
                </a:moveTo>
                <a:cubicBezTo>
                  <a:pt x="1184" y="824"/>
                  <a:pt x="1186" y="827"/>
                  <a:pt x="1183" y="830"/>
                </a:cubicBezTo>
                <a:cubicBezTo>
                  <a:pt x="1183" y="831"/>
                  <a:pt x="1185" y="830"/>
                  <a:pt x="1186" y="831"/>
                </a:cubicBezTo>
                <a:cubicBezTo>
                  <a:pt x="1186" y="828"/>
                  <a:pt x="1190" y="830"/>
                  <a:pt x="1192" y="830"/>
                </a:cubicBezTo>
                <a:cubicBezTo>
                  <a:pt x="1191" y="827"/>
                  <a:pt x="1194" y="828"/>
                  <a:pt x="1195" y="827"/>
                </a:cubicBezTo>
                <a:cubicBezTo>
                  <a:pt x="1195" y="826"/>
                  <a:pt x="1195" y="824"/>
                  <a:pt x="1195" y="823"/>
                </a:cubicBezTo>
                <a:cubicBezTo>
                  <a:pt x="1193" y="823"/>
                  <a:pt x="1189" y="821"/>
                  <a:pt x="1186" y="823"/>
                </a:cubicBezTo>
                <a:cubicBezTo>
                  <a:pt x="1186" y="821"/>
                  <a:pt x="1186" y="820"/>
                  <a:pt x="1186" y="819"/>
                </a:cubicBezTo>
                <a:cubicBezTo>
                  <a:pt x="1184" y="818"/>
                  <a:pt x="1184" y="820"/>
                  <a:pt x="1183" y="820"/>
                </a:cubicBezTo>
                <a:close/>
                <a:moveTo>
                  <a:pt x="1195" y="822"/>
                </a:moveTo>
                <a:cubicBezTo>
                  <a:pt x="1195" y="821"/>
                  <a:pt x="1195" y="820"/>
                  <a:pt x="1195" y="819"/>
                </a:cubicBezTo>
                <a:cubicBezTo>
                  <a:pt x="1194" y="819"/>
                  <a:pt x="1193" y="819"/>
                  <a:pt x="1193" y="819"/>
                </a:cubicBezTo>
                <a:cubicBezTo>
                  <a:pt x="1193" y="820"/>
                  <a:pt x="1193" y="822"/>
                  <a:pt x="1195" y="822"/>
                </a:cubicBezTo>
                <a:close/>
                <a:moveTo>
                  <a:pt x="855" y="826"/>
                </a:moveTo>
                <a:cubicBezTo>
                  <a:pt x="859" y="826"/>
                  <a:pt x="861" y="827"/>
                  <a:pt x="865" y="827"/>
                </a:cubicBezTo>
                <a:cubicBezTo>
                  <a:pt x="863" y="823"/>
                  <a:pt x="861" y="821"/>
                  <a:pt x="857" y="819"/>
                </a:cubicBezTo>
                <a:cubicBezTo>
                  <a:pt x="859" y="824"/>
                  <a:pt x="854" y="824"/>
                  <a:pt x="855" y="826"/>
                </a:cubicBezTo>
                <a:close/>
                <a:moveTo>
                  <a:pt x="773" y="827"/>
                </a:moveTo>
                <a:cubicBezTo>
                  <a:pt x="776" y="827"/>
                  <a:pt x="775" y="820"/>
                  <a:pt x="773" y="821"/>
                </a:cubicBezTo>
                <a:cubicBezTo>
                  <a:pt x="772" y="823"/>
                  <a:pt x="775" y="825"/>
                  <a:pt x="773" y="827"/>
                </a:cubicBezTo>
                <a:close/>
                <a:moveTo>
                  <a:pt x="886" y="827"/>
                </a:moveTo>
                <a:cubicBezTo>
                  <a:pt x="886" y="825"/>
                  <a:pt x="886" y="823"/>
                  <a:pt x="884" y="823"/>
                </a:cubicBezTo>
                <a:cubicBezTo>
                  <a:pt x="883" y="825"/>
                  <a:pt x="883" y="827"/>
                  <a:pt x="886" y="827"/>
                </a:cubicBezTo>
                <a:close/>
                <a:moveTo>
                  <a:pt x="1186" y="838"/>
                </a:moveTo>
                <a:cubicBezTo>
                  <a:pt x="1189" y="839"/>
                  <a:pt x="1194" y="838"/>
                  <a:pt x="1197" y="838"/>
                </a:cubicBezTo>
                <a:cubicBezTo>
                  <a:pt x="1196" y="833"/>
                  <a:pt x="1198" y="830"/>
                  <a:pt x="1196" y="828"/>
                </a:cubicBezTo>
                <a:cubicBezTo>
                  <a:pt x="1196" y="832"/>
                  <a:pt x="1194" y="833"/>
                  <a:pt x="1192" y="834"/>
                </a:cubicBezTo>
                <a:cubicBezTo>
                  <a:pt x="1193" y="834"/>
                  <a:pt x="1194" y="834"/>
                  <a:pt x="1194" y="836"/>
                </a:cubicBezTo>
                <a:cubicBezTo>
                  <a:pt x="1191" y="834"/>
                  <a:pt x="1186" y="834"/>
                  <a:pt x="1186" y="838"/>
                </a:cubicBezTo>
                <a:close/>
                <a:moveTo>
                  <a:pt x="856" y="830"/>
                </a:moveTo>
                <a:cubicBezTo>
                  <a:pt x="860" y="836"/>
                  <a:pt x="864" y="843"/>
                  <a:pt x="872" y="847"/>
                </a:cubicBezTo>
                <a:cubicBezTo>
                  <a:pt x="874" y="853"/>
                  <a:pt x="879" y="858"/>
                  <a:pt x="884" y="862"/>
                </a:cubicBezTo>
                <a:cubicBezTo>
                  <a:pt x="883" y="854"/>
                  <a:pt x="880" y="848"/>
                  <a:pt x="881" y="843"/>
                </a:cubicBezTo>
                <a:cubicBezTo>
                  <a:pt x="874" y="838"/>
                  <a:pt x="871" y="825"/>
                  <a:pt x="856" y="830"/>
                </a:cubicBezTo>
                <a:close/>
                <a:moveTo>
                  <a:pt x="874" y="831"/>
                </a:moveTo>
                <a:cubicBezTo>
                  <a:pt x="874" y="835"/>
                  <a:pt x="878" y="832"/>
                  <a:pt x="881" y="834"/>
                </a:cubicBezTo>
                <a:cubicBezTo>
                  <a:pt x="880" y="832"/>
                  <a:pt x="876" y="829"/>
                  <a:pt x="874" y="831"/>
                </a:cubicBezTo>
                <a:close/>
                <a:moveTo>
                  <a:pt x="886" y="834"/>
                </a:moveTo>
                <a:cubicBezTo>
                  <a:pt x="888" y="832"/>
                  <a:pt x="886" y="830"/>
                  <a:pt x="884" y="830"/>
                </a:cubicBezTo>
                <a:cubicBezTo>
                  <a:pt x="883" y="833"/>
                  <a:pt x="885" y="833"/>
                  <a:pt x="886" y="834"/>
                </a:cubicBezTo>
                <a:close/>
                <a:moveTo>
                  <a:pt x="762" y="848"/>
                </a:moveTo>
                <a:cubicBezTo>
                  <a:pt x="766" y="844"/>
                  <a:pt x="774" y="838"/>
                  <a:pt x="769" y="831"/>
                </a:cubicBezTo>
                <a:cubicBezTo>
                  <a:pt x="768" y="833"/>
                  <a:pt x="763" y="832"/>
                  <a:pt x="760" y="832"/>
                </a:cubicBezTo>
                <a:cubicBezTo>
                  <a:pt x="759" y="835"/>
                  <a:pt x="755" y="838"/>
                  <a:pt x="758" y="842"/>
                </a:cubicBezTo>
                <a:cubicBezTo>
                  <a:pt x="753" y="842"/>
                  <a:pt x="755" y="848"/>
                  <a:pt x="753" y="851"/>
                </a:cubicBezTo>
                <a:cubicBezTo>
                  <a:pt x="752" y="857"/>
                  <a:pt x="747" y="860"/>
                  <a:pt x="749" y="864"/>
                </a:cubicBezTo>
                <a:cubicBezTo>
                  <a:pt x="753" y="858"/>
                  <a:pt x="761" y="852"/>
                  <a:pt x="760" y="845"/>
                </a:cubicBezTo>
                <a:cubicBezTo>
                  <a:pt x="761" y="845"/>
                  <a:pt x="759" y="849"/>
                  <a:pt x="762" y="848"/>
                </a:cubicBezTo>
                <a:close/>
                <a:moveTo>
                  <a:pt x="775" y="834"/>
                </a:moveTo>
                <a:cubicBezTo>
                  <a:pt x="776" y="834"/>
                  <a:pt x="777" y="833"/>
                  <a:pt x="777" y="831"/>
                </a:cubicBezTo>
                <a:cubicBezTo>
                  <a:pt x="775" y="831"/>
                  <a:pt x="774" y="832"/>
                  <a:pt x="775" y="834"/>
                </a:cubicBezTo>
                <a:close/>
                <a:moveTo>
                  <a:pt x="1185" y="838"/>
                </a:moveTo>
                <a:cubicBezTo>
                  <a:pt x="1184" y="837"/>
                  <a:pt x="1185" y="833"/>
                  <a:pt x="1183" y="834"/>
                </a:cubicBezTo>
                <a:cubicBezTo>
                  <a:pt x="1182" y="836"/>
                  <a:pt x="1181" y="838"/>
                  <a:pt x="1185" y="838"/>
                </a:cubicBezTo>
                <a:close/>
                <a:moveTo>
                  <a:pt x="1201" y="837"/>
                </a:moveTo>
                <a:cubicBezTo>
                  <a:pt x="1204" y="838"/>
                  <a:pt x="1211" y="839"/>
                  <a:pt x="1214" y="837"/>
                </a:cubicBezTo>
                <a:cubicBezTo>
                  <a:pt x="1209" y="837"/>
                  <a:pt x="1205" y="835"/>
                  <a:pt x="1202" y="834"/>
                </a:cubicBezTo>
                <a:cubicBezTo>
                  <a:pt x="1201" y="834"/>
                  <a:pt x="1201" y="835"/>
                  <a:pt x="1201" y="837"/>
                </a:cubicBezTo>
                <a:close/>
                <a:moveTo>
                  <a:pt x="1168" y="838"/>
                </a:moveTo>
                <a:cubicBezTo>
                  <a:pt x="1171" y="839"/>
                  <a:pt x="1180" y="840"/>
                  <a:pt x="1178" y="834"/>
                </a:cubicBezTo>
                <a:cubicBezTo>
                  <a:pt x="1175" y="836"/>
                  <a:pt x="1171" y="836"/>
                  <a:pt x="1168" y="838"/>
                </a:cubicBezTo>
                <a:close/>
                <a:moveTo>
                  <a:pt x="752" y="841"/>
                </a:moveTo>
                <a:cubicBezTo>
                  <a:pt x="751" y="839"/>
                  <a:pt x="755" y="837"/>
                  <a:pt x="753" y="836"/>
                </a:cubicBezTo>
                <a:cubicBezTo>
                  <a:pt x="753" y="838"/>
                  <a:pt x="750" y="839"/>
                  <a:pt x="752" y="841"/>
                </a:cubicBezTo>
                <a:close/>
                <a:moveTo>
                  <a:pt x="889" y="838"/>
                </a:moveTo>
                <a:cubicBezTo>
                  <a:pt x="887" y="850"/>
                  <a:pt x="894" y="854"/>
                  <a:pt x="902" y="856"/>
                </a:cubicBezTo>
                <a:cubicBezTo>
                  <a:pt x="900" y="857"/>
                  <a:pt x="898" y="854"/>
                  <a:pt x="898" y="857"/>
                </a:cubicBezTo>
                <a:cubicBezTo>
                  <a:pt x="901" y="861"/>
                  <a:pt x="905" y="864"/>
                  <a:pt x="908" y="869"/>
                </a:cubicBezTo>
                <a:cubicBezTo>
                  <a:pt x="908" y="861"/>
                  <a:pt x="903" y="855"/>
                  <a:pt x="902" y="846"/>
                </a:cubicBezTo>
                <a:cubicBezTo>
                  <a:pt x="901" y="844"/>
                  <a:pt x="900" y="847"/>
                  <a:pt x="900" y="845"/>
                </a:cubicBezTo>
                <a:cubicBezTo>
                  <a:pt x="901" y="843"/>
                  <a:pt x="900" y="839"/>
                  <a:pt x="899" y="837"/>
                </a:cubicBezTo>
                <a:cubicBezTo>
                  <a:pt x="896" y="837"/>
                  <a:pt x="891" y="836"/>
                  <a:pt x="889" y="838"/>
                </a:cubicBezTo>
                <a:close/>
                <a:moveTo>
                  <a:pt x="776" y="851"/>
                </a:moveTo>
                <a:cubicBezTo>
                  <a:pt x="775" y="846"/>
                  <a:pt x="778" y="844"/>
                  <a:pt x="777" y="838"/>
                </a:cubicBezTo>
                <a:cubicBezTo>
                  <a:pt x="776" y="838"/>
                  <a:pt x="776" y="838"/>
                  <a:pt x="775" y="838"/>
                </a:cubicBezTo>
                <a:cubicBezTo>
                  <a:pt x="775" y="842"/>
                  <a:pt x="773" y="849"/>
                  <a:pt x="776" y="851"/>
                </a:cubicBezTo>
                <a:close/>
                <a:moveTo>
                  <a:pt x="782" y="839"/>
                </a:moveTo>
                <a:cubicBezTo>
                  <a:pt x="780" y="850"/>
                  <a:pt x="780" y="858"/>
                  <a:pt x="779" y="868"/>
                </a:cubicBezTo>
                <a:cubicBezTo>
                  <a:pt x="783" y="868"/>
                  <a:pt x="787" y="861"/>
                  <a:pt x="790" y="856"/>
                </a:cubicBezTo>
                <a:cubicBezTo>
                  <a:pt x="796" y="852"/>
                  <a:pt x="800" y="845"/>
                  <a:pt x="804" y="839"/>
                </a:cubicBezTo>
                <a:cubicBezTo>
                  <a:pt x="797" y="837"/>
                  <a:pt x="790" y="840"/>
                  <a:pt x="782" y="839"/>
                </a:cubicBezTo>
                <a:close/>
                <a:moveTo>
                  <a:pt x="1183" y="848"/>
                </a:moveTo>
                <a:cubicBezTo>
                  <a:pt x="1184" y="847"/>
                  <a:pt x="1183" y="845"/>
                  <a:pt x="1185" y="846"/>
                </a:cubicBezTo>
                <a:cubicBezTo>
                  <a:pt x="1185" y="847"/>
                  <a:pt x="1186" y="847"/>
                  <a:pt x="1186" y="847"/>
                </a:cubicBezTo>
                <a:cubicBezTo>
                  <a:pt x="1185" y="850"/>
                  <a:pt x="1184" y="848"/>
                  <a:pt x="1183" y="849"/>
                </a:cubicBezTo>
                <a:cubicBezTo>
                  <a:pt x="1182" y="852"/>
                  <a:pt x="1182" y="853"/>
                  <a:pt x="1183" y="856"/>
                </a:cubicBezTo>
                <a:cubicBezTo>
                  <a:pt x="1189" y="856"/>
                  <a:pt x="1194" y="853"/>
                  <a:pt x="1198" y="856"/>
                </a:cubicBezTo>
                <a:cubicBezTo>
                  <a:pt x="1199" y="849"/>
                  <a:pt x="1192" y="849"/>
                  <a:pt x="1191" y="843"/>
                </a:cubicBezTo>
                <a:cubicBezTo>
                  <a:pt x="1187" y="844"/>
                  <a:pt x="1186" y="841"/>
                  <a:pt x="1183" y="841"/>
                </a:cubicBezTo>
                <a:cubicBezTo>
                  <a:pt x="1182" y="842"/>
                  <a:pt x="1182" y="847"/>
                  <a:pt x="1183" y="848"/>
                </a:cubicBezTo>
                <a:close/>
                <a:moveTo>
                  <a:pt x="1198" y="847"/>
                </a:moveTo>
                <a:cubicBezTo>
                  <a:pt x="1198" y="844"/>
                  <a:pt x="1198" y="843"/>
                  <a:pt x="1197" y="841"/>
                </a:cubicBezTo>
                <a:cubicBezTo>
                  <a:pt x="1196" y="841"/>
                  <a:pt x="1194" y="841"/>
                  <a:pt x="1193" y="841"/>
                </a:cubicBezTo>
                <a:cubicBezTo>
                  <a:pt x="1192" y="845"/>
                  <a:pt x="1196" y="845"/>
                  <a:pt x="1198" y="847"/>
                </a:cubicBezTo>
                <a:close/>
                <a:moveTo>
                  <a:pt x="769" y="843"/>
                </a:moveTo>
                <a:cubicBezTo>
                  <a:pt x="764" y="853"/>
                  <a:pt x="752" y="861"/>
                  <a:pt x="748" y="870"/>
                </a:cubicBezTo>
                <a:cubicBezTo>
                  <a:pt x="753" y="869"/>
                  <a:pt x="762" y="869"/>
                  <a:pt x="772" y="869"/>
                </a:cubicBezTo>
                <a:cubicBezTo>
                  <a:pt x="772" y="860"/>
                  <a:pt x="771" y="852"/>
                  <a:pt x="771" y="843"/>
                </a:cubicBezTo>
                <a:cubicBezTo>
                  <a:pt x="771" y="843"/>
                  <a:pt x="770" y="843"/>
                  <a:pt x="769" y="843"/>
                </a:cubicBezTo>
                <a:close/>
                <a:moveTo>
                  <a:pt x="889" y="867"/>
                </a:moveTo>
                <a:cubicBezTo>
                  <a:pt x="896" y="868"/>
                  <a:pt x="900" y="871"/>
                  <a:pt x="906" y="872"/>
                </a:cubicBezTo>
                <a:cubicBezTo>
                  <a:pt x="901" y="865"/>
                  <a:pt x="896" y="859"/>
                  <a:pt x="889" y="853"/>
                </a:cubicBezTo>
                <a:cubicBezTo>
                  <a:pt x="889" y="858"/>
                  <a:pt x="889" y="863"/>
                  <a:pt x="889" y="867"/>
                </a:cubicBezTo>
                <a:close/>
                <a:moveTo>
                  <a:pt x="1180" y="869"/>
                </a:moveTo>
                <a:cubicBezTo>
                  <a:pt x="1183" y="869"/>
                  <a:pt x="1183" y="870"/>
                  <a:pt x="1183" y="873"/>
                </a:cubicBezTo>
                <a:cubicBezTo>
                  <a:pt x="1182" y="872"/>
                  <a:pt x="1181" y="873"/>
                  <a:pt x="1180" y="873"/>
                </a:cubicBezTo>
                <a:cubicBezTo>
                  <a:pt x="1180" y="874"/>
                  <a:pt x="1180" y="875"/>
                  <a:pt x="1180" y="876"/>
                </a:cubicBezTo>
                <a:cubicBezTo>
                  <a:pt x="1185" y="878"/>
                  <a:pt x="1195" y="876"/>
                  <a:pt x="1201" y="875"/>
                </a:cubicBezTo>
                <a:cubicBezTo>
                  <a:pt x="1198" y="869"/>
                  <a:pt x="1194" y="865"/>
                  <a:pt x="1191" y="859"/>
                </a:cubicBezTo>
                <a:cubicBezTo>
                  <a:pt x="1183" y="854"/>
                  <a:pt x="1179" y="860"/>
                  <a:pt x="1180" y="869"/>
                </a:cubicBezTo>
                <a:close/>
                <a:moveTo>
                  <a:pt x="1200" y="861"/>
                </a:moveTo>
                <a:cubicBezTo>
                  <a:pt x="1199" y="856"/>
                  <a:pt x="1196" y="858"/>
                  <a:pt x="1193" y="857"/>
                </a:cubicBezTo>
                <a:cubicBezTo>
                  <a:pt x="1192" y="861"/>
                  <a:pt x="1197" y="863"/>
                  <a:pt x="1200" y="861"/>
                </a:cubicBezTo>
                <a:close/>
                <a:moveTo>
                  <a:pt x="1201" y="869"/>
                </a:moveTo>
                <a:cubicBezTo>
                  <a:pt x="1201" y="867"/>
                  <a:pt x="1201" y="864"/>
                  <a:pt x="1198" y="864"/>
                </a:cubicBezTo>
                <a:cubicBezTo>
                  <a:pt x="1198" y="867"/>
                  <a:pt x="1199" y="869"/>
                  <a:pt x="1201" y="869"/>
                </a:cubicBezTo>
                <a:close/>
                <a:moveTo>
                  <a:pt x="820" y="872"/>
                </a:moveTo>
                <a:cubicBezTo>
                  <a:pt x="823" y="878"/>
                  <a:pt x="832" y="875"/>
                  <a:pt x="837" y="875"/>
                </a:cubicBezTo>
                <a:cubicBezTo>
                  <a:pt x="844" y="875"/>
                  <a:pt x="850" y="875"/>
                  <a:pt x="856" y="875"/>
                </a:cubicBezTo>
                <a:cubicBezTo>
                  <a:pt x="867" y="874"/>
                  <a:pt x="879" y="876"/>
                  <a:pt x="885" y="871"/>
                </a:cubicBezTo>
                <a:cubicBezTo>
                  <a:pt x="865" y="870"/>
                  <a:pt x="841" y="871"/>
                  <a:pt x="820" y="872"/>
                </a:cubicBezTo>
                <a:close/>
                <a:moveTo>
                  <a:pt x="895" y="873"/>
                </a:moveTo>
                <a:cubicBezTo>
                  <a:pt x="893" y="872"/>
                  <a:pt x="892" y="872"/>
                  <a:pt x="891" y="871"/>
                </a:cubicBezTo>
                <a:cubicBezTo>
                  <a:pt x="889" y="874"/>
                  <a:pt x="894" y="874"/>
                  <a:pt x="895" y="873"/>
                </a:cubicBezTo>
                <a:close/>
                <a:moveTo>
                  <a:pt x="779" y="875"/>
                </a:moveTo>
                <a:cubicBezTo>
                  <a:pt x="788" y="875"/>
                  <a:pt x="804" y="878"/>
                  <a:pt x="810" y="873"/>
                </a:cubicBezTo>
                <a:cubicBezTo>
                  <a:pt x="800" y="872"/>
                  <a:pt x="784" y="870"/>
                  <a:pt x="779" y="875"/>
                </a:cubicBezTo>
                <a:close/>
                <a:moveTo>
                  <a:pt x="773" y="873"/>
                </a:moveTo>
                <a:cubicBezTo>
                  <a:pt x="769" y="873"/>
                  <a:pt x="766" y="873"/>
                  <a:pt x="762" y="873"/>
                </a:cubicBezTo>
                <a:cubicBezTo>
                  <a:pt x="763" y="875"/>
                  <a:pt x="772" y="876"/>
                  <a:pt x="773" y="873"/>
                </a:cubicBezTo>
                <a:close/>
                <a:moveTo>
                  <a:pt x="812" y="875"/>
                </a:moveTo>
                <a:cubicBezTo>
                  <a:pt x="814" y="875"/>
                  <a:pt x="818" y="876"/>
                  <a:pt x="818" y="874"/>
                </a:cubicBezTo>
                <a:cubicBezTo>
                  <a:pt x="817" y="872"/>
                  <a:pt x="812" y="872"/>
                  <a:pt x="812" y="875"/>
                </a:cubicBezTo>
                <a:close/>
                <a:moveTo>
                  <a:pt x="753" y="884"/>
                </a:moveTo>
                <a:cubicBezTo>
                  <a:pt x="756" y="883"/>
                  <a:pt x="757" y="880"/>
                  <a:pt x="758" y="876"/>
                </a:cubicBezTo>
                <a:cubicBezTo>
                  <a:pt x="755" y="874"/>
                  <a:pt x="749" y="873"/>
                  <a:pt x="746" y="874"/>
                </a:cubicBezTo>
                <a:cubicBezTo>
                  <a:pt x="744" y="878"/>
                  <a:pt x="745" y="884"/>
                  <a:pt x="744" y="890"/>
                </a:cubicBezTo>
                <a:cubicBezTo>
                  <a:pt x="747" y="891"/>
                  <a:pt x="754" y="891"/>
                  <a:pt x="753" y="886"/>
                </a:cubicBezTo>
                <a:cubicBezTo>
                  <a:pt x="752" y="883"/>
                  <a:pt x="748" y="882"/>
                  <a:pt x="748" y="877"/>
                </a:cubicBezTo>
                <a:cubicBezTo>
                  <a:pt x="750" y="879"/>
                  <a:pt x="751" y="882"/>
                  <a:pt x="753" y="884"/>
                </a:cubicBezTo>
                <a:close/>
                <a:moveTo>
                  <a:pt x="763" y="876"/>
                </a:moveTo>
                <a:cubicBezTo>
                  <a:pt x="762" y="882"/>
                  <a:pt x="762" y="897"/>
                  <a:pt x="766" y="901"/>
                </a:cubicBezTo>
                <a:cubicBezTo>
                  <a:pt x="767" y="892"/>
                  <a:pt x="773" y="888"/>
                  <a:pt x="772" y="879"/>
                </a:cubicBezTo>
                <a:cubicBezTo>
                  <a:pt x="768" y="878"/>
                  <a:pt x="766" y="877"/>
                  <a:pt x="763" y="876"/>
                </a:cubicBezTo>
                <a:close/>
                <a:moveTo>
                  <a:pt x="908" y="883"/>
                </a:moveTo>
                <a:cubicBezTo>
                  <a:pt x="906" y="887"/>
                  <a:pt x="908" y="892"/>
                  <a:pt x="911" y="894"/>
                </a:cubicBezTo>
                <a:cubicBezTo>
                  <a:pt x="915" y="889"/>
                  <a:pt x="910" y="882"/>
                  <a:pt x="910" y="877"/>
                </a:cubicBezTo>
                <a:cubicBezTo>
                  <a:pt x="907" y="877"/>
                  <a:pt x="906" y="876"/>
                  <a:pt x="904" y="876"/>
                </a:cubicBezTo>
                <a:cubicBezTo>
                  <a:pt x="904" y="880"/>
                  <a:pt x="906" y="883"/>
                  <a:pt x="908" y="883"/>
                </a:cubicBezTo>
                <a:close/>
                <a:moveTo>
                  <a:pt x="874" y="892"/>
                </a:moveTo>
                <a:cubicBezTo>
                  <a:pt x="873" y="892"/>
                  <a:pt x="873" y="891"/>
                  <a:pt x="872" y="891"/>
                </a:cubicBezTo>
                <a:cubicBezTo>
                  <a:pt x="871" y="893"/>
                  <a:pt x="869" y="895"/>
                  <a:pt x="868" y="897"/>
                </a:cubicBezTo>
                <a:cubicBezTo>
                  <a:pt x="874" y="901"/>
                  <a:pt x="877" y="912"/>
                  <a:pt x="889" y="908"/>
                </a:cubicBezTo>
                <a:cubicBezTo>
                  <a:pt x="890" y="896"/>
                  <a:pt x="887" y="888"/>
                  <a:pt x="886" y="877"/>
                </a:cubicBezTo>
                <a:cubicBezTo>
                  <a:pt x="878" y="879"/>
                  <a:pt x="876" y="886"/>
                  <a:pt x="874" y="892"/>
                </a:cubicBezTo>
                <a:close/>
                <a:moveTo>
                  <a:pt x="898" y="896"/>
                </a:moveTo>
                <a:cubicBezTo>
                  <a:pt x="898" y="889"/>
                  <a:pt x="899" y="881"/>
                  <a:pt x="898" y="877"/>
                </a:cubicBezTo>
                <a:cubicBezTo>
                  <a:pt x="896" y="877"/>
                  <a:pt x="894" y="877"/>
                  <a:pt x="892" y="877"/>
                </a:cubicBezTo>
                <a:cubicBezTo>
                  <a:pt x="894" y="884"/>
                  <a:pt x="895" y="891"/>
                  <a:pt x="898" y="896"/>
                </a:cubicBezTo>
                <a:close/>
                <a:moveTo>
                  <a:pt x="848" y="878"/>
                </a:moveTo>
                <a:cubicBezTo>
                  <a:pt x="854" y="884"/>
                  <a:pt x="859" y="891"/>
                  <a:pt x="867" y="895"/>
                </a:cubicBezTo>
                <a:cubicBezTo>
                  <a:pt x="870" y="889"/>
                  <a:pt x="878" y="884"/>
                  <a:pt x="878" y="877"/>
                </a:cubicBezTo>
                <a:cubicBezTo>
                  <a:pt x="868" y="877"/>
                  <a:pt x="859" y="879"/>
                  <a:pt x="848" y="878"/>
                </a:cubicBezTo>
                <a:close/>
                <a:moveTo>
                  <a:pt x="790" y="899"/>
                </a:moveTo>
                <a:cubicBezTo>
                  <a:pt x="784" y="902"/>
                  <a:pt x="780" y="907"/>
                  <a:pt x="775" y="913"/>
                </a:cubicBezTo>
                <a:cubicBezTo>
                  <a:pt x="784" y="917"/>
                  <a:pt x="801" y="912"/>
                  <a:pt x="807" y="914"/>
                </a:cubicBezTo>
                <a:cubicBezTo>
                  <a:pt x="814" y="904"/>
                  <a:pt x="823" y="897"/>
                  <a:pt x="831" y="888"/>
                </a:cubicBezTo>
                <a:cubicBezTo>
                  <a:pt x="829" y="882"/>
                  <a:pt x="820" y="875"/>
                  <a:pt x="808" y="879"/>
                </a:cubicBezTo>
                <a:cubicBezTo>
                  <a:pt x="802" y="884"/>
                  <a:pt x="796" y="890"/>
                  <a:pt x="791" y="896"/>
                </a:cubicBezTo>
                <a:cubicBezTo>
                  <a:pt x="791" y="900"/>
                  <a:pt x="797" y="902"/>
                  <a:pt x="796" y="905"/>
                </a:cubicBezTo>
                <a:cubicBezTo>
                  <a:pt x="792" y="904"/>
                  <a:pt x="793" y="900"/>
                  <a:pt x="790" y="899"/>
                </a:cubicBezTo>
                <a:close/>
                <a:moveTo>
                  <a:pt x="833" y="885"/>
                </a:moveTo>
                <a:cubicBezTo>
                  <a:pt x="836" y="884"/>
                  <a:pt x="836" y="880"/>
                  <a:pt x="840" y="880"/>
                </a:cubicBezTo>
                <a:cubicBezTo>
                  <a:pt x="840" y="884"/>
                  <a:pt x="835" y="884"/>
                  <a:pt x="835" y="888"/>
                </a:cubicBezTo>
                <a:cubicBezTo>
                  <a:pt x="842" y="895"/>
                  <a:pt x="849" y="901"/>
                  <a:pt x="857" y="907"/>
                </a:cubicBezTo>
                <a:cubicBezTo>
                  <a:pt x="860" y="905"/>
                  <a:pt x="862" y="901"/>
                  <a:pt x="864" y="899"/>
                </a:cubicBezTo>
                <a:cubicBezTo>
                  <a:pt x="854" y="889"/>
                  <a:pt x="848" y="875"/>
                  <a:pt x="827" y="878"/>
                </a:cubicBezTo>
                <a:cubicBezTo>
                  <a:pt x="827" y="882"/>
                  <a:pt x="830" y="883"/>
                  <a:pt x="833" y="885"/>
                </a:cubicBezTo>
                <a:close/>
                <a:moveTo>
                  <a:pt x="789" y="893"/>
                </a:moveTo>
                <a:cubicBezTo>
                  <a:pt x="794" y="888"/>
                  <a:pt x="799" y="884"/>
                  <a:pt x="803" y="879"/>
                </a:cubicBezTo>
                <a:cubicBezTo>
                  <a:pt x="795" y="878"/>
                  <a:pt x="787" y="879"/>
                  <a:pt x="779" y="879"/>
                </a:cubicBezTo>
                <a:cubicBezTo>
                  <a:pt x="775" y="885"/>
                  <a:pt x="777" y="899"/>
                  <a:pt x="775" y="907"/>
                </a:cubicBezTo>
                <a:cubicBezTo>
                  <a:pt x="779" y="903"/>
                  <a:pt x="784" y="899"/>
                  <a:pt x="787" y="894"/>
                </a:cubicBezTo>
                <a:cubicBezTo>
                  <a:pt x="784" y="890"/>
                  <a:pt x="780" y="887"/>
                  <a:pt x="779" y="883"/>
                </a:cubicBezTo>
                <a:cubicBezTo>
                  <a:pt x="784" y="884"/>
                  <a:pt x="784" y="892"/>
                  <a:pt x="789" y="893"/>
                </a:cubicBezTo>
                <a:close/>
                <a:moveTo>
                  <a:pt x="1193" y="881"/>
                </a:moveTo>
                <a:cubicBezTo>
                  <a:pt x="1188" y="881"/>
                  <a:pt x="1186" y="879"/>
                  <a:pt x="1180" y="879"/>
                </a:cubicBezTo>
                <a:cubicBezTo>
                  <a:pt x="1179" y="881"/>
                  <a:pt x="1177" y="884"/>
                  <a:pt x="1180" y="886"/>
                </a:cubicBezTo>
                <a:cubicBezTo>
                  <a:pt x="1182" y="885"/>
                  <a:pt x="1182" y="883"/>
                  <a:pt x="1185" y="883"/>
                </a:cubicBezTo>
                <a:cubicBezTo>
                  <a:pt x="1186" y="885"/>
                  <a:pt x="1187" y="887"/>
                  <a:pt x="1185" y="888"/>
                </a:cubicBezTo>
                <a:cubicBezTo>
                  <a:pt x="1184" y="888"/>
                  <a:pt x="1180" y="887"/>
                  <a:pt x="1178" y="888"/>
                </a:cubicBezTo>
                <a:cubicBezTo>
                  <a:pt x="1178" y="892"/>
                  <a:pt x="1183" y="891"/>
                  <a:pt x="1182" y="896"/>
                </a:cubicBezTo>
                <a:cubicBezTo>
                  <a:pt x="1181" y="897"/>
                  <a:pt x="1180" y="896"/>
                  <a:pt x="1178" y="896"/>
                </a:cubicBezTo>
                <a:cubicBezTo>
                  <a:pt x="1178" y="897"/>
                  <a:pt x="1177" y="900"/>
                  <a:pt x="1178" y="901"/>
                </a:cubicBezTo>
                <a:cubicBezTo>
                  <a:pt x="1189" y="900"/>
                  <a:pt x="1195" y="902"/>
                  <a:pt x="1204" y="901"/>
                </a:cubicBezTo>
                <a:cubicBezTo>
                  <a:pt x="1205" y="895"/>
                  <a:pt x="1199" y="896"/>
                  <a:pt x="1200" y="890"/>
                </a:cubicBezTo>
                <a:cubicBezTo>
                  <a:pt x="1202" y="890"/>
                  <a:pt x="1202" y="892"/>
                  <a:pt x="1204" y="892"/>
                </a:cubicBezTo>
                <a:cubicBezTo>
                  <a:pt x="1205" y="889"/>
                  <a:pt x="1203" y="888"/>
                  <a:pt x="1202" y="886"/>
                </a:cubicBezTo>
                <a:cubicBezTo>
                  <a:pt x="1203" y="885"/>
                  <a:pt x="1203" y="883"/>
                  <a:pt x="1203" y="881"/>
                </a:cubicBezTo>
                <a:cubicBezTo>
                  <a:pt x="1200" y="880"/>
                  <a:pt x="1194" y="876"/>
                  <a:pt x="1193" y="881"/>
                </a:cubicBezTo>
                <a:close/>
                <a:moveTo>
                  <a:pt x="757" y="890"/>
                </a:moveTo>
                <a:cubicBezTo>
                  <a:pt x="760" y="891"/>
                  <a:pt x="759" y="886"/>
                  <a:pt x="758" y="886"/>
                </a:cubicBezTo>
                <a:cubicBezTo>
                  <a:pt x="758" y="888"/>
                  <a:pt x="756" y="888"/>
                  <a:pt x="757" y="890"/>
                </a:cubicBezTo>
                <a:close/>
                <a:moveTo>
                  <a:pt x="833" y="890"/>
                </a:moveTo>
                <a:cubicBezTo>
                  <a:pt x="812" y="909"/>
                  <a:pt x="794" y="930"/>
                  <a:pt x="774" y="950"/>
                </a:cubicBezTo>
                <a:cubicBezTo>
                  <a:pt x="811" y="948"/>
                  <a:pt x="851" y="950"/>
                  <a:pt x="895" y="948"/>
                </a:cubicBezTo>
                <a:cubicBezTo>
                  <a:pt x="873" y="930"/>
                  <a:pt x="854" y="908"/>
                  <a:pt x="833" y="890"/>
                </a:cubicBezTo>
                <a:close/>
                <a:moveTo>
                  <a:pt x="904" y="894"/>
                </a:moveTo>
                <a:cubicBezTo>
                  <a:pt x="906" y="893"/>
                  <a:pt x="905" y="889"/>
                  <a:pt x="903" y="890"/>
                </a:cubicBezTo>
                <a:cubicBezTo>
                  <a:pt x="903" y="891"/>
                  <a:pt x="901" y="895"/>
                  <a:pt x="904" y="894"/>
                </a:cubicBezTo>
                <a:close/>
                <a:moveTo>
                  <a:pt x="745" y="901"/>
                </a:moveTo>
                <a:cubicBezTo>
                  <a:pt x="748" y="900"/>
                  <a:pt x="751" y="897"/>
                  <a:pt x="751" y="892"/>
                </a:cubicBezTo>
                <a:cubicBezTo>
                  <a:pt x="743" y="889"/>
                  <a:pt x="744" y="898"/>
                  <a:pt x="745" y="901"/>
                </a:cubicBezTo>
                <a:close/>
                <a:moveTo>
                  <a:pt x="772" y="896"/>
                </a:moveTo>
                <a:cubicBezTo>
                  <a:pt x="771" y="895"/>
                  <a:pt x="773" y="892"/>
                  <a:pt x="771" y="892"/>
                </a:cubicBezTo>
                <a:cubicBezTo>
                  <a:pt x="771" y="894"/>
                  <a:pt x="769" y="897"/>
                  <a:pt x="772" y="896"/>
                </a:cubicBezTo>
                <a:close/>
                <a:moveTo>
                  <a:pt x="749" y="910"/>
                </a:moveTo>
                <a:cubicBezTo>
                  <a:pt x="752" y="912"/>
                  <a:pt x="755" y="910"/>
                  <a:pt x="760" y="911"/>
                </a:cubicBezTo>
                <a:cubicBezTo>
                  <a:pt x="761" y="906"/>
                  <a:pt x="760" y="897"/>
                  <a:pt x="758" y="893"/>
                </a:cubicBezTo>
                <a:cubicBezTo>
                  <a:pt x="752" y="896"/>
                  <a:pt x="752" y="904"/>
                  <a:pt x="749" y="910"/>
                </a:cubicBezTo>
                <a:close/>
                <a:moveTo>
                  <a:pt x="1267" y="894"/>
                </a:moveTo>
                <a:cubicBezTo>
                  <a:pt x="1269" y="897"/>
                  <a:pt x="1266" y="900"/>
                  <a:pt x="1270" y="901"/>
                </a:cubicBezTo>
                <a:cubicBezTo>
                  <a:pt x="1271" y="898"/>
                  <a:pt x="1269" y="896"/>
                  <a:pt x="1269" y="893"/>
                </a:cubicBezTo>
                <a:cubicBezTo>
                  <a:pt x="1268" y="894"/>
                  <a:pt x="1268" y="894"/>
                  <a:pt x="1267" y="894"/>
                </a:cubicBezTo>
                <a:close/>
                <a:moveTo>
                  <a:pt x="893" y="899"/>
                </a:moveTo>
                <a:cubicBezTo>
                  <a:pt x="896" y="900"/>
                  <a:pt x="896" y="894"/>
                  <a:pt x="893" y="895"/>
                </a:cubicBezTo>
                <a:cubicBezTo>
                  <a:pt x="893" y="896"/>
                  <a:pt x="893" y="897"/>
                  <a:pt x="893" y="899"/>
                </a:cubicBezTo>
                <a:close/>
                <a:moveTo>
                  <a:pt x="904" y="901"/>
                </a:moveTo>
                <a:cubicBezTo>
                  <a:pt x="900" y="901"/>
                  <a:pt x="902" y="908"/>
                  <a:pt x="902" y="912"/>
                </a:cubicBezTo>
                <a:cubicBezTo>
                  <a:pt x="904" y="913"/>
                  <a:pt x="911" y="914"/>
                  <a:pt x="911" y="911"/>
                </a:cubicBezTo>
                <a:cubicBezTo>
                  <a:pt x="910" y="907"/>
                  <a:pt x="907" y="904"/>
                  <a:pt x="905" y="901"/>
                </a:cubicBezTo>
                <a:cubicBezTo>
                  <a:pt x="906" y="900"/>
                  <a:pt x="907" y="903"/>
                  <a:pt x="908" y="901"/>
                </a:cubicBezTo>
                <a:cubicBezTo>
                  <a:pt x="906" y="900"/>
                  <a:pt x="907" y="896"/>
                  <a:pt x="905" y="895"/>
                </a:cubicBezTo>
                <a:cubicBezTo>
                  <a:pt x="904" y="895"/>
                  <a:pt x="904" y="895"/>
                  <a:pt x="903" y="895"/>
                </a:cubicBezTo>
                <a:cubicBezTo>
                  <a:pt x="903" y="898"/>
                  <a:pt x="904" y="899"/>
                  <a:pt x="904" y="901"/>
                </a:cubicBezTo>
                <a:close/>
                <a:moveTo>
                  <a:pt x="913" y="901"/>
                </a:moveTo>
                <a:cubicBezTo>
                  <a:pt x="912" y="899"/>
                  <a:pt x="914" y="895"/>
                  <a:pt x="911" y="896"/>
                </a:cubicBezTo>
                <a:cubicBezTo>
                  <a:pt x="911" y="898"/>
                  <a:pt x="910" y="901"/>
                  <a:pt x="913" y="901"/>
                </a:cubicBezTo>
                <a:close/>
                <a:moveTo>
                  <a:pt x="770" y="905"/>
                </a:moveTo>
                <a:cubicBezTo>
                  <a:pt x="770" y="905"/>
                  <a:pt x="772" y="899"/>
                  <a:pt x="769" y="900"/>
                </a:cubicBezTo>
                <a:cubicBezTo>
                  <a:pt x="770" y="902"/>
                  <a:pt x="768" y="905"/>
                  <a:pt x="770" y="905"/>
                </a:cubicBezTo>
                <a:close/>
                <a:moveTo>
                  <a:pt x="860" y="908"/>
                </a:moveTo>
                <a:cubicBezTo>
                  <a:pt x="865" y="909"/>
                  <a:pt x="870" y="909"/>
                  <a:pt x="875" y="909"/>
                </a:cubicBezTo>
                <a:cubicBezTo>
                  <a:pt x="873" y="905"/>
                  <a:pt x="869" y="903"/>
                  <a:pt x="865" y="900"/>
                </a:cubicBezTo>
                <a:cubicBezTo>
                  <a:pt x="864" y="903"/>
                  <a:pt x="861" y="904"/>
                  <a:pt x="860" y="908"/>
                </a:cubicBezTo>
                <a:close/>
                <a:moveTo>
                  <a:pt x="741" y="905"/>
                </a:moveTo>
                <a:cubicBezTo>
                  <a:pt x="743" y="906"/>
                  <a:pt x="744" y="900"/>
                  <a:pt x="742" y="901"/>
                </a:cubicBezTo>
                <a:cubicBezTo>
                  <a:pt x="742" y="902"/>
                  <a:pt x="741" y="903"/>
                  <a:pt x="741" y="905"/>
                </a:cubicBezTo>
                <a:close/>
                <a:moveTo>
                  <a:pt x="898" y="909"/>
                </a:moveTo>
                <a:cubicBezTo>
                  <a:pt x="899" y="907"/>
                  <a:pt x="897" y="903"/>
                  <a:pt x="896" y="901"/>
                </a:cubicBezTo>
                <a:cubicBezTo>
                  <a:pt x="894" y="903"/>
                  <a:pt x="893" y="910"/>
                  <a:pt x="898" y="909"/>
                </a:cubicBezTo>
                <a:close/>
                <a:moveTo>
                  <a:pt x="1203" y="921"/>
                </a:moveTo>
                <a:cubicBezTo>
                  <a:pt x="1200" y="915"/>
                  <a:pt x="1196" y="909"/>
                  <a:pt x="1191" y="905"/>
                </a:cubicBezTo>
                <a:cubicBezTo>
                  <a:pt x="1187" y="907"/>
                  <a:pt x="1182" y="903"/>
                  <a:pt x="1177" y="905"/>
                </a:cubicBezTo>
                <a:cubicBezTo>
                  <a:pt x="1177" y="906"/>
                  <a:pt x="1177" y="907"/>
                  <a:pt x="1177" y="908"/>
                </a:cubicBezTo>
                <a:cubicBezTo>
                  <a:pt x="1180" y="909"/>
                  <a:pt x="1186" y="907"/>
                  <a:pt x="1187" y="911"/>
                </a:cubicBezTo>
                <a:cubicBezTo>
                  <a:pt x="1183" y="912"/>
                  <a:pt x="1177" y="908"/>
                  <a:pt x="1176" y="913"/>
                </a:cubicBezTo>
                <a:cubicBezTo>
                  <a:pt x="1178" y="914"/>
                  <a:pt x="1181" y="912"/>
                  <a:pt x="1183" y="915"/>
                </a:cubicBezTo>
                <a:cubicBezTo>
                  <a:pt x="1183" y="917"/>
                  <a:pt x="1182" y="919"/>
                  <a:pt x="1181" y="920"/>
                </a:cubicBezTo>
                <a:cubicBezTo>
                  <a:pt x="1181" y="918"/>
                  <a:pt x="1177" y="917"/>
                  <a:pt x="1175" y="918"/>
                </a:cubicBezTo>
                <a:cubicBezTo>
                  <a:pt x="1175" y="921"/>
                  <a:pt x="1177" y="921"/>
                  <a:pt x="1177" y="923"/>
                </a:cubicBezTo>
                <a:cubicBezTo>
                  <a:pt x="1175" y="924"/>
                  <a:pt x="1174" y="925"/>
                  <a:pt x="1174" y="929"/>
                </a:cubicBezTo>
                <a:cubicBezTo>
                  <a:pt x="1186" y="930"/>
                  <a:pt x="1198" y="929"/>
                  <a:pt x="1208" y="929"/>
                </a:cubicBezTo>
                <a:cubicBezTo>
                  <a:pt x="1209" y="924"/>
                  <a:pt x="1204" y="924"/>
                  <a:pt x="1203" y="921"/>
                </a:cubicBezTo>
                <a:close/>
                <a:moveTo>
                  <a:pt x="1196" y="905"/>
                </a:moveTo>
                <a:cubicBezTo>
                  <a:pt x="1198" y="908"/>
                  <a:pt x="1202" y="916"/>
                  <a:pt x="1207" y="912"/>
                </a:cubicBezTo>
                <a:cubicBezTo>
                  <a:pt x="1206" y="912"/>
                  <a:pt x="1206" y="911"/>
                  <a:pt x="1206" y="910"/>
                </a:cubicBezTo>
                <a:cubicBezTo>
                  <a:pt x="1203" y="911"/>
                  <a:pt x="1202" y="910"/>
                  <a:pt x="1201" y="908"/>
                </a:cubicBezTo>
                <a:cubicBezTo>
                  <a:pt x="1203" y="908"/>
                  <a:pt x="1204" y="907"/>
                  <a:pt x="1206" y="907"/>
                </a:cubicBezTo>
                <a:cubicBezTo>
                  <a:pt x="1207" y="902"/>
                  <a:pt x="1198" y="904"/>
                  <a:pt x="1196" y="905"/>
                </a:cubicBezTo>
                <a:close/>
                <a:moveTo>
                  <a:pt x="767" y="910"/>
                </a:moveTo>
                <a:cubicBezTo>
                  <a:pt x="767" y="909"/>
                  <a:pt x="769" y="909"/>
                  <a:pt x="769" y="909"/>
                </a:cubicBezTo>
                <a:cubicBezTo>
                  <a:pt x="769" y="904"/>
                  <a:pt x="763" y="908"/>
                  <a:pt x="767" y="910"/>
                </a:cubicBezTo>
                <a:close/>
                <a:moveTo>
                  <a:pt x="740" y="911"/>
                </a:moveTo>
                <a:cubicBezTo>
                  <a:pt x="743" y="911"/>
                  <a:pt x="743" y="910"/>
                  <a:pt x="743" y="907"/>
                </a:cubicBezTo>
                <a:cubicBezTo>
                  <a:pt x="742" y="907"/>
                  <a:pt x="742" y="907"/>
                  <a:pt x="741" y="907"/>
                </a:cubicBezTo>
                <a:cubicBezTo>
                  <a:pt x="741" y="909"/>
                  <a:pt x="740" y="909"/>
                  <a:pt x="740" y="911"/>
                </a:cubicBezTo>
                <a:close/>
                <a:moveTo>
                  <a:pt x="885" y="918"/>
                </a:moveTo>
                <a:cubicBezTo>
                  <a:pt x="884" y="910"/>
                  <a:pt x="870" y="911"/>
                  <a:pt x="861" y="912"/>
                </a:cubicBezTo>
                <a:cubicBezTo>
                  <a:pt x="867" y="917"/>
                  <a:pt x="871" y="924"/>
                  <a:pt x="878" y="928"/>
                </a:cubicBezTo>
                <a:cubicBezTo>
                  <a:pt x="880" y="924"/>
                  <a:pt x="885" y="922"/>
                  <a:pt x="885" y="918"/>
                </a:cubicBezTo>
                <a:close/>
                <a:moveTo>
                  <a:pt x="741" y="933"/>
                </a:moveTo>
                <a:cubicBezTo>
                  <a:pt x="737" y="935"/>
                  <a:pt x="736" y="941"/>
                  <a:pt x="734" y="946"/>
                </a:cubicBezTo>
                <a:cubicBezTo>
                  <a:pt x="744" y="938"/>
                  <a:pt x="751" y="928"/>
                  <a:pt x="761" y="920"/>
                </a:cubicBezTo>
                <a:cubicBezTo>
                  <a:pt x="761" y="918"/>
                  <a:pt x="761" y="915"/>
                  <a:pt x="760" y="914"/>
                </a:cubicBezTo>
                <a:cubicBezTo>
                  <a:pt x="758" y="914"/>
                  <a:pt x="753" y="914"/>
                  <a:pt x="748" y="914"/>
                </a:cubicBezTo>
                <a:cubicBezTo>
                  <a:pt x="745" y="919"/>
                  <a:pt x="742" y="924"/>
                  <a:pt x="741" y="933"/>
                </a:cubicBezTo>
                <a:close/>
                <a:moveTo>
                  <a:pt x="737" y="927"/>
                </a:moveTo>
                <a:cubicBezTo>
                  <a:pt x="740" y="924"/>
                  <a:pt x="740" y="918"/>
                  <a:pt x="742" y="914"/>
                </a:cubicBezTo>
                <a:cubicBezTo>
                  <a:pt x="742" y="914"/>
                  <a:pt x="741" y="914"/>
                  <a:pt x="740" y="914"/>
                </a:cubicBezTo>
                <a:cubicBezTo>
                  <a:pt x="738" y="916"/>
                  <a:pt x="736" y="921"/>
                  <a:pt x="737" y="927"/>
                </a:cubicBezTo>
                <a:close/>
                <a:moveTo>
                  <a:pt x="902" y="916"/>
                </a:moveTo>
                <a:cubicBezTo>
                  <a:pt x="901" y="922"/>
                  <a:pt x="900" y="934"/>
                  <a:pt x="909" y="932"/>
                </a:cubicBezTo>
                <a:cubicBezTo>
                  <a:pt x="912" y="939"/>
                  <a:pt x="918" y="945"/>
                  <a:pt x="924" y="947"/>
                </a:cubicBezTo>
                <a:cubicBezTo>
                  <a:pt x="919" y="937"/>
                  <a:pt x="916" y="926"/>
                  <a:pt x="912" y="916"/>
                </a:cubicBezTo>
                <a:cubicBezTo>
                  <a:pt x="908" y="917"/>
                  <a:pt x="906" y="915"/>
                  <a:pt x="902" y="916"/>
                </a:cubicBezTo>
                <a:close/>
                <a:moveTo>
                  <a:pt x="1267" y="922"/>
                </a:moveTo>
                <a:cubicBezTo>
                  <a:pt x="1268" y="922"/>
                  <a:pt x="1271" y="921"/>
                  <a:pt x="1271" y="922"/>
                </a:cubicBezTo>
                <a:cubicBezTo>
                  <a:pt x="1270" y="924"/>
                  <a:pt x="1269" y="924"/>
                  <a:pt x="1268" y="923"/>
                </a:cubicBezTo>
                <a:cubicBezTo>
                  <a:pt x="1268" y="924"/>
                  <a:pt x="1267" y="927"/>
                  <a:pt x="1269" y="927"/>
                </a:cubicBezTo>
                <a:cubicBezTo>
                  <a:pt x="1269" y="926"/>
                  <a:pt x="1272" y="927"/>
                  <a:pt x="1272" y="926"/>
                </a:cubicBezTo>
                <a:cubicBezTo>
                  <a:pt x="1271" y="922"/>
                  <a:pt x="1273" y="919"/>
                  <a:pt x="1271" y="917"/>
                </a:cubicBezTo>
                <a:cubicBezTo>
                  <a:pt x="1271" y="918"/>
                  <a:pt x="1270" y="919"/>
                  <a:pt x="1269" y="918"/>
                </a:cubicBezTo>
                <a:cubicBezTo>
                  <a:pt x="1269" y="917"/>
                  <a:pt x="1270" y="916"/>
                  <a:pt x="1268" y="916"/>
                </a:cubicBezTo>
                <a:cubicBezTo>
                  <a:pt x="1267" y="918"/>
                  <a:pt x="1268" y="919"/>
                  <a:pt x="1267" y="922"/>
                </a:cubicBezTo>
                <a:close/>
                <a:moveTo>
                  <a:pt x="1205" y="918"/>
                </a:moveTo>
                <a:cubicBezTo>
                  <a:pt x="1206" y="920"/>
                  <a:pt x="1207" y="921"/>
                  <a:pt x="1208" y="922"/>
                </a:cubicBezTo>
                <a:cubicBezTo>
                  <a:pt x="1210" y="919"/>
                  <a:pt x="1208" y="915"/>
                  <a:pt x="1205" y="918"/>
                </a:cubicBezTo>
                <a:close/>
                <a:moveTo>
                  <a:pt x="775" y="918"/>
                </a:moveTo>
                <a:cubicBezTo>
                  <a:pt x="776" y="924"/>
                  <a:pt x="783" y="927"/>
                  <a:pt x="783" y="932"/>
                </a:cubicBezTo>
                <a:cubicBezTo>
                  <a:pt x="778" y="930"/>
                  <a:pt x="778" y="923"/>
                  <a:pt x="773" y="920"/>
                </a:cubicBezTo>
                <a:cubicBezTo>
                  <a:pt x="773" y="925"/>
                  <a:pt x="771" y="934"/>
                  <a:pt x="773" y="937"/>
                </a:cubicBezTo>
                <a:cubicBezTo>
                  <a:pt x="770" y="938"/>
                  <a:pt x="770" y="948"/>
                  <a:pt x="771" y="950"/>
                </a:cubicBezTo>
                <a:cubicBezTo>
                  <a:pt x="775" y="945"/>
                  <a:pt x="783" y="940"/>
                  <a:pt x="783" y="933"/>
                </a:cubicBezTo>
                <a:cubicBezTo>
                  <a:pt x="784" y="933"/>
                  <a:pt x="786" y="933"/>
                  <a:pt x="788" y="933"/>
                </a:cubicBezTo>
                <a:cubicBezTo>
                  <a:pt x="791" y="928"/>
                  <a:pt x="797" y="924"/>
                  <a:pt x="801" y="918"/>
                </a:cubicBezTo>
                <a:cubicBezTo>
                  <a:pt x="792" y="917"/>
                  <a:pt x="787" y="919"/>
                  <a:pt x="775" y="918"/>
                </a:cubicBezTo>
                <a:close/>
                <a:moveTo>
                  <a:pt x="767" y="927"/>
                </a:moveTo>
                <a:cubicBezTo>
                  <a:pt x="768" y="924"/>
                  <a:pt x="768" y="921"/>
                  <a:pt x="768" y="918"/>
                </a:cubicBezTo>
                <a:cubicBezTo>
                  <a:pt x="768" y="918"/>
                  <a:pt x="767" y="918"/>
                  <a:pt x="766" y="918"/>
                </a:cubicBezTo>
                <a:cubicBezTo>
                  <a:pt x="765" y="921"/>
                  <a:pt x="765" y="925"/>
                  <a:pt x="767" y="927"/>
                </a:cubicBezTo>
                <a:close/>
                <a:moveTo>
                  <a:pt x="881" y="930"/>
                </a:moveTo>
                <a:cubicBezTo>
                  <a:pt x="884" y="929"/>
                  <a:pt x="888" y="929"/>
                  <a:pt x="893" y="929"/>
                </a:cubicBezTo>
                <a:cubicBezTo>
                  <a:pt x="894" y="923"/>
                  <a:pt x="890" y="920"/>
                  <a:pt x="885" y="920"/>
                </a:cubicBezTo>
                <a:cubicBezTo>
                  <a:pt x="885" y="925"/>
                  <a:pt x="880" y="926"/>
                  <a:pt x="881" y="930"/>
                </a:cubicBezTo>
                <a:close/>
                <a:moveTo>
                  <a:pt x="1306" y="927"/>
                </a:moveTo>
                <a:cubicBezTo>
                  <a:pt x="1307" y="924"/>
                  <a:pt x="1304" y="923"/>
                  <a:pt x="1303" y="924"/>
                </a:cubicBezTo>
                <a:cubicBezTo>
                  <a:pt x="1304" y="925"/>
                  <a:pt x="1304" y="927"/>
                  <a:pt x="1306" y="927"/>
                </a:cubicBezTo>
                <a:close/>
                <a:moveTo>
                  <a:pt x="734" y="951"/>
                </a:moveTo>
                <a:cubicBezTo>
                  <a:pt x="740" y="951"/>
                  <a:pt x="755" y="953"/>
                  <a:pt x="764" y="951"/>
                </a:cubicBezTo>
                <a:cubicBezTo>
                  <a:pt x="763" y="942"/>
                  <a:pt x="763" y="932"/>
                  <a:pt x="761" y="924"/>
                </a:cubicBezTo>
                <a:cubicBezTo>
                  <a:pt x="752" y="933"/>
                  <a:pt x="742" y="942"/>
                  <a:pt x="734" y="951"/>
                </a:cubicBezTo>
                <a:close/>
                <a:moveTo>
                  <a:pt x="1267" y="933"/>
                </a:moveTo>
                <a:cubicBezTo>
                  <a:pt x="1270" y="934"/>
                  <a:pt x="1273" y="934"/>
                  <a:pt x="1273" y="930"/>
                </a:cubicBezTo>
                <a:cubicBezTo>
                  <a:pt x="1270" y="928"/>
                  <a:pt x="1265" y="929"/>
                  <a:pt x="1267" y="933"/>
                </a:cubicBezTo>
                <a:close/>
                <a:moveTo>
                  <a:pt x="1303" y="935"/>
                </a:moveTo>
                <a:cubicBezTo>
                  <a:pt x="1304" y="935"/>
                  <a:pt x="1305" y="935"/>
                  <a:pt x="1306" y="935"/>
                </a:cubicBezTo>
                <a:cubicBezTo>
                  <a:pt x="1306" y="934"/>
                  <a:pt x="1307" y="934"/>
                  <a:pt x="1307" y="931"/>
                </a:cubicBezTo>
                <a:cubicBezTo>
                  <a:pt x="1306" y="931"/>
                  <a:pt x="1305" y="930"/>
                  <a:pt x="1303" y="931"/>
                </a:cubicBezTo>
                <a:cubicBezTo>
                  <a:pt x="1303" y="931"/>
                  <a:pt x="1303" y="933"/>
                  <a:pt x="1303" y="935"/>
                </a:cubicBezTo>
                <a:close/>
                <a:moveTo>
                  <a:pt x="895" y="945"/>
                </a:moveTo>
                <a:cubicBezTo>
                  <a:pt x="895" y="940"/>
                  <a:pt x="895" y="935"/>
                  <a:pt x="893" y="931"/>
                </a:cubicBezTo>
                <a:cubicBezTo>
                  <a:pt x="890" y="931"/>
                  <a:pt x="886" y="931"/>
                  <a:pt x="882" y="931"/>
                </a:cubicBezTo>
                <a:cubicBezTo>
                  <a:pt x="885" y="937"/>
                  <a:pt x="890" y="941"/>
                  <a:pt x="895" y="945"/>
                </a:cubicBezTo>
                <a:close/>
                <a:moveTo>
                  <a:pt x="1194" y="934"/>
                </a:moveTo>
                <a:cubicBezTo>
                  <a:pt x="1187" y="932"/>
                  <a:pt x="1178" y="929"/>
                  <a:pt x="1173" y="935"/>
                </a:cubicBezTo>
                <a:cubicBezTo>
                  <a:pt x="1173" y="937"/>
                  <a:pt x="1178" y="935"/>
                  <a:pt x="1178" y="938"/>
                </a:cubicBezTo>
                <a:cubicBezTo>
                  <a:pt x="1178" y="941"/>
                  <a:pt x="1174" y="937"/>
                  <a:pt x="1172" y="940"/>
                </a:cubicBezTo>
                <a:cubicBezTo>
                  <a:pt x="1172" y="941"/>
                  <a:pt x="1172" y="942"/>
                  <a:pt x="1172" y="943"/>
                </a:cubicBezTo>
                <a:cubicBezTo>
                  <a:pt x="1176" y="943"/>
                  <a:pt x="1179" y="941"/>
                  <a:pt x="1181" y="944"/>
                </a:cubicBezTo>
                <a:cubicBezTo>
                  <a:pt x="1181" y="947"/>
                  <a:pt x="1176" y="948"/>
                  <a:pt x="1173" y="946"/>
                </a:cubicBezTo>
                <a:cubicBezTo>
                  <a:pt x="1172" y="950"/>
                  <a:pt x="1172" y="954"/>
                  <a:pt x="1170" y="956"/>
                </a:cubicBezTo>
                <a:cubicBezTo>
                  <a:pt x="1183" y="958"/>
                  <a:pt x="1201" y="958"/>
                  <a:pt x="1214" y="955"/>
                </a:cubicBezTo>
                <a:cubicBezTo>
                  <a:pt x="1206" y="949"/>
                  <a:pt x="1199" y="943"/>
                  <a:pt x="1194" y="934"/>
                </a:cubicBezTo>
                <a:close/>
                <a:moveTo>
                  <a:pt x="1202" y="937"/>
                </a:moveTo>
                <a:cubicBezTo>
                  <a:pt x="1204" y="940"/>
                  <a:pt x="1207" y="945"/>
                  <a:pt x="1212" y="942"/>
                </a:cubicBezTo>
                <a:cubicBezTo>
                  <a:pt x="1213" y="937"/>
                  <a:pt x="1206" y="940"/>
                  <a:pt x="1205" y="937"/>
                </a:cubicBezTo>
                <a:cubicBezTo>
                  <a:pt x="1205" y="935"/>
                  <a:pt x="1209" y="936"/>
                  <a:pt x="1211" y="937"/>
                </a:cubicBezTo>
                <a:cubicBezTo>
                  <a:pt x="1211" y="935"/>
                  <a:pt x="1211" y="934"/>
                  <a:pt x="1211" y="932"/>
                </a:cubicBezTo>
                <a:cubicBezTo>
                  <a:pt x="1207" y="931"/>
                  <a:pt x="1201" y="932"/>
                  <a:pt x="1196" y="931"/>
                </a:cubicBezTo>
                <a:cubicBezTo>
                  <a:pt x="1195" y="935"/>
                  <a:pt x="1199" y="935"/>
                  <a:pt x="1202" y="937"/>
                </a:cubicBezTo>
                <a:close/>
                <a:moveTo>
                  <a:pt x="902" y="949"/>
                </a:moveTo>
                <a:cubicBezTo>
                  <a:pt x="909" y="950"/>
                  <a:pt x="915" y="952"/>
                  <a:pt x="923" y="952"/>
                </a:cubicBezTo>
                <a:cubicBezTo>
                  <a:pt x="916" y="946"/>
                  <a:pt x="910" y="939"/>
                  <a:pt x="902" y="933"/>
                </a:cubicBezTo>
                <a:cubicBezTo>
                  <a:pt x="901" y="937"/>
                  <a:pt x="902" y="946"/>
                  <a:pt x="902" y="949"/>
                </a:cubicBezTo>
                <a:close/>
                <a:moveTo>
                  <a:pt x="1267" y="939"/>
                </a:moveTo>
                <a:cubicBezTo>
                  <a:pt x="1270" y="939"/>
                  <a:pt x="1273" y="939"/>
                  <a:pt x="1273" y="937"/>
                </a:cubicBezTo>
                <a:cubicBezTo>
                  <a:pt x="1272" y="935"/>
                  <a:pt x="1267" y="936"/>
                  <a:pt x="1267" y="939"/>
                </a:cubicBezTo>
                <a:close/>
                <a:moveTo>
                  <a:pt x="1277" y="942"/>
                </a:moveTo>
                <a:cubicBezTo>
                  <a:pt x="1280" y="959"/>
                  <a:pt x="1282" y="980"/>
                  <a:pt x="1287" y="996"/>
                </a:cubicBezTo>
                <a:cubicBezTo>
                  <a:pt x="1289" y="996"/>
                  <a:pt x="1291" y="996"/>
                  <a:pt x="1293" y="996"/>
                </a:cubicBezTo>
                <a:cubicBezTo>
                  <a:pt x="1296" y="976"/>
                  <a:pt x="1297" y="958"/>
                  <a:pt x="1299" y="941"/>
                </a:cubicBezTo>
                <a:cubicBezTo>
                  <a:pt x="1293" y="942"/>
                  <a:pt x="1285" y="941"/>
                  <a:pt x="1277" y="942"/>
                </a:cubicBezTo>
                <a:close/>
                <a:moveTo>
                  <a:pt x="1266" y="942"/>
                </a:moveTo>
                <a:cubicBezTo>
                  <a:pt x="1270" y="945"/>
                  <a:pt x="1261" y="951"/>
                  <a:pt x="1268" y="953"/>
                </a:cubicBezTo>
                <a:cubicBezTo>
                  <a:pt x="1268" y="952"/>
                  <a:pt x="1267" y="949"/>
                  <a:pt x="1269" y="949"/>
                </a:cubicBezTo>
                <a:cubicBezTo>
                  <a:pt x="1275" y="948"/>
                  <a:pt x="1272" y="953"/>
                  <a:pt x="1275" y="954"/>
                </a:cubicBezTo>
                <a:cubicBezTo>
                  <a:pt x="1276" y="948"/>
                  <a:pt x="1271" y="946"/>
                  <a:pt x="1274" y="942"/>
                </a:cubicBezTo>
                <a:cubicBezTo>
                  <a:pt x="1272" y="942"/>
                  <a:pt x="1268" y="942"/>
                  <a:pt x="1266" y="942"/>
                </a:cubicBezTo>
                <a:close/>
                <a:moveTo>
                  <a:pt x="1310" y="943"/>
                </a:moveTo>
                <a:cubicBezTo>
                  <a:pt x="1313" y="953"/>
                  <a:pt x="1312" y="959"/>
                  <a:pt x="1314" y="970"/>
                </a:cubicBezTo>
                <a:cubicBezTo>
                  <a:pt x="1317" y="967"/>
                  <a:pt x="1318" y="957"/>
                  <a:pt x="1314" y="955"/>
                </a:cubicBezTo>
                <a:cubicBezTo>
                  <a:pt x="1319" y="953"/>
                  <a:pt x="1320" y="944"/>
                  <a:pt x="1317" y="941"/>
                </a:cubicBezTo>
                <a:cubicBezTo>
                  <a:pt x="1314" y="940"/>
                  <a:pt x="1312" y="942"/>
                  <a:pt x="1310" y="943"/>
                </a:cubicBezTo>
                <a:close/>
                <a:moveTo>
                  <a:pt x="1301" y="969"/>
                </a:moveTo>
                <a:cubicBezTo>
                  <a:pt x="1305" y="968"/>
                  <a:pt x="1306" y="965"/>
                  <a:pt x="1310" y="965"/>
                </a:cubicBezTo>
                <a:cubicBezTo>
                  <a:pt x="1310" y="961"/>
                  <a:pt x="1305" y="960"/>
                  <a:pt x="1306" y="955"/>
                </a:cubicBezTo>
                <a:cubicBezTo>
                  <a:pt x="1307" y="955"/>
                  <a:pt x="1308" y="957"/>
                  <a:pt x="1310" y="957"/>
                </a:cubicBezTo>
                <a:cubicBezTo>
                  <a:pt x="1310" y="953"/>
                  <a:pt x="1307" y="950"/>
                  <a:pt x="1304" y="948"/>
                </a:cubicBezTo>
                <a:cubicBezTo>
                  <a:pt x="1305" y="948"/>
                  <a:pt x="1305" y="947"/>
                  <a:pt x="1305" y="946"/>
                </a:cubicBezTo>
                <a:cubicBezTo>
                  <a:pt x="1307" y="946"/>
                  <a:pt x="1306" y="947"/>
                  <a:pt x="1308" y="946"/>
                </a:cubicBezTo>
                <a:cubicBezTo>
                  <a:pt x="1308" y="945"/>
                  <a:pt x="1308" y="944"/>
                  <a:pt x="1308" y="943"/>
                </a:cubicBezTo>
                <a:cubicBezTo>
                  <a:pt x="1305" y="943"/>
                  <a:pt x="1304" y="942"/>
                  <a:pt x="1303" y="942"/>
                </a:cubicBezTo>
                <a:cubicBezTo>
                  <a:pt x="1304" y="949"/>
                  <a:pt x="1299" y="960"/>
                  <a:pt x="1301" y="969"/>
                </a:cubicBezTo>
                <a:close/>
                <a:moveTo>
                  <a:pt x="1213" y="950"/>
                </a:moveTo>
                <a:cubicBezTo>
                  <a:pt x="1213" y="947"/>
                  <a:pt x="1212" y="945"/>
                  <a:pt x="1209" y="946"/>
                </a:cubicBezTo>
                <a:cubicBezTo>
                  <a:pt x="1209" y="949"/>
                  <a:pt x="1211" y="949"/>
                  <a:pt x="1213" y="950"/>
                </a:cubicBezTo>
                <a:close/>
                <a:moveTo>
                  <a:pt x="1321" y="962"/>
                </a:moveTo>
                <a:cubicBezTo>
                  <a:pt x="1326" y="961"/>
                  <a:pt x="1322" y="952"/>
                  <a:pt x="1321" y="950"/>
                </a:cubicBezTo>
                <a:cubicBezTo>
                  <a:pt x="1321" y="955"/>
                  <a:pt x="1320" y="959"/>
                  <a:pt x="1321" y="962"/>
                </a:cubicBezTo>
                <a:close/>
                <a:moveTo>
                  <a:pt x="1275" y="956"/>
                </a:moveTo>
                <a:cubicBezTo>
                  <a:pt x="1273" y="956"/>
                  <a:pt x="1269" y="952"/>
                  <a:pt x="1265" y="956"/>
                </a:cubicBezTo>
                <a:cubicBezTo>
                  <a:pt x="1266" y="961"/>
                  <a:pt x="1261" y="965"/>
                  <a:pt x="1265" y="968"/>
                </a:cubicBezTo>
                <a:cubicBezTo>
                  <a:pt x="1264" y="966"/>
                  <a:pt x="1268" y="966"/>
                  <a:pt x="1267" y="968"/>
                </a:cubicBezTo>
                <a:cubicBezTo>
                  <a:pt x="1266" y="970"/>
                  <a:pt x="1264" y="967"/>
                  <a:pt x="1263" y="969"/>
                </a:cubicBezTo>
                <a:cubicBezTo>
                  <a:pt x="1264" y="976"/>
                  <a:pt x="1264" y="981"/>
                  <a:pt x="1262" y="985"/>
                </a:cubicBezTo>
                <a:cubicBezTo>
                  <a:pt x="1264" y="985"/>
                  <a:pt x="1266" y="982"/>
                  <a:pt x="1267" y="985"/>
                </a:cubicBezTo>
                <a:cubicBezTo>
                  <a:pt x="1266" y="987"/>
                  <a:pt x="1264" y="988"/>
                  <a:pt x="1262" y="987"/>
                </a:cubicBezTo>
                <a:cubicBezTo>
                  <a:pt x="1262" y="991"/>
                  <a:pt x="1261" y="992"/>
                  <a:pt x="1261" y="995"/>
                </a:cubicBezTo>
                <a:cubicBezTo>
                  <a:pt x="1269" y="994"/>
                  <a:pt x="1275" y="995"/>
                  <a:pt x="1282" y="994"/>
                </a:cubicBezTo>
                <a:cubicBezTo>
                  <a:pt x="1279" y="992"/>
                  <a:pt x="1280" y="990"/>
                  <a:pt x="1279" y="987"/>
                </a:cubicBezTo>
                <a:cubicBezTo>
                  <a:pt x="1277" y="989"/>
                  <a:pt x="1273" y="984"/>
                  <a:pt x="1273" y="981"/>
                </a:cubicBezTo>
                <a:cubicBezTo>
                  <a:pt x="1270" y="981"/>
                  <a:pt x="1268" y="980"/>
                  <a:pt x="1268" y="977"/>
                </a:cubicBezTo>
                <a:cubicBezTo>
                  <a:pt x="1270" y="977"/>
                  <a:pt x="1274" y="977"/>
                  <a:pt x="1276" y="978"/>
                </a:cubicBezTo>
                <a:cubicBezTo>
                  <a:pt x="1275" y="979"/>
                  <a:pt x="1273" y="978"/>
                  <a:pt x="1273" y="981"/>
                </a:cubicBezTo>
                <a:cubicBezTo>
                  <a:pt x="1275" y="981"/>
                  <a:pt x="1277" y="984"/>
                  <a:pt x="1280" y="985"/>
                </a:cubicBezTo>
                <a:cubicBezTo>
                  <a:pt x="1281" y="982"/>
                  <a:pt x="1277" y="984"/>
                  <a:pt x="1277" y="983"/>
                </a:cubicBezTo>
                <a:cubicBezTo>
                  <a:pt x="1281" y="977"/>
                  <a:pt x="1275" y="972"/>
                  <a:pt x="1273" y="968"/>
                </a:cubicBezTo>
                <a:cubicBezTo>
                  <a:pt x="1274" y="967"/>
                  <a:pt x="1274" y="967"/>
                  <a:pt x="1275" y="966"/>
                </a:cubicBezTo>
                <a:cubicBezTo>
                  <a:pt x="1276" y="966"/>
                  <a:pt x="1276" y="967"/>
                  <a:pt x="1277" y="967"/>
                </a:cubicBezTo>
                <a:cubicBezTo>
                  <a:pt x="1276" y="964"/>
                  <a:pt x="1276" y="957"/>
                  <a:pt x="1275" y="956"/>
                </a:cubicBezTo>
                <a:close/>
                <a:moveTo>
                  <a:pt x="731" y="957"/>
                </a:moveTo>
                <a:cubicBezTo>
                  <a:pt x="730" y="964"/>
                  <a:pt x="732" y="968"/>
                  <a:pt x="734" y="972"/>
                </a:cubicBezTo>
                <a:cubicBezTo>
                  <a:pt x="737" y="973"/>
                  <a:pt x="736" y="973"/>
                  <a:pt x="740" y="972"/>
                </a:cubicBezTo>
                <a:cubicBezTo>
                  <a:pt x="741" y="970"/>
                  <a:pt x="742" y="969"/>
                  <a:pt x="742" y="965"/>
                </a:cubicBezTo>
                <a:cubicBezTo>
                  <a:pt x="740" y="963"/>
                  <a:pt x="733" y="961"/>
                  <a:pt x="734" y="957"/>
                </a:cubicBezTo>
                <a:cubicBezTo>
                  <a:pt x="739" y="957"/>
                  <a:pt x="738" y="963"/>
                  <a:pt x="743" y="963"/>
                </a:cubicBezTo>
                <a:cubicBezTo>
                  <a:pt x="744" y="961"/>
                  <a:pt x="745" y="959"/>
                  <a:pt x="745" y="956"/>
                </a:cubicBezTo>
                <a:cubicBezTo>
                  <a:pt x="741" y="955"/>
                  <a:pt x="733" y="954"/>
                  <a:pt x="731" y="957"/>
                </a:cubicBezTo>
                <a:close/>
                <a:moveTo>
                  <a:pt x="903" y="957"/>
                </a:moveTo>
                <a:cubicBezTo>
                  <a:pt x="903" y="962"/>
                  <a:pt x="908" y="963"/>
                  <a:pt x="907" y="970"/>
                </a:cubicBezTo>
                <a:cubicBezTo>
                  <a:pt x="914" y="969"/>
                  <a:pt x="913" y="960"/>
                  <a:pt x="911" y="956"/>
                </a:cubicBezTo>
                <a:cubicBezTo>
                  <a:pt x="907" y="956"/>
                  <a:pt x="905" y="956"/>
                  <a:pt x="903" y="957"/>
                </a:cubicBezTo>
                <a:close/>
                <a:moveTo>
                  <a:pt x="920" y="961"/>
                </a:moveTo>
                <a:cubicBezTo>
                  <a:pt x="921" y="959"/>
                  <a:pt x="924" y="959"/>
                  <a:pt x="924" y="956"/>
                </a:cubicBezTo>
                <a:cubicBezTo>
                  <a:pt x="922" y="956"/>
                  <a:pt x="919" y="956"/>
                  <a:pt x="917" y="956"/>
                </a:cubicBezTo>
                <a:cubicBezTo>
                  <a:pt x="917" y="959"/>
                  <a:pt x="918" y="961"/>
                  <a:pt x="920" y="961"/>
                </a:cubicBezTo>
                <a:close/>
                <a:moveTo>
                  <a:pt x="757" y="974"/>
                </a:moveTo>
                <a:cubicBezTo>
                  <a:pt x="760" y="969"/>
                  <a:pt x="761" y="962"/>
                  <a:pt x="764" y="958"/>
                </a:cubicBezTo>
                <a:cubicBezTo>
                  <a:pt x="761" y="957"/>
                  <a:pt x="755" y="958"/>
                  <a:pt x="751" y="957"/>
                </a:cubicBezTo>
                <a:cubicBezTo>
                  <a:pt x="751" y="962"/>
                  <a:pt x="750" y="974"/>
                  <a:pt x="757" y="974"/>
                </a:cubicBezTo>
                <a:close/>
                <a:moveTo>
                  <a:pt x="832" y="971"/>
                </a:moveTo>
                <a:cubicBezTo>
                  <a:pt x="835" y="967"/>
                  <a:pt x="841" y="961"/>
                  <a:pt x="842" y="957"/>
                </a:cubicBezTo>
                <a:cubicBezTo>
                  <a:pt x="835" y="957"/>
                  <a:pt x="826" y="958"/>
                  <a:pt x="820" y="957"/>
                </a:cubicBezTo>
                <a:cubicBezTo>
                  <a:pt x="823" y="963"/>
                  <a:pt x="827" y="967"/>
                  <a:pt x="832" y="971"/>
                </a:cubicBezTo>
                <a:close/>
                <a:moveTo>
                  <a:pt x="851" y="957"/>
                </a:moveTo>
                <a:cubicBezTo>
                  <a:pt x="856" y="964"/>
                  <a:pt x="861" y="970"/>
                  <a:pt x="867" y="975"/>
                </a:cubicBezTo>
                <a:cubicBezTo>
                  <a:pt x="875" y="970"/>
                  <a:pt x="882" y="964"/>
                  <a:pt x="889" y="957"/>
                </a:cubicBezTo>
                <a:cubicBezTo>
                  <a:pt x="878" y="957"/>
                  <a:pt x="863" y="958"/>
                  <a:pt x="851" y="957"/>
                </a:cubicBezTo>
                <a:close/>
                <a:moveTo>
                  <a:pt x="878" y="971"/>
                </a:moveTo>
                <a:cubicBezTo>
                  <a:pt x="885" y="971"/>
                  <a:pt x="892" y="971"/>
                  <a:pt x="899" y="971"/>
                </a:cubicBezTo>
                <a:cubicBezTo>
                  <a:pt x="898" y="966"/>
                  <a:pt x="899" y="960"/>
                  <a:pt x="897" y="957"/>
                </a:cubicBezTo>
                <a:cubicBezTo>
                  <a:pt x="889" y="960"/>
                  <a:pt x="884" y="965"/>
                  <a:pt x="878" y="971"/>
                </a:cubicBezTo>
                <a:close/>
                <a:moveTo>
                  <a:pt x="771" y="959"/>
                </a:moveTo>
                <a:cubicBezTo>
                  <a:pt x="780" y="962"/>
                  <a:pt x="783" y="971"/>
                  <a:pt x="793" y="974"/>
                </a:cubicBezTo>
                <a:cubicBezTo>
                  <a:pt x="798" y="968"/>
                  <a:pt x="802" y="963"/>
                  <a:pt x="807" y="957"/>
                </a:cubicBezTo>
                <a:cubicBezTo>
                  <a:pt x="795" y="958"/>
                  <a:pt x="780" y="956"/>
                  <a:pt x="771" y="959"/>
                </a:cubicBezTo>
                <a:close/>
                <a:moveTo>
                  <a:pt x="811" y="957"/>
                </a:moveTo>
                <a:cubicBezTo>
                  <a:pt x="805" y="963"/>
                  <a:pt x="799" y="972"/>
                  <a:pt x="795" y="977"/>
                </a:cubicBezTo>
                <a:cubicBezTo>
                  <a:pt x="802" y="982"/>
                  <a:pt x="808" y="988"/>
                  <a:pt x="816" y="992"/>
                </a:cubicBezTo>
                <a:cubicBezTo>
                  <a:pt x="820" y="986"/>
                  <a:pt x="826" y="981"/>
                  <a:pt x="829" y="974"/>
                </a:cubicBezTo>
                <a:cubicBezTo>
                  <a:pt x="825" y="968"/>
                  <a:pt x="820" y="963"/>
                  <a:pt x="816" y="957"/>
                </a:cubicBezTo>
                <a:cubicBezTo>
                  <a:pt x="815" y="958"/>
                  <a:pt x="811" y="957"/>
                  <a:pt x="811" y="957"/>
                </a:cubicBezTo>
                <a:close/>
                <a:moveTo>
                  <a:pt x="846" y="958"/>
                </a:moveTo>
                <a:cubicBezTo>
                  <a:pt x="843" y="963"/>
                  <a:pt x="834" y="968"/>
                  <a:pt x="834" y="974"/>
                </a:cubicBezTo>
                <a:cubicBezTo>
                  <a:pt x="834" y="981"/>
                  <a:pt x="844" y="985"/>
                  <a:pt x="848" y="991"/>
                </a:cubicBezTo>
                <a:cubicBezTo>
                  <a:pt x="853" y="987"/>
                  <a:pt x="859" y="982"/>
                  <a:pt x="864" y="978"/>
                </a:cubicBezTo>
                <a:cubicBezTo>
                  <a:pt x="858" y="971"/>
                  <a:pt x="853" y="963"/>
                  <a:pt x="846" y="958"/>
                </a:cubicBezTo>
                <a:close/>
                <a:moveTo>
                  <a:pt x="920" y="962"/>
                </a:moveTo>
                <a:cubicBezTo>
                  <a:pt x="921" y="966"/>
                  <a:pt x="921" y="970"/>
                  <a:pt x="922" y="973"/>
                </a:cubicBezTo>
                <a:cubicBezTo>
                  <a:pt x="924" y="973"/>
                  <a:pt x="925" y="973"/>
                  <a:pt x="927" y="972"/>
                </a:cubicBezTo>
                <a:cubicBezTo>
                  <a:pt x="925" y="969"/>
                  <a:pt x="929" y="959"/>
                  <a:pt x="924" y="958"/>
                </a:cubicBezTo>
                <a:cubicBezTo>
                  <a:pt x="925" y="961"/>
                  <a:pt x="921" y="960"/>
                  <a:pt x="920" y="962"/>
                </a:cubicBezTo>
                <a:close/>
                <a:moveTo>
                  <a:pt x="768" y="974"/>
                </a:moveTo>
                <a:cubicBezTo>
                  <a:pt x="772" y="974"/>
                  <a:pt x="784" y="975"/>
                  <a:pt x="786" y="974"/>
                </a:cubicBezTo>
                <a:cubicBezTo>
                  <a:pt x="781" y="968"/>
                  <a:pt x="775" y="964"/>
                  <a:pt x="769" y="960"/>
                </a:cubicBezTo>
                <a:cubicBezTo>
                  <a:pt x="768" y="964"/>
                  <a:pt x="768" y="969"/>
                  <a:pt x="768" y="974"/>
                </a:cubicBezTo>
                <a:close/>
                <a:moveTo>
                  <a:pt x="1195" y="962"/>
                </a:moveTo>
                <a:cubicBezTo>
                  <a:pt x="1188" y="961"/>
                  <a:pt x="1177" y="959"/>
                  <a:pt x="1170" y="962"/>
                </a:cubicBezTo>
                <a:cubicBezTo>
                  <a:pt x="1169" y="965"/>
                  <a:pt x="1171" y="965"/>
                  <a:pt x="1171" y="968"/>
                </a:cubicBezTo>
                <a:cubicBezTo>
                  <a:pt x="1168" y="967"/>
                  <a:pt x="1168" y="970"/>
                  <a:pt x="1169" y="971"/>
                </a:cubicBezTo>
                <a:cubicBezTo>
                  <a:pt x="1172" y="973"/>
                  <a:pt x="1180" y="968"/>
                  <a:pt x="1180" y="974"/>
                </a:cubicBezTo>
                <a:cubicBezTo>
                  <a:pt x="1177" y="975"/>
                  <a:pt x="1173" y="976"/>
                  <a:pt x="1169" y="975"/>
                </a:cubicBezTo>
                <a:cubicBezTo>
                  <a:pt x="1169" y="978"/>
                  <a:pt x="1168" y="983"/>
                  <a:pt x="1168" y="985"/>
                </a:cubicBezTo>
                <a:cubicBezTo>
                  <a:pt x="1177" y="986"/>
                  <a:pt x="1188" y="985"/>
                  <a:pt x="1199" y="985"/>
                </a:cubicBezTo>
                <a:cubicBezTo>
                  <a:pt x="1206" y="985"/>
                  <a:pt x="1214" y="987"/>
                  <a:pt x="1219" y="983"/>
                </a:cubicBezTo>
                <a:cubicBezTo>
                  <a:pt x="1216" y="981"/>
                  <a:pt x="1211" y="981"/>
                  <a:pt x="1211" y="976"/>
                </a:cubicBezTo>
                <a:cubicBezTo>
                  <a:pt x="1204" y="974"/>
                  <a:pt x="1200" y="966"/>
                  <a:pt x="1197" y="963"/>
                </a:cubicBezTo>
                <a:cubicBezTo>
                  <a:pt x="1202" y="965"/>
                  <a:pt x="1210" y="975"/>
                  <a:pt x="1217" y="969"/>
                </a:cubicBezTo>
                <a:cubicBezTo>
                  <a:pt x="1215" y="966"/>
                  <a:pt x="1211" y="970"/>
                  <a:pt x="1211" y="965"/>
                </a:cubicBezTo>
                <a:cubicBezTo>
                  <a:pt x="1212" y="962"/>
                  <a:pt x="1216" y="967"/>
                  <a:pt x="1216" y="963"/>
                </a:cubicBezTo>
                <a:cubicBezTo>
                  <a:pt x="1212" y="959"/>
                  <a:pt x="1199" y="959"/>
                  <a:pt x="1195" y="962"/>
                </a:cubicBezTo>
                <a:close/>
                <a:moveTo>
                  <a:pt x="1320" y="968"/>
                </a:moveTo>
                <a:cubicBezTo>
                  <a:pt x="1322" y="969"/>
                  <a:pt x="1324" y="970"/>
                  <a:pt x="1325" y="972"/>
                </a:cubicBezTo>
                <a:cubicBezTo>
                  <a:pt x="1326" y="967"/>
                  <a:pt x="1325" y="964"/>
                  <a:pt x="1321" y="964"/>
                </a:cubicBezTo>
                <a:cubicBezTo>
                  <a:pt x="1321" y="966"/>
                  <a:pt x="1319" y="966"/>
                  <a:pt x="1320" y="968"/>
                </a:cubicBezTo>
                <a:close/>
                <a:moveTo>
                  <a:pt x="762" y="975"/>
                </a:moveTo>
                <a:cubicBezTo>
                  <a:pt x="764" y="973"/>
                  <a:pt x="766" y="967"/>
                  <a:pt x="763" y="965"/>
                </a:cubicBezTo>
                <a:cubicBezTo>
                  <a:pt x="763" y="968"/>
                  <a:pt x="759" y="973"/>
                  <a:pt x="762" y="975"/>
                </a:cubicBezTo>
                <a:close/>
                <a:moveTo>
                  <a:pt x="904" y="972"/>
                </a:moveTo>
                <a:cubicBezTo>
                  <a:pt x="906" y="970"/>
                  <a:pt x="906" y="966"/>
                  <a:pt x="903" y="966"/>
                </a:cubicBezTo>
                <a:cubicBezTo>
                  <a:pt x="903" y="968"/>
                  <a:pt x="903" y="971"/>
                  <a:pt x="904" y="972"/>
                </a:cubicBezTo>
                <a:close/>
                <a:moveTo>
                  <a:pt x="1313" y="978"/>
                </a:moveTo>
                <a:cubicBezTo>
                  <a:pt x="1309" y="978"/>
                  <a:pt x="1309" y="972"/>
                  <a:pt x="1310" y="969"/>
                </a:cubicBezTo>
                <a:cubicBezTo>
                  <a:pt x="1308" y="970"/>
                  <a:pt x="1307" y="969"/>
                  <a:pt x="1304" y="969"/>
                </a:cubicBezTo>
                <a:cubicBezTo>
                  <a:pt x="1305" y="972"/>
                  <a:pt x="1303" y="973"/>
                  <a:pt x="1299" y="973"/>
                </a:cubicBezTo>
                <a:cubicBezTo>
                  <a:pt x="1299" y="982"/>
                  <a:pt x="1296" y="989"/>
                  <a:pt x="1298" y="996"/>
                </a:cubicBezTo>
                <a:cubicBezTo>
                  <a:pt x="1304" y="997"/>
                  <a:pt x="1307" y="995"/>
                  <a:pt x="1312" y="996"/>
                </a:cubicBezTo>
                <a:cubicBezTo>
                  <a:pt x="1314" y="991"/>
                  <a:pt x="1312" y="985"/>
                  <a:pt x="1313" y="978"/>
                </a:cubicBezTo>
                <a:close/>
                <a:moveTo>
                  <a:pt x="909" y="971"/>
                </a:moveTo>
                <a:cubicBezTo>
                  <a:pt x="910" y="973"/>
                  <a:pt x="909" y="977"/>
                  <a:pt x="913" y="977"/>
                </a:cubicBezTo>
                <a:cubicBezTo>
                  <a:pt x="911" y="974"/>
                  <a:pt x="914" y="971"/>
                  <a:pt x="911" y="970"/>
                </a:cubicBezTo>
                <a:cubicBezTo>
                  <a:pt x="911" y="970"/>
                  <a:pt x="910" y="971"/>
                  <a:pt x="909" y="971"/>
                </a:cubicBezTo>
                <a:close/>
                <a:moveTo>
                  <a:pt x="1421" y="972"/>
                </a:moveTo>
                <a:cubicBezTo>
                  <a:pt x="1421" y="974"/>
                  <a:pt x="1423" y="973"/>
                  <a:pt x="1423" y="976"/>
                </a:cubicBezTo>
                <a:cubicBezTo>
                  <a:pt x="1419" y="978"/>
                  <a:pt x="1419" y="986"/>
                  <a:pt x="1420" y="991"/>
                </a:cubicBezTo>
                <a:cubicBezTo>
                  <a:pt x="1422" y="991"/>
                  <a:pt x="1422" y="992"/>
                  <a:pt x="1424" y="992"/>
                </a:cubicBezTo>
                <a:cubicBezTo>
                  <a:pt x="1425" y="990"/>
                  <a:pt x="1425" y="987"/>
                  <a:pt x="1429" y="988"/>
                </a:cubicBezTo>
                <a:cubicBezTo>
                  <a:pt x="1425" y="983"/>
                  <a:pt x="1428" y="977"/>
                  <a:pt x="1428" y="970"/>
                </a:cubicBezTo>
                <a:cubicBezTo>
                  <a:pt x="1424" y="969"/>
                  <a:pt x="1422" y="970"/>
                  <a:pt x="1421" y="972"/>
                </a:cubicBezTo>
                <a:close/>
                <a:moveTo>
                  <a:pt x="1320" y="989"/>
                </a:moveTo>
                <a:cubicBezTo>
                  <a:pt x="1323" y="986"/>
                  <a:pt x="1324" y="983"/>
                  <a:pt x="1321" y="978"/>
                </a:cubicBezTo>
                <a:cubicBezTo>
                  <a:pt x="1323" y="978"/>
                  <a:pt x="1324" y="977"/>
                  <a:pt x="1325" y="979"/>
                </a:cubicBezTo>
                <a:cubicBezTo>
                  <a:pt x="1326" y="974"/>
                  <a:pt x="1323" y="973"/>
                  <a:pt x="1319" y="972"/>
                </a:cubicBezTo>
                <a:cubicBezTo>
                  <a:pt x="1319" y="979"/>
                  <a:pt x="1317" y="984"/>
                  <a:pt x="1320" y="989"/>
                </a:cubicBezTo>
                <a:close/>
                <a:moveTo>
                  <a:pt x="879" y="973"/>
                </a:moveTo>
                <a:cubicBezTo>
                  <a:pt x="882" y="978"/>
                  <a:pt x="888" y="980"/>
                  <a:pt x="893" y="983"/>
                </a:cubicBezTo>
                <a:cubicBezTo>
                  <a:pt x="895" y="982"/>
                  <a:pt x="896" y="977"/>
                  <a:pt x="900" y="979"/>
                </a:cubicBezTo>
                <a:cubicBezTo>
                  <a:pt x="902" y="968"/>
                  <a:pt x="887" y="975"/>
                  <a:pt x="879" y="973"/>
                </a:cubicBezTo>
                <a:close/>
                <a:moveTo>
                  <a:pt x="727" y="988"/>
                </a:moveTo>
                <a:cubicBezTo>
                  <a:pt x="730" y="989"/>
                  <a:pt x="729" y="984"/>
                  <a:pt x="732" y="986"/>
                </a:cubicBezTo>
                <a:cubicBezTo>
                  <a:pt x="732" y="984"/>
                  <a:pt x="733" y="983"/>
                  <a:pt x="734" y="982"/>
                </a:cubicBezTo>
                <a:cubicBezTo>
                  <a:pt x="735" y="982"/>
                  <a:pt x="734" y="984"/>
                  <a:pt x="736" y="984"/>
                </a:cubicBezTo>
                <a:cubicBezTo>
                  <a:pt x="737" y="981"/>
                  <a:pt x="739" y="979"/>
                  <a:pt x="739" y="975"/>
                </a:cubicBezTo>
                <a:cubicBezTo>
                  <a:pt x="737" y="975"/>
                  <a:pt x="737" y="974"/>
                  <a:pt x="734" y="974"/>
                </a:cubicBezTo>
                <a:cubicBezTo>
                  <a:pt x="734" y="982"/>
                  <a:pt x="728" y="983"/>
                  <a:pt x="727" y="988"/>
                </a:cubicBezTo>
                <a:close/>
                <a:moveTo>
                  <a:pt x="745" y="978"/>
                </a:moveTo>
                <a:cubicBezTo>
                  <a:pt x="745" y="977"/>
                  <a:pt x="747" y="977"/>
                  <a:pt x="747" y="975"/>
                </a:cubicBezTo>
                <a:cubicBezTo>
                  <a:pt x="745" y="973"/>
                  <a:pt x="741" y="978"/>
                  <a:pt x="745" y="978"/>
                </a:cubicBezTo>
                <a:close/>
                <a:moveTo>
                  <a:pt x="920" y="982"/>
                </a:moveTo>
                <a:cubicBezTo>
                  <a:pt x="919" y="979"/>
                  <a:pt x="919" y="976"/>
                  <a:pt x="917" y="974"/>
                </a:cubicBezTo>
                <a:cubicBezTo>
                  <a:pt x="916" y="977"/>
                  <a:pt x="917" y="982"/>
                  <a:pt x="920" y="982"/>
                </a:cubicBezTo>
                <a:close/>
                <a:moveTo>
                  <a:pt x="927" y="985"/>
                </a:moveTo>
                <a:cubicBezTo>
                  <a:pt x="926" y="982"/>
                  <a:pt x="927" y="978"/>
                  <a:pt x="926" y="975"/>
                </a:cubicBezTo>
                <a:cubicBezTo>
                  <a:pt x="925" y="975"/>
                  <a:pt x="924" y="975"/>
                  <a:pt x="924" y="974"/>
                </a:cubicBezTo>
                <a:cubicBezTo>
                  <a:pt x="924" y="978"/>
                  <a:pt x="924" y="983"/>
                  <a:pt x="927" y="985"/>
                </a:cubicBezTo>
                <a:close/>
                <a:moveTo>
                  <a:pt x="729" y="980"/>
                </a:moveTo>
                <a:cubicBezTo>
                  <a:pt x="728" y="977"/>
                  <a:pt x="730" y="977"/>
                  <a:pt x="730" y="975"/>
                </a:cubicBezTo>
                <a:cubicBezTo>
                  <a:pt x="729" y="975"/>
                  <a:pt x="728" y="975"/>
                  <a:pt x="727" y="975"/>
                </a:cubicBezTo>
                <a:cubicBezTo>
                  <a:pt x="728" y="978"/>
                  <a:pt x="726" y="979"/>
                  <a:pt x="729" y="980"/>
                </a:cubicBezTo>
                <a:close/>
                <a:moveTo>
                  <a:pt x="877" y="975"/>
                </a:moveTo>
                <a:cubicBezTo>
                  <a:pt x="873" y="975"/>
                  <a:pt x="872" y="975"/>
                  <a:pt x="869" y="977"/>
                </a:cubicBezTo>
                <a:cubicBezTo>
                  <a:pt x="872" y="983"/>
                  <a:pt x="877" y="987"/>
                  <a:pt x="882" y="991"/>
                </a:cubicBezTo>
                <a:cubicBezTo>
                  <a:pt x="885" y="990"/>
                  <a:pt x="887" y="988"/>
                  <a:pt x="889" y="985"/>
                </a:cubicBezTo>
                <a:cubicBezTo>
                  <a:pt x="888" y="980"/>
                  <a:pt x="880" y="980"/>
                  <a:pt x="877" y="975"/>
                </a:cubicBezTo>
                <a:close/>
                <a:moveTo>
                  <a:pt x="1211" y="976"/>
                </a:moveTo>
                <a:cubicBezTo>
                  <a:pt x="1213" y="977"/>
                  <a:pt x="1216" y="978"/>
                  <a:pt x="1218" y="978"/>
                </a:cubicBezTo>
                <a:cubicBezTo>
                  <a:pt x="1220" y="974"/>
                  <a:pt x="1212" y="974"/>
                  <a:pt x="1211" y="976"/>
                </a:cubicBezTo>
                <a:close/>
                <a:moveTo>
                  <a:pt x="753" y="993"/>
                </a:moveTo>
                <a:cubicBezTo>
                  <a:pt x="757" y="993"/>
                  <a:pt x="756" y="987"/>
                  <a:pt x="758" y="985"/>
                </a:cubicBezTo>
                <a:cubicBezTo>
                  <a:pt x="758" y="987"/>
                  <a:pt x="755" y="993"/>
                  <a:pt x="760" y="992"/>
                </a:cubicBezTo>
                <a:cubicBezTo>
                  <a:pt x="760" y="990"/>
                  <a:pt x="762" y="987"/>
                  <a:pt x="762" y="983"/>
                </a:cubicBezTo>
                <a:cubicBezTo>
                  <a:pt x="759" y="983"/>
                  <a:pt x="759" y="981"/>
                  <a:pt x="758" y="981"/>
                </a:cubicBezTo>
                <a:cubicBezTo>
                  <a:pt x="757" y="982"/>
                  <a:pt x="757" y="984"/>
                  <a:pt x="755" y="983"/>
                </a:cubicBezTo>
                <a:cubicBezTo>
                  <a:pt x="753" y="981"/>
                  <a:pt x="756" y="979"/>
                  <a:pt x="755" y="976"/>
                </a:cubicBezTo>
                <a:cubicBezTo>
                  <a:pt x="755" y="976"/>
                  <a:pt x="755" y="976"/>
                  <a:pt x="753" y="976"/>
                </a:cubicBezTo>
                <a:cubicBezTo>
                  <a:pt x="752" y="982"/>
                  <a:pt x="756" y="987"/>
                  <a:pt x="753" y="993"/>
                </a:cubicBezTo>
                <a:close/>
                <a:moveTo>
                  <a:pt x="761" y="979"/>
                </a:moveTo>
                <a:cubicBezTo>
                  <a:pt x="764" y="980"/>
                  <a:pt x="764" y="976"/>
                  <a:pt x="761" y="976"/>
                </a:cubicBezTo>
                <a:cubicBezTo>
                  <a:pt x="761" y="977"/>
                  <a:pt x="761" y="978"/>
                  <a:pt x="761" y="979"/>
                </a:cubicBezTo>
                <a:close/>
                <a:moveTo>
                  <a:pt x="768" y="986"/>
                </a:moveTo>
                <a:cubicBezTo>
                  <a:pt x="766" y="986"/>
                  <a:pt x="765" y="987"/>
                  <a:pt x="766" y="989"/>
                </a:cubicBezTo>
                <a:cubicBezTo>
                  <a:pt x="767" y="991"/>
                  <a:pt x="772" y="994"/>
                  <a:pt x="773" y="990"/>
                </a:cubicBezTo>
                <a:cubicBezTo>
                  <a:pt x="770" y="990"/>
                  <a:pt x="770" y="991"/>
                  <a:pt x="768" y="990"/>
                </a:cubicBezTo>
                <a:cubicBezTo>
                  <a:pt x="769" y="989"/>
                  <a:pt x="768" y="986"/>
                  <a:pt x="769" y="985"/>
                </a:cubicBezTo>
                <a:cubicBezTo>
                  <a:pt x="775" y="989"/>
                  <a:pt x="780" y="978"/>
                  <a:pt x="786" y="979"/>
                </a:cubicBezTo>
                <a:cubicBezTo>
                  <a:pt x="782" y="983"/>
                  <a:pt x="778" y="985"/>
                  <a:pt x="774" y="987"/>
                </a:cubicBezTo>
                <a:cubicBezTo>
                  <a:pt x="774" y="990"/>
                  <a:pt x="775" y="991"/>
                  <a:pt x="778" y="991"/>
                </a:cubicBezTo>
                <a:cubicBezTo>
                  <a:pt x="782" y="987"/>
                  <a:pt x="786" y="983"/>
                  <a:pt x="789" y="978"/>
                </a:cubicBezTo>
                <a:cubicBezTo>
                  <a:pt x="783" y="976"/>
                  <a:pt x="775" y="976"/>
                  <a:pt x="768" y="976"/>
                </a:cubicBezTo>
                <a:cubicBezTo>
                  <a:pt x="766" y="980"/>
                  <a:pt x="767" y="983"/>
                  <a:pt x="768" y="986"/>
                </a:cubicBezTo>
                <a:close/>
                <a:moveTo>
                  <a:pt x="782" y="992"/>
                </a:moveTo>
                <a:cubicBezTo>
                  <a:pt x="791" y="991"/>
                  <a:pt x="803" y="994"/>
                  <a:pt x="810" y="991"/>
                </a:cubicBezTo>
                <a:cubicBezTo>
                  <a:pt x="804" y="987"/>
                  <a:pt x="799" y="982"/>
                  <a:pt x="793" y="978"/>
                </a:cubicBezTo>
                <a:cubicBezTo>
                  <a:pt x="790" y="984"/>
                  <a:pt x="785" y="987"/>
                  <a:pt x="782" y="992"/>
                </a:cubicBezTo>
                <a:close/>
                <a:moveTo>
                  <a:pt x="738" y="991"/>
                </a:moveTo>
                <a:cubicBezTo>
                  <a:pt x="740" y="993"/>
                  <a:pt x="744" y="992"/>
                  <a:pt x="747" y="992"/>
                </a:cubicBezTo>
                <a:cubicBezTo>
                  <a:pt x="749" y="989"/>
                  <a:pt x="746" y="985"/>
                  <a:pt x="747" y="979"/>
                </a:cubicBezTo>
                <a:cubicBezTo>
                  <a:pt x="741" y="980"/>
                  <a:pt x="741" y="987"/>
                  <a:pt x="738" y="991"/>
                </a:cubicBezTo>
                <a:close/>
                <a:moveTo>
                  <a:pt x="907" y="991"/>
                </a:moveTo>
                <a:cubicBezTo>
                  <a:pt x="909" y="991"/>
                  <a:pt x="912" y="991"/>
                  <a:pt x="913" y="990"/>
                </a:cubicBezTo>
                <a:cubicBezTo>
                  <a:pt x="912" y="985"/>
                  <a:pt x="908" y="982"/>
                  <a:pt x="907" y="979"/>
                </a:cubicBezTo>
                <a:cubicBezTo>
                  <a:pt x="906" y="983"/>
                  <a:pt x="908" y="988"/>
                  <a:pt x="907" y="991"/>
                </a:cubicBezTo>
                <a:close/>
                <a:moveTo>
                  <a:pt x="865" y="980"/>
                </a:moveTo>
                <a:cubicBezTo>
                  <a:pt x="862" y="984"/>
                  <a:pt x="856" y="986"/>
                  <a:pt x="854" y="991"/>
                </a:cubicBezTo>
                <a:cubicBezTo>
                  <a:pt x="860" y="990"/>
                  <a:pt x="868" y="992"/>
                  <a:pt x="874" y="990"/>
                </a:cubicBezTo>
                <a:cubicBezTo>
                  <a:pt x="873" y="985"/>
                  <a:pt x="869" y="983"/>
                  <a:pt x="865" y="980"/>
                </a:cubicBezTo>
                <a:close/>
                <a:moveTo>
                  <a:pt x="895" y="985"/>
                </a:moveTo>
                <a:cubicBezTo>
                  <a:pt x="898" y="985"/>
                  <a:pt x="898" y="988"/>
                  <a:pt x="902" y="988"/>
                </a:cubicBezTo>
                <a:cubicBezTo>
                  <a:pt x="902" y="980"/>
                  <a:pt x="898" y="978"/>
                  <a:pt x="895" y="985"/>
                </a:cubicBezTo>
                <a:close/>
                <a:moveTo>
                  <a:pt x="1350" y="985"/>
                </a:moveTo>
                <a:cubicBezTo>
                  <a:pt x="1350" y="983"/>
                  <a:pt x="1351" y="980"/>
                  <a:pt x="1349" y="980"/>
                </a:cubicBezTo>
                <a:cubicBezTo>
                  <a:pt x="1349" y="983"/>
                  <a:pt x="1347" y="984"/>
                  <a:pt x="1350" y="985"/>
                </a:cubicBezTo>
                <a:close/>
                <a:moveTo>
                  <a:pt x="1163" y="986"/>
                </a:moveTo>
                <a:cubicBezTo>
                  <a:pt x="1163" y="985"/>
                  <a:pt x="1165" y="981"/>
                  <a:pt x="1162" y="981"/>
                </a:cubicBezTo>
                <a:cubicBezTo>
                  <a:pt x="1162" y="983"/>
                  <a:pt x="1161" y="986"/>
                  <a:pt x="1163" y="986"/>
                </a:cubicBezTo>
                <a:close/>
                <a:moveTo>
                  <a:pt x="919" y="992"/>
                </a:moveTo>
                <a:cubicBezTo>
                  <a:pt x="919" y="991"/>
                  <a:pt x="922" y="992"/>
                  <a:pt x="923" y="991"/>
                </a:cubicBezTo>
                <a:cubicBezTo>
                  <a:pt x="923" y="987"/>
                  <a:pt x="921" y="985"/>
                  <a:pt x="917" y="985"/>
                </a:cubicBezTo>
                <a:cubicBezTo>
                  <a:pt x="916" y="987"/>
                  <a:pt x="916" y="992"/>
                  <a:pt x="919" y="992"/>
                </a:cubicBezTo>
                <a:close/>
                <a:moveTo>
                  <a:pt x="887" y="989"/>
                </a:moveTo>
                <a:cubicBezTo>
                  <a:pt x="888" y="994"/>
                  <a:pt x="895" y="989"/>
                  <a:pt x="899" y="991"/>
                </a:cubicBezTo>
                <a:cubicBezTo>
                  <a:pt x="897" y="985"/>
                  <a:pt x="892" y="986"/>
                  <a:pt x="887" y="989"/>
                </a:cubicBezTo>
                <a:close/>
                <a:moveTo>
                  <a:pt x="730" y="991"/>
                </a:moveTo>
                <a:cubicBezTo>
                  <a:pt x="730" y="992"/>
                  <a:pt x="731" y="992"/>
                  <a:pt x="733" y="992"/>
                </a:cubicBezTo>
                <a:cubicBezTo>
                  <a:pt x="733" y="991"/>
                  <a:pt x="733" y="990"/>
                  <a:pt x="734" y="989"/>
                </a:cubicBezTo>
                <a:cubicBezTo>
                  <a:pt x="733" y="989"/>
                  <a:pt x="732" y="988"/>
                  <a:pt x="731" y="989"/>
                </a:cubicBezTo>
                <a:cubicBezTo>
                  <a:pt x="731" y="990"/>
                  <a:pt x="730" y="990"/>
                  <a:pt x="730" y="991"/>
                </a:cubicBezTo>
                <a:close/>
                <a:moveTo>
                  <a:pt x="1195" y="990"/>
                </a:moveTo>
                <a:cubicBezTo>
                  <a:pt x="1187" y="990"/>
                  <a:pt x="1171" y="985"/>
                  <a:pt x="1166" y="992"/>
                </a:cubicBezTo>
                <a:cubicBezTo>
                  <a:pt x="1171" y="988"/>
                  <a:pt x="1173" y="994"/>
                  <a:pt x="1176" y="996"/>
                </a:cubicBezTo>
                <a:cubicBezTo>
                  <a:pt x="1179" y="994"/>
                  <a:pt x="1184" y="992"/>
                  <a:pt x="1187" y="996"/>
                </a:cubicBezTo>
                <a:cubicBezTo>
                  <a:pt x="1187" y="994"/>
                  <a:pt x="1185" y="992"/>
                  <a:pt x="1187" y="991"/>
                </a:cubicBezTo>
                <a:cubicBezTo>
                  <a:pt x="1191" y="991"/>
                  <a:pt x="1190" y="995"/>
                  <a:pt x="1193" y="996"/>
                </a:cubicBezTo>
                <a:cubicBezTo>
                  <a:pt x="1198" y="994"/>
                  <a:pt x="1201" y="994"/>
                  <a:pt x="1204" y="994"/>
                </a:cubicBezTo>
                <a:cubicBezTo>
                  <a:pt x="1206" y="994"/>
                  <a:pt x="1205" y="991"/>
                  <a:pt x="1207" y="991"/>
                </a:cubicBezTo>
                <a:cubicBezTo>
                  <a:pt x="1211" y="994"/>
                  <a:pt x="1216" y="993"/>
                  <a:pt x="1220" y="990"/>
                </a:cubicBezTo>
                <a:cubicBezTo>
                  <a:pt x="1213" y="987"/>
                  <a:pt x="1204" y="990"/>
                  <a:pt x="1195" y="990"/>
                </a:cubicBezTo>
                <a:close/>
                <a:moveTo>
                  <a:pt x="1321" y="996"/>
                </a:moveTo>
                <a:cubicBezTo>
                  <a:pt x="1324" y="995"/>
                  <a:pt x="1322" y="994"/>
                  <a:pt x="1325" y="995"/>
                </a:cubicBezTo>
                <a:cubicBezTo>
                  <a:pt x="1324" y="993"/>
                  <a:pt x="1322" y="990"/>
                  <a:pt x="1321" y="992"/>
                </a:cubicBezTo>
                <a:cubicBezTo>
                  <a:pt x="1322" y="992"/>
                  <a:pt x="1321" y="995"/>
                  <a:pt x="1321" y="996"/>
                </a:cubicBezTo>
                <a:close/>
                <a:moveTo>
                  <a:pt x="1133" y="998"/>
                </a:moveTo>
                <a:cubicBezTo>
                  <a:pt x="1136" y="998"/>
                  <a:pt x="1136" y="1000"/>
                  <a:pt x="1134" y="1001"/>
                </a:cubicBezTo>
                <a:cubicBezTo>
                  <a:pt x="1137" y="1001"/>
                  <a:pt x="1139" y="1004"/>
                  <a:pt x="1142" y="1002"/>
                </a:cubicBezTo>
                <a:cubicBezTo>
                  <a:pt x="1141" y="1003"/>
                  <a:pt x="1142" y="1003"/>
                  <a:pt x="1142" y="1004"/>
                </a:cubicBezTo>
                <a:cubicBezTo>
                  <a:pt x="1144" y="1002"/>
                  <a:pt x="1148" y="1003"/>
                  <a:pt x="1149" y="1001"/>
                </a:cubicBezTo>
                <a:cubicBezTo>
                  <a:pt x="1146" y="999"/>
                  <a:pt x="1141" y="1000"/>
                  <a:pt x="1138" y="997"/>
                </a:cubicBezTo>
                <a:cubicBezTo>
                  <a:pt x="1136" y="997"/>
                  <a:pt x="1133" y="996"/>
                  <a:pt x="1133" y="998"/>
                </a:cubicBezTo>
                <a:close/>
                <a:moveTo>
                  <a:pt x="1103" y="1003"/>
                </a:moveTo>
                <a:cubicBezTo>
                  <a:pt x="1104" y="1006"/>
                  <a:pt x="1107" y="1003"/>
                  <a:pt x="1109" y="1004"/>
                </a:cubicBezTo>
                <a:cubicBezTo>
                  <a:pt x="1109" y="1002"/>
                  <a:pt x="1110" y="999"/>
                  <a:pt x="1107" y="999"/>
                </a:cubicBezTo>
                <a:cubicBezTo>
                  <a:pt x="1107" y="1002"/>
                  <a:pt x="1103" y="1000"/>
                  <a:pt x="1103" y="1003"/>
                </a:cubicBezTo>
                <a:close/>
                <a:moveTo>
                  <a:pt x="1126" y="1004"/>
                </a:moveTo>
                <a:cubicBezTo>
                  <a:pt x="1126" y="1002"/>
                  <a:pt x="1125" y="999"/>
                  <a:pt x="1122" y="999"/>
                </a:cubicBezTo>
                <a:cubicBezTo>
                  <a:pt x="1123" y="1001"/>
                  <a:pt x="1122" y="1005"/>
                  <a:pt x="1126" y="1004"/>
                </a:cubicBezTo>
                <a:close/>
                <a:moveTo>
                  <a:pt x="1096" y="1003"/>
                </a:moveTo>
                <a:cubicBezTo>
                  <a:pt x="1097" y="1003"/>
                  <a:pt x="1097" y="1004"/>
                  <a:pt x="1098" y="1004"/>
                </a:cubicBezTo>
                <a:cubicBezTo>
                  <a:pt x="1099" y="1002"/>
                  <a:pt x="1098" y="1002"/>
                  <a:pt x="1099" y="1000"/>
                </a:cubicBezTo>
                <a:cubicBezTo>
                  <a:pt x="1097" y="1000"/>
                  <a:pt x="1096" y="1001"/>
                  <a:pt x="1096" y="1003"/>
                </a:cubicBezTo>
                <a:close/>
                <a:moveTo>
                  <a:pt x="1177" y="1004"/>
                </a:moveTo>
                <a:cubicBezTo>
                  <a:pt x="1178" y="1004"/>
                  <a:pt x="1179" y="1004"/>
                  <a:pt x="1180" y="1004"/>
                </a:cubicBezTo>
                <a:cubicBezTo>
                  <a:pt x="1180" y="1002"/>
                  <a:pt x="1180" y="1001"/>
                  <a:pt x="1178" y="1001"/>
                </a:cubicBezTo>
                <a:cubicBezTo>
                  <a:pt x="1178" y="1002"/>
                  <a:pt x="1177" y="1002"/>
                  <a:pt x="1177" y="1004"/>
                </a:cubicBezTo>
                <a:close/>
                <a:moveTo>
                  <a:pt x="1129" y="1002"/>
                </a:moveTo>
                <a:cubicBezTo>
                  <a:pt x="1129" y="1005"/>
                  <a:pt x="1134" y="1004"/>
                  <a:pt x="1133" y="1002"/>
                </a:cubicBezTo>
                <a:cubicBezTo>
                  <a:pt x="1131" y="1001"/>
                  <a:pt x="1131" y="1003"/>
                  <a:pt x="1129" y="1002"/>
                </a:cubicBezTo>
                <a:close/>
                <a:moveTo>
                  <a:pt x="1208" y="1006"/>
                </a:moveTo>
                <a:cubicBezTo>
                  <a:pt x="1208" y="1004"/>
                  <a:pt x="1211" y="1005"/>
                  <a:pt x="1211" y="1003"/>
                </a:cubicBezTo>
                <a:cubicBezTo>
                  <a:pt x="1209" y="1003"/>
                  <a:pt x="1206" y="1002"/>
                  <a:pt x="1205" y="1004"/>
                </a:cubicBezTo>
                <a:cubicBezTo>
                  <a:pt x="1207" y="1004"/>
                  <a:pt x="1207" y="1006"/>
                  <a:pt x="1208" y="1006"/>
                </a:cubicBezTo>
                <a:close/>
                <a:moveTo>
                  <a:pt x="889" y="1009"/>
                </a:moveTo>
                <a:cubicBezTo>
                  <a:pt x="889" y="1011"/>
                  <a:pt x="891" y="1011"/>
                  <a:pt x="893" y="1011"/>
                </a:cubicBezTo>
                <a:cubicBezTo>
                  <a:pt x="894" y="1008"/>
                  <a:pt x="891" y="1007"/>
                  <a:pt x="889" y="1009"/>
                </a:cubicBezTo>
                <a:close/>
                <a:moveTo>
                  <a:pt x="995" y="1015"/>
                </a:moveTo>
                <a:cubicBezTo>
                  <a:pt x="998" y="1012"/>
                  <a:pt x="989" y="1007"/>
                  <a:pt x="988" y="1009"/>
                </a:cubicBezTo>
                <a:cubicBezTo>
                  <a:pt x="992" y="1010"/>
                  <a:pt x="992" y="1014"/>
                  <a:pt x="995" y="1015"/>
                </a:cubicBezTo>
                <a:close/>
                <a:moveTo>
                  <a:pt x="1054" y="1010"/>
                </a:moveTo>
                <a:cubicBezTo>
                  <a:pt x="1054" y="1008"/>
                  <a:pt x="1053" y="1008"/>
                  <a:pt x="1051" y="1008"/>
                </a:cubicBezTo>
                <a:cubicBezTo>
                  <a:pt x="1051" y="1010"/>
                  <a:pt x="1052" y="1010"/>
                  <a:pt x="1054" y="1010"/>
                </a:cubicBezTo>
                <a:close/>
                <a:moveTo>
                  <a:pt x="842" y="1015"/>
                </a:moveTo>
                <a:cubicBezTo>
                  <a:pt x="846" y="1019"/>
                  <a:pt x="847" y="1014"/>
                  <a:pt x="852" y="1014"/>
                </a:cubicBezTo>
                <a:cubicBezTo>
                  <a:pt x="850" y="1008"/>
                  <a:pt x="844" y="1011"/>
                  <a:pt x="842" y="1015"/>
                </a:cubicBezTo>
                <a:close/>
                <a:moveTo>
                  <a:pt x="1002" y="1011"/>
                </a:moveTo>
                <a:cubicBezTo>
                  <a:pt x="1005" y="1012"/>
                  <a:pt x="1006" y="1012"/>
                  <a:pt x="1008" y="1011"/>
                </a:cubicBezTo>
                <a:cubicBezTo>
                  <a:pt x="1006" y="1011"/>
                  <a:pt x="1003" y="1009"/>
                  <a:pt x="1002" y="1011"/>
                </a:cubicBezTo>
                <a:close/>
                <a:moveTo>
                  <a:pt x="1105" y="1012"/>
                </a:moveTo>
                <a:cubicBezTo>
                  <a:pt x="1105" y="1010"/>
                  <a:pt x="1104" y="1010"/>
                  <a:pt x="1102" y="1010"/>
                </a:cubicBezTo>
                <a:cubicBezTo>
                  <a:pt x="1101" y="1012"/>
                  <a:pt x="1103" y="1013"/>
                  <a:pt x="1105" y="1012"/>
                </a:cubicBezTo>
                <a:close/>
                <a:moveTo>
                  <a:pt x="901" y="1013"/>
                </a:moveTo>
                <a:cubicBezTo>
                  <a:pt x="902" y="1015"/>
                  <a:pt x="905" y="1015"/>
                  <a:pt x="906" y="1014"/>
                </a:cubicBezTo>
                <a:cubicBezTo>
                  <a:pt x="906" y="1012"/>
                  <a:pt x="905" y="1011"/>
                  <a:pt x="904" y="1011"/>
                </a:cubicBezTo>
                <a:cubicBezTo>
                  <a:pt x="903" y="1012"/>
                  <a:pt x="900" y="1011"/>
                  <a:pt x="901" y="1013"/>
                </a:cubicBezTo>
                <a:close/>
                <a:moveTo>
                  <a:pt x="928" y="1015"/>
                </a:moveTo>
                <a:cubicBezTo>
                  <a:pt x="931" y="1015"/>
                  <a:pt x="931" y="1010"/>
                  <a:pt x="928" y="1011"/>
                </a:cubicBezTo>
                <a:cubicBezTo>
                  <a:pt x="926" y="1012"/>
                  <a:pt x="928" y="1012"/>
                  <a:pt x="928" y="1015"/>
                </a:cubicBezTo>
                <a:close/>
                <a:moveTo>
                  <a:pt x="869" y="1016"/>
                </a:moveTo>
                <a:cubicBezTo>
                  <a:pt x="873" y="1018"/>
                  <a:pt x="875" y="1018"/>
                  <a:pt x="881" y="1017"/>
                </a:cubicBezTo>
                <a:cubicBezTo>
                  <a:pt x="881" y="1018"/>
                  <a:pt x="879" y="1018"/>
                  <a:pt x="880" y="1020"/>
                </a:cubicBezTo>
                <a:cubicBezTo>
                  <a:pt x="881" y="1021"/>
                  <a:pt x="885" y="1023"/>
                  <a:pt x="886" y="1021"/>
                </a:cubicBezTo>
                <a:cubicBezTo>
                  <a:pt x="885" y="1020"/>
                  <a:pt x="883" y="1020"/>
                  <a:pt x="883" y="1019"/>
                </a:cubicBezTo>
                <a:cubicBezTo>
                  <a:pt x="885" y="1017"/>
                  <a:pt x="888" y="1015"/>
                  <a:pt x="893" y="1015"/>
                </a:cubicBezTo>
                <a:cubicBezTo>
                  <a:pt x="896" y="1016"/>
                  <a:pt x="895" y="1016"/>
                  <a:pt x="894" y="1019"/>
                </a:cubicBezTo>
                <a:cubicBezTo>
                  <a:pt x="900" y="1020"/>
                  <a:pt x="901" y="1019"/>
                  <a:pt x="904" y="1022"/>
                </a:cubicBezTo>
                <a:cubicBezTo>
                  <a:pt x="908" y="1016"/>
                  <a:pt x="895" y="1016"/>
                  <a:pt x="893" y="1012"/>
                </a:cubicBezTo>
                <a:cubicBezTo>
                  <a:pt x="886" y="1014"/>
                  <a:pt x="882" y="1014"/>
                  <a:pt x="876" y="1016"/>
                </a:cubicBezTo>
                <a:cubicBezTo>
                  <a:pt x="876" y="1015"/>
                  <a:pt x="875" y="1015"/>
                  <a:pt x="875" y="1015"/>
                </a:cubicBezTo>
                <a:cubicBezTo>
                  <a:pt x="877" y="1015"/>
                  <a:pt x="876" y="1013"/>
                  <a:pt x="876" y="1012"/>
                </a:cubicBezTo>
                <a:cubicBezTo>
                  <a:pt x="874" y="1012"/>
                  <a:pt x="874" y="1011"/>
                  <a:pt x="872" y="1011"/>
                </a:cubicBezTo>
                <a:cubicBezTo>
                  <a:pt x="873" y="1015"/>
                  <a:pt x="869" y="1013"/>
                  <a:pt x="869" y="1016"/>
                </a:cubicBezTo>
                <a:close/>
                <a:moveTo>
                  <a:pt x="950" y="1013"/>
                </a:moveTo>
                <a:cubicBezTo>
                  <a:pt x="949" y="1015"/>
                  <a:pt x="951" y="1015"/>
                  <a:pt x="951" y="1017"/>
                </a:cubicBezTo>
                <a:cubicBezTo>
                  <a:pt x="953" y="1017"/>
                  <a:pt x="953" y="1014"/>
                  <a:pt x="956" y="1015"/>
                </a:cubicBezTo>
                <a:cubicBezTo>
                  <a:pt x="958" y="1016"/>
                  <a:pt x="958" y="1017"/>
                  <a:pt x="960" y="1019"/>
                </a:cubicBezTo>
                <a:cubicBezTo>
                  <a:pt x="960" y="1014"/>
                  <a:pt x="964" y="1018"/>
                  <a:pt x="965" y="1015"/>
                </a:cubicBezTo>
                <a:cubicBezTo>
                  <a:pt x="958" y="1013"/>
                  <a:pt x="955" y="1011"/>
                  <a:pt x="950" y="1013"/>
                </a:cubicBezTo>
                <a:close/>
                <a:moveTo>
                  <a:pt x="919" y="1013"/>
                </a:moveTo>
                <a:cubicBezTo>
                  <a:pt x="918" y="1013"/>
                  <a:pt x="916" y="1013"/>
                  <a:pt x="915" y="1013"/>
                </a:cubicBezTo>
                <a:cubicBezTo>
                  <a:pt x="914" y="1015"/>
                  <a:pt x="919" y="1014"/>
                  <a:pt x="919" y="1013"/>
                </a:cubicBezTo>
                <a:close/>
                <a:moveTo>
                  <a:pt x="1020" y="1018"/>
                </a:moveTo>
                <a:cubicBezTo>
                  <a:pt x="1018" y="1017"/>
                  <a:pt x="1017" y="1015"/>
                  <a:pt x="1016" y="1014"/>
                </a:cubicBezTo>
                <a:cubicBezTo>
                  <a:pt x="1014" y="1015"/>
                  <a:pt x="1019" y="1020"/>
                  <a:pt x="1020" y="1018"/>
                </a:cubicBezTo>
                <a:close/>
                <a:moveTo>
                  <a:pt x="943" y="1019"/>
                </a:moveTo>
                <a:cubicBezTo>
                  <a:pt x="945" y="1019"/>
                  <a:pt x="946" y="1019"/>
                  <a:pt x="948" y="1019"/>
                </a:cubicBezTo>
                <a:cubicBezTo>
                  <a:pt x="947" y="1017"/>
                  <a:pt x="945" y="1016"/>
                  <a:pt x="942" y="1015"/>
                </a:cubicBezTo>
                <a:cubicBezTo>
                  <a:pt x="941" y="1018"/>
                  <a:pt x="943" y="1016"/>
                  <a:pt x="943" y="1019"/>
                </a:cubicBezTo>
                <a:close/>
                <a:moveTo>
                  <a:pt x="866" y="1019"/>
                </a:moveTo>
                <a:cubicBezTo>
                  <a:pt x="866" y="1017"/>
                  <a:pt x="861" y="1016"/>
                  <a:pt x="859" y="1017"/>
                </a:cubicBezTo>
                <a:cubicBezTo>
                  <a:pt x="860" y="1020"/>
                  <a:pt x="865" y="1023"/>
                  <a:pt x="866" y="1019"/>
                </a:cubicBezTo>
                <a:close/>
                <a:moveTo>
                  <a:pt x="1010" y="1019"/>
                </a:moveTo>
                <a:cubicBezTo>
                  <a:pt x="1009" y="1017"/>
                  <a:pt x="1006" y="1019"/>
                  <a:pt x="1004" y="1018"/>
                </a:cubicBezTo>
                <a:cubicBezTo>
                  <a:pt x="1004" y="1020"/>
                  <a:pt x="1010" y="1021"/>
                  <a:pt x="1010" y="1019"/>
                </a:cubicBezTo>
                <a:close/>
                <a:moveTo>
                  <a:pt x="1035" y="1022"/>
                </a:moveTo>
                <a:cubicBezTo>
                  <a:pt x="1036" y="1021"/>
                  <a:pt x="1035" y="1019"/>
                  <a:pt x="1034" y="1019"/>
                </a:cubicBezTo>
                <a:cubicBezTo>
                  <a:pt x="1033" y="1020"/>
                  <a:pt x="1033" y="1022"/>
                  <a:pt x="1035" y="1022"/>
                </a:cubicBezTo>
                <a:close/>
                <a:moveTo>
                  <a:pt x="1052" y="1020"/>
                </a:moveTo>
                <a:cubicBezTo>
                  <a:pt x="1051" y="1020"/>
                  <a:pt x="1051" y="1018"/>
                  <a:pt x="1049" y="1019"/>
                </a:cubicBezTo>
                <a:cubicBezTo>
                  <a:pt x="1048" y="1020"/>
                  <a:pt x="1052" y="1022"/>
                  <a:pt x="1052" y="1020"/>
                </a:cubicBezTo>
                <a:close/>
                <a:moveTo>
                  <a:pt x="837" y="1022"/>
                </a:moveTo>
                <a:cubicBezTo>
                  <a:pt x="839" y="1022"/>
                  <a:pt x="840" y="1023"/>
                  <a:pt x="842" y="1023"/>
                </a:cubicBezTo>
                <a:cubicBezTo>
                  <a:pt x="841" y="1021"/>
                  <a:pt x="839" y="1020"/>
                  <a:pt x="837" y="1019"/>
                </a:cubicBezTo>
                <a:cubicBezTo>
                  <a:pt x="837" y="1020"/>
                  <a:pt x="837" y="1021"/>
                  <a:pt x="837" y="1022"/>
                </a:cubicBezTo>
                <a:close/>
                <a:moveTo>
                  <a:pt x="961" y="1025"/>
                </a:moveTo>
                <a:cubicBezTo>
                  <a:pt x="961" y="1024"/>
                  <a:pt x="961" y="1023"/>
                  <a:pt x="961" y="1022"/>
                </a:cubicBezTo>
                <a:cubicBezTo>
                  <a:pt x="958" y="1021"/>
                  <a:pt x="959" y="1024"/>
                  <a:pt x="956" y="1024"/>
                </a:cubicBezTo>
                <a:cubicBezTo>
                  <a:pt x="957" y="1021"/>
                  <a:pt x="954" y="1022"/>
                  <a:pt x="953" y="1020"/>
                </a:cubicBezTo>
                <a:cubicBezTo>
                  <a:pt x="952" y="1025"/>
                  <a:pt x="956" y="1026"/>
                  <a:pt x="961" y="1025"/>
                </a:cubicBezTo>
                <a:close/>
                <a:moveTo>
                  <a:pt x="855" y="1025"/>
                </a:moveTo>
                <a:cubicBezTo>
                  <a:pt x="855" y="1024"/>
                  <a:pt x="856" y="1024"/>
                  <a:pt x="856" y="1022"/>
                </a:cubicBezTo>
                <a:cubicBezTo>
                  <a:pt x="853" y="1023"/>
                  <a:pt x="854" y="1020"/>
                  <a:pt x="852" y="1021"/>
                </a:cubicBezTo>
                <a:cubicBezTo>
                  <a:pt x="851" y="1024"/>
                  <a:pt x="855" y="1023"/>
                  <a:pt x="855" y="1025"/>
                </a:cubicBezTo>
                <a:close/>
                <a:moveTo>
                  <a:pt x="866" y="1024"/>
                </a:moveTo>
                <a:cubicBezTo>
                  <a:pt x="866" y="1023"/>
                  <a:pt x="866" y="1022"/>
                  <a:pt x="866" y="1022"/>
                </a:cubicBezTo>
                <a:cubicBezTo>
                  <a:pt x="865" y="1022"/>
                  <a:pt x="864" y="1022"/>
                  <a:pt x="863" y="1022"/>
                </a:cubicBezTo>
                <a:cubicBezTo>
                  <a:pt x="862" y="1024"/>
                  <a:pt x="864" y="1024"/>
                  <a:pt x="866" y="1024"/>
                </a:cubicBezTo>
                <a:close/>
                <a:moveTo>
                  <a:pt x="1071" y="1025"/>
                </a:moveTo>
                <a:cubicBezTo>
                  <a:pt x="1073" y="1025"/>
                  <a:pt x="1074" y="1025"/>
                  <a:pt x="1075" y="1025"/>
                </a:cubicBezTo>
                <a:cubicBezTo>
                  <a:pt x="1075" y="1023"/>
                  <a:pt x="1075" y="1022"/>
                  <a:pt x="1073" y="1022"/>
                </a:cubicBezTo>
                <a:cubicBezTo>
                  <a:pt x="1073" y="1023"/>
                  <a:pt x="1072" y="1024"/>
                  <a:pt x="1071" y="1025"/>
                </a:cubicBezTo>
                <a:close/>
                <a:moveTo>
                  <a:pt x="911" y="1024"/>
                </a:moveTo>
                <a:cubicBezTo>
                  <a:pt x="914" y="1025"/>
                  <a:pt x="917" y="1025"/>
                  <a:pt x="917" y="1024"/>
                </a:cubicBezTo>
                <a:cubicBezTo>
                  <a:pt x="917" y="1023"/>
                  <a:pt x="917" y="1023"/>
                  <a:pt x="917" y="1022"/>
                </a:cubicBezTo>
                <a:cubicBezTo>
                  <a:pt x="914" y="1023"/>
                  <a:pt x="913" y="1021"/>
                  <a:pt x="911" y="1024"/>
                </a:cubicBezTo>
                <a:close/>
                <a:moveTo>
                  <a:pt x="678" y="1026"/>
                </a:moveTo>
                <a:cubicBezTo>
                  <a:pt x="680" y="1027"/>
                  <a:pt x="680" y="1030"/>
                  <a:pt x="683" y="1030"/>
                </a:cubicBezTo>
                <a:cubicBezTo>
                  <a:pt x="682" y="1027"/>
                  <a:pt x="685" y="1028"/>
                  <a:pt x="686" y="1027"/>
                </a:cubicBezTo>
                <a:cubicBezTo>
                  <a:pt x="684" y="1027"/>
                  <a:pt x="684" y="1025"/>
                  <a:pt x="684" y="1024"/>
                </a:cubicBezTo>
                <a:cubicBezTo>
                  <a:pt x="682" y="1025"/>
                  <a:pt x="679" y="1024"/>
                  <a:pt x="678" y="1026"/>
                </a:cubicBezTo>
                <a:close/>
                <a:moveTo>
                  <a:pt x="892" y="1025"/>
                </a:moveTo>
                <a:cubicBezTo>
                  <a:pt x="892" y="1028"/>
                  <a:pt x="895" y="1025"/>
                  <a:pt x="897" y="1027"/>
                </a:cubicBezTo>
                <a:cubicBezTo>
                  <a:pt x="897" y="1024"/>
                  <a:pt x="894" y="1024"/>
                  <a:pt x="892" y="1025"/>
                </a:cubicBezTo>
                <a:close/>
                <a:moveTo>
                  <a:pt x="1339" y="1033"/>
                </a:moveTo>
                <a:cubicBezTo>
                  <a:pt x="1336" y="1034"/>
                  <a:pt x="1332" y="1032"/>
                  <a:pt x="1331" y="1034"/>
                </a:cubicBezTo>
                <a:cubicBezTo>
                  <a:pt x="1333" y="1033"/>
                  <a:pt x="1338" y="1035"/>
                  <a:pt x="1339" y="1033"/>
                </a:cubicBezTo>
                <a:close/>
                <a:moveTo>
                  <a:pt x="1159" y="1037"/>
                </a:moveTo>
                <a:cubicBezTo>
                  <a:pt x="1164" y="1036"/>
                  <a:pt x="1167" y="1036"/>
                  <a:pt x="1170" y="1036"/>
                </a:cubicBezTo>
                <a:cubicBezTo>
                  <a:pt x="1167" y="1034"/>
                  <a:pt x="1161" y="1034"/>
                  <a:pt x="1159" y="1037"/>
                </a:cubicBezTo>
                <a:close/>
                <a:moveTo>
                  <a:pt x="1199" y="1041"/>
                </a:moveTo>
                <a:cubicBezTo>
                  <a:pt x="1198" y="1038"/>
                  <a:pt x="1194" y="1039"/>
                  <a:pt x="1194" y="1035"/>
                </a:cubicBezTo>
                <a:cubicBezTo>
                  <a:pt x="1192" y="1036"/>
                  <a:pt x="1188" y="1034"/>
                  <a:pt x="1187" y="1036"/>
                </a:cubicBezTo>
                <a:cubicBezTo>
                  <a:pt x="1190" y="1037"/>
                  <a:pt x="1192" y="1040"/>
                  <a:pt x="1194" y="1037"/>
                </a:cubicBezTo>
                <a:cubicBezTo>
                  <a:pt x="1194" y="1040"/>
                  <a:pt x="1196" y="1043"/>
                  <a:pt x="1199" y="1041"/>
                </a:cubicBezTo>
                <a:close/>
                <a:moveTo>
                  <a:pt x="1211" y="1041"/>
                </a:moveTo>
                <a:cubicBezTo>
                  <a:pt x="1210" y="1039"/>
                  <a:pt x="1208" y="1039"/>
                  <a:pt x="1208" y="1037"/>
                </a:cubicBezTo>
                <a:cubicBezTo>
                  <a:pt x="1207" y="1037"/>
                  <a:pt x="1206" y="1037"/>
                  <a:pt x="1205" y="1037"/>
                </a:cubicBezTo>
                <a:cubicBezTo>
                  <a:pt x="1207" y="1038"/>
                  <a:pt x="1207" y="1041"/>
                  <a:pt x="1211" y="1041"/>
                </a:cubicBezTo>
                <a:close/>
                <a:moveTo>
                  <a:pt x="1211" y="1039"/>
                </a:moveTo>
                <a:cubicBezTo>
                  <a:pt x="1213" y="1040"/>
                  <a:pt x="1214" y="1039"/>
                  <a:pt x="1216" y="1039"/>
                </a:cubicBezTo>
                <a:cubicBezTo>
                  <a:pt x="1216" y="1036"/>
                  <a:pt x="1214" y="1037"/>
                  <a:pt x="1212" y="1037"/>
                </a:cubicBezTo>
                <a:cubicBezTo>
                  <a:pt x="1212" y="1037"/>
                  <a:pt x="1212" y="1038"/>
                  <a:pt x="1211" y="1039"/>
                </a:cubicBezTo>
                <a:close/>
                <a:moveTo>
                  <a:pt x="1233" y="1038"/>
                </a:moveTo>
                <a:cubicBezTo>
                  <a:pt x="1234" y="1039"/>
                  <a:pt x="1238" y="1039"/>
                  <a:pt x="1239" y="1038"/>
                </a:cubicBezTo>
                <a:cubicBezTo>
                  <a:pt x="1237" y="1038"/>
                  <a:pt x="1234" y="1035"/>
                  <a:pt x="1233" y="1038"/>
                </a:cubicBezTo>
                <a:close/>
                <a:moveTo>
                  <a:pt x="1220" y="1039"/>
                </a:moveTo>
                <a:cubicBezTo>
                  <a:pt x="1221" y="1039"/>
                  <a:pt x="1222" y="1040"/>
                  <a:pt x="1221" y="1042"/>
                </a:cubicBezTo>
                <a:cubicBezTo>
                  <a:pt x="1223" y="1042"/>
                  <a:pt x="1224" y="1042"/>
                  <a:pt x="1224" y="1041"/>
                </a:cubicBezTo>
                <a:cubicBezTo>
                  <a:pt x="1223" y="1041"/>
                  <a:pt x="1224" y="1038"/>
                  <a:pt x="1224" y="1037"/>
                </a:cubicBezTo>
                <a:cubicBezTo>
                  <a:pt x="1222" y="1037"/>
                  <a:pt x="1221" y="1038"/>
                  <a:pt x="1220" y="1039"/>
                </a:cubicBezTo>
                <a:close/>
                <a:moveTo>
                  <a:pt x="1241" y="1039"/>
                </a:moveTo>
                <a:cubicBezTo>
                  <a:pt x="1242" y="1039"/>
                  <a:pt x="1244" y="1039"/>
                  <a:pt x="1245" y="1039"/>
                </a:cubicBezTo>
                <a:cubicBezTo>
                  <a:pt x="1245" y="1038"/>
                  <a:pt x="1245" y="1038"/>
                  <a:pt x="1245" y="1037"/>
                </a:cubicBezTo>
                <a:cubicBezTo>
                  <a:pt x="1244" y="1037"/>
                  <a:pt x="1242" y="1037"/>
                  <a:pt x="1241" y="1037"/>
                </a:cubicBezTo>
                <a:cubicBezTo>
                  <a:pt x="1241" y="1038"/>
                  <a:pt x="1241" y="1038"/>
                  <a:pt x="1241" y="1039"/>
                </a:cubicBezTo>
                <a:close/>
                <a:moveTo>
                  <a:pt x="1252" y="1041"/>
                </a:moveTo>
                <a:cubicBezTo>
                  <a:pt x="1252" y="1039"/>
                  <a:pt x="1251" y="1038"/>
                  <a:pt x="1249" y="1037"/>
                </a:cubicBezTo>
                <a:cubicBezTo>
                  <a:pt x="1248" y="1040"/>
                  <a:pt x="1249" y="1042"/>
                  <a:pt x="1252" y="1041"/>
                </a:cubicBezTo>
                <a:close/>
                <a:moveTo>
                  <a:pt x="1285" y="1039"/>
                </a:moveTo>
                <a:cubicBezTo>
                  <a:pt x="1283" y="1039"/>
                  <a:pt x="1281" y="1035"/>
                  <a:pt x="1279" y="1038"/>
                </a:cubicBezTo>
                <a:cubicBezTo>
                  <a:pt x="1280" y="1038"/>
                  <a:pt x="1284" y="1040"/>
                  <a:pt x="1285" y="1039"/>
                </a:cubicBezTo>
                <a:close/>
                <a:moveTo>
                  <a:pt x="1167" y="1043"/>
                </a:moveTo>
                <a:cubicBezTo>
                  <a:pt x="1164" y="1044"/>
                  <a:pt x="1161" y="1041"/>
                  <a:pt x="1159" y="1043"/>
                </a:cubicBezTo>
                <a:cubicBezTo>
                  <a:pt x="1160" y="1044"/>
                  <a:pt x="1167" y="1045"/>
                  <a:pt x="1167" y="1043"/>
                </a:cubicBezTo>
                <a:close/>
                <a:moveTo>
                  <a:pt x="1110" y="1054"/>
                </a:moveTo>
                <a:cubicBezTo>
                  <a:pt x="1113" y="1055"/>
                  <a:pt x="1114" y="1049"/>
                  <a:pt x="1112" y="1050"/>
                </a:cubicBezTo>
                <a:cubicBezTo>
                  <a:pt x="1112" y="1052"/>
                  <a:pt x="1109" y="1051"/>
                  <a:pt x="1110" y="1054"/>
                </a:cubicBezTo>
                <a:close/>
              </a:path>
            </a:pathLst>
          </a:custGeom>
          <a:solidFill>
            <a:srgbClr val="E6E6E6"/>
          </a:solidFill>
          <a:ln w="9525">
            <a:noFill/>
            <a:round/>
            <a:headEnd/>
            <a:tailEnd/>
          </a:ln>
        </p:spPr>
        <p:txBody>
          <a:bodyPr lIns="85692" tIns="42848" rIns="85692" bIns="42848"/>
          <a:lstStyle/>
          <a:p>
            <a:pPr defTabSz="913463">
              <a:defRPr/>
            </a:pPr>
            <a:endParaRPr lang="en-US" sz="1800" b="0" dirty="0">
              <a:solidFill>
                <a:prstClr val="black"/>
              </a:solidFill>
              <a:latin typeface="Calibri"/>
              <a:cs typeface="+mn-cs"/>
            </a:endParaRPr>
          </a:p>
        </p:txBody>
      </p:sp>
      <p:sp>
        <p:nvSpPr>
          <p:cNvPr id="3" name="Slide Number Placeholder 5"/>
          <p:cNvSpPr txBox="1">
            <a:spLocks/>
          </p:cNvSpPr>
          <p:nvPr userDrawn="1"/>
        </p:nvSpPr>
        <p:spPr>
          <a:xfrm>
            <a:off x="132466" y="6356451"/>
            <a:ext cx="2132707" cy="364628"/>
          </a:xfrm>
          <a:prstGeom prst="rect">
            <a:avLst/>
          </a:prstGeom>
        </p:spPr>
        <p:txBody>
          <a:bodyPr lIns="91401" tIns="45700" rIns="91401" bIns="45700" anchor="ctr"/>
          <a:lstStyle>
            <a:lvl1pPr algn="l">
              <a:defRPr/>
            </a:lvl1pPr>
          </a:lstStyle>
          <a:p>
            <a:pPr defTabSz="914000">
              <a:defRPr/>
            </a:pPr>
            <a:endParaRPr lang="en-US" b="0" dirty="0">
              <a:solidFill>
                <a:prstClr val="black">
                  <a:tint val="75000"/>
                </a:prstClr>
              </a:solidFill>
              <a:latin typeface="Calibri"/>
              <a:cs typeface="+mn-cs"/>
            </a:endParaRPr>
          </a:p>
        </p:txBody>
      </p:sp>
      <p:sp>
        <p:nvSpPr>
          <p:cNvPr id="4" name="Slide Number Placeholder 5"/>
          <p:cNvSpPr>
            <a:spLocks noGrp="1"/>
          </p:cNvSpPr>
          <p:nvPr>
            <p:ph type="sldNum" sz="quarter" idx="10"/>
          </p:nvPr>
        </p:nvSpPr>
        <p:spPr>
          <a:xfrm>
            <a:off x="257481" y="6326692"/>
            <a:ext cx="2132707" cy="343793"/>
          </a:xfrm>
        </p:spPr>
        <p:txBody>
          <a:bodyPr lIns="33737"/>
          <a:lstStyle>
            <a:lvl1pPr algn="l">
              <a:defRPr/>
            </a:lvl1pPr>
          </a:lstStyle>
          <a:p>
            <a:pPr>
              <a:defRPr/>
            </a:pPr>
            <a:fld id="{3200D9D7-3BBB-4EA2-AD64-5241803CD86E}" type="slidenum">
              <a:rPr lang="en-US"/>
              <a:pPr>
                <a:defRPr/>
              </a:pPr>
              <a:t>‹#›</a:t>
            </a:fld>
            <a:endParaRPr lang="en-US" dirty="0"/>
          </a:p>
        </p:txBody>
      </p:sp>
    </p:spTree>
    <p:extLst>
      <p:ext uri="{BB962C8B-B14F-4D97-AF65-F5344CB8AC3E}">
        <p14:creationId xmlns:p14="http://schemas.microsoft.com/office/powerpoint/2010/main" val="66926981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8" y="273049"/>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2"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8" y="1435109"/>
            <a:ext cx="3008313" cy="4691063"/>
          </a:xfrm>
        </p:spPr>
        <p:txBody>
          <a:bodyPr/>
          <a:lstStyle>
            <a:lvl1pPr marL="0" indent="0">
              <a:buNone/>
              <a:defRPr sz="1400"/>
            </a:lvl1pPr>
            <a:lvl2pPr marL="457001" indent="0">
              <a:buNone/>
              <a:defRPr sz="1200"/>
            </a:lvl2pPr>
            <a:lvl3pPr marL="914000" indent="0">
              <a:buNone/>
              <a:defRPr sz="1000"/>
            </a:lvl3pPr>
            <a:lvl4pPr marL="1371000" indent="0">
              <a:buNone/>
              <a:defRPr sz="900"/>
            </a:lvl4pPr>
            <a:lvl5pPr marL="1828000" indent="0">
              <a:buNone/>
              <a:defRPr sz="900"/>
            </a:lvl5pPr>
            <a:lvl6pPr marL="2285003" indent="0">
              <a:buNone/>
              <a:defRPr sz="900"/>
            </a:lvl6pPr>
            <a:lvl7pPr marL="2742000" indent="0">
              <a:buNone/>
              <a:defRPr sz="900"/>
            </a:lvl7pPr>
            <a:lvl8pPr marL="3199000" indent="0">
              <a:buNone/>
              <a:defRPr sz="900"/>
            </a:lvl8pPr>
            <a:lvl9pPr marL="3656001"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9DBC8F7-910F-4698-88CF-5646C48A2016}" type="slidenum">
              <a:rPr lang="en-US"/>
              <a:pPr>
                <a:defRPr/>
              </a:pPr>
              <a:t>‹#›</a:t>
            </a:fld>
            <a:endParaRPr lang="en-US" dirty="0"/>
          </a:p>
        </p:txBody>
      </p:sp>
    </p:spTree>
    <p:extLst>
      <p:ext uri="{BB962C8B-B14F-4D97-AF65-F5344CB8AC3E}">
        <p14:creationId xmlns:p14="http://schemas.microsoft.com/office/powerpoint/2010/main" val="63161609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Title Placeholder 1"/>
          <p:cNvSpPr>
            <a:spLocks noGrp="1"/>
          </p:cNvSpPr>
          <p:nvPr>
            <p:ph type="title"/>
          </p:nvPr>
        </p:nvSpPr>
        <p:spPr bwMode="auto">
          <a:xfrm>
            <a:off x="445004" y="-1481"/>
            <a:ext cx="8230195" cy="1143001"/>
          </a:xfrm>
          <a:prstGeom prst="rect">
            <a:avLst/>
          </a:prstGeom>
          <a:noFill/>
          <a:ln w="9525">
            <a:noFill/>
            <a:miter lim="800000"/>
            <a:headEnd/>
            <a:tailEnd/>
          </a:ln>
        </p:spPr>
        <p:txBody>
          <a:bodyPr vert="horz" wrap="square" lIns="91401" tIns="45700" rIns="91401" bIns="45700" numCol="1" anchor="ctr" anchorCtr="0" compatLnSpc="1">
            <a:prstTxWarp prst="textNoShape">
              <a:avLst/>
            </a:prstTxWarp>
          </a:bodyPr>
          <a:lstStyle/>
          <a:p>
            <a:pPr lvl="0"/>
            <a:r>
              <a:rPr lang="en-US"/>
              <a:t>Click to edit Master title style</a:t>
            </a:r>
          </a:p>
        </p:txBody>
      </p:sp>
      <p:sp>
        <p:nvSpPr>
          <p:cNvPr id="15363" name="Text Placeholder 2"/>
          <p:cNvSpPr>
            <a:spLocks noGrp="1"/>
          </p:cNvSpPr>
          <p:nvPr>
            <p:ph type="body" idx="1"/>
          </p:nvPr>
        </p:nvSpPr>
        <p:spPr bwMode="auto">
          <a:xfrm>
            <a:off x="456911" y="1367738"/>
            <a:ext cx="8230195" cy="4525863"/>
          </a:xfrm>
          <a:prstGeom prst="rect">
            <a:avLst/>
          </a:prstGeom>
          <a:noFill/>
          <a:ln w="9525">
            <a:noFill/>
            <a:miter lim="800000"/>
            <a:headEnd/>
            <a:tailEnd/>
          </a:ln>
        </p:spPr>
        <p:txBody>
          <a:bodyPr vert="horz" wrap="square" lIns="91401" tIns="45700" rIns="91401" bIns="4570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6909" y="6356451"/>
            <a:ext cx="2134195" cy="364628"/>
          </a:xfrm>
          <a:prstGeom prst="rect">
            <a:avLst/>
          </a:prstGeom>
        </p:spPr>
        <p:txBody>
          <a:bodyPr vert="horz" lIns="91401" tIns="45700" rIns="91401" bIns="45700" rtlCol="0" anchor="ctr"/>
          <a:lstStyle>
            <a:lvl1pPr algn="l" defTabSz="914000" fontAlgn="auto">
              <a:spcBef>
                <a:spcPts val="0"/>
              </a:spcBef>
              <a:spcAft>
                <a:spcPts val="0"/>
              </a:spcAft>
              <a:defRPr sz="1200">
                <a:solidFill>
                  <a:prstClr val="black">
                    <a:tint val="75000"/>
                  </a:prstClr>
                </a:solidFill>
                <a:latin typeface="+mn-lt"/>
              </a:defRPr>
            </a:lvl1pPr>
          </a:lstStyle>
          <a:p>
            <a:pPr>
              <a:defRPr/>
            </a:pPr>
            <a:endParaRPr lang="en-US" b="0" dirty="0">
              <a:cs typeface="+mn-cs"/>
            </a:endParaRPr>
          </a:p>
        </p:txBody>
      </p:sp>
      <p:sp>
        <p:nvSpPr>
          <p:cNvPr id="5" name="Footer Placeholder 4"/>
          <p:cNvSpPr>
            <a:spLocks noGrp="1"/>
          </p:cNvSpPr>
          <p:nvPr>
            <p:ph type="ftr" sz="quarter" idx="3"/>
          </p:nvPr>
        </p:nvSpPr>
        <p:spPr>
          <a:xfrm>
            <a:off x="3123911" y="6356451"/>
            <a:ext cx="2896195" cy="364628"/>
          </a:xfrm>
          <a:prstGeom prst="rect">
            <a:avLst/>
          </a:prstGeom>
        </p:spPr>
        <p:txBody>
          <a:bodyPr vert="horz" lIns="91401" tIns="45700" rIns="91401" bIns="45700" rtlCol="0" anchor="ctr"/>
          <a:lstStyle>
            <a:lvl1pPr algn="ctr" defTabSz="914000" fontAlgn="auto">
              <a:spcBef>
                <a:spcPts val="0"/>
              </a:spcBef>
              <a:spcAft>
                <a:spcPts val="0"/>
              </a:spcAft>
              <a:defRPr sz="1200">
                <a:solidFill>
                  <a:prstClr val="black">
                    <a:tint val="75000"/>
                  </a:prstClr>
                </a:solidFill>
                <a:latin typeface="+mn-lt"/>
              </a:defRPr>
            </a:lvl1pPr>
          </a:lstStyle>
          <a:p>
            <a:pPr>
              <a:defRPr/>
            </a:pPr>
            <a:endParaRPr lang="en-US" b="0" dirty="0">
              <a:cs typeface="+mn-cs"/>
            </a:endParaRPr>
          </a:p>
        </p:txBody>
      </p:sp>
      <p:sp>
        <p:nvSpPr>
          <p:cNvPr id="6" name="Slide Number Placeholder 5"/>
          <p:cNvSpPr>
            <a:spLocks noGrp="1"/>
          </p:cNvSpPr>
          <p:nvPr>
            <p:ph type="sldNum" sz="quarter" idx="4"/>
          </p:nvPr>
        </p:nvSpPr>
        <p:spPr>
          <a:xfrm>
            <a:off x="6552911" y="6356451"/>
            <a:ext cx="2134195" cy="364628"/>
          </a:xfrm>
          <a:prstGeom prst="rect">
            <a:avLst/>
          </a:prstGeom>
        </p:spPr>
        <p:txBody>
          <a:bodyPr vert="horz" lIns="91401" tIns="45700" rIns="91401" bIns="45700" rtlCol="0" anchor="ctr"/>
          <a:lstStyle>
            <a:lvl1pPr algn="r" defTabSz="914000" fontAlgn="auto">
              <a:spcBef>
                <a:spcPts val="0"/>
              </a:spcBef>
              <a:spcAft>
                <a:spcPts val="0"/>
              </a:spcAft>
              <a:defRPr sz="1200">
                <a:solidFill>
                  <a:prstClr val="black">
                    <a:tint val="75000"/>
                  </a:prstClr>
                </a:solidFill>
                <a:latin typeface="+mn-lt"/>
              </a:defRPr>
            </a:lvl1pPr>
          </a:lstStyle>
          <a:p>
            <a:pPr>
              <a:defRPr/>
            </a:pPr>
            <a:fld id="{974581F2-0E9B-4F62-96D2-8D7C3C609DBC}" type="slidenum">
              <a:rPr lang="en-US" b="0">
                <a:cs typeface="+mn-cs"/>
              </a:rPr>
              <a:pPr>
                <a:defRPr/>
              </a:pPr>
              <a:t>‹#›</a:t>
            </a:fld>
            <a:endParaRPr lang="en-US" b="0" dirty="0">
              <a:cs typeface="+mn-cs"/>
            </a:endParaRPr>
          </a:p>
        </p:txBody>
      </p:sp>
    </p:spTree>
    <p:extLst>
      <p:ext uri="{BB962C8B-B14F-4D97-AF65-F5344CB8AC3E}">
        <p14:creationId xmlns:p14="http://schemas.microsoft.com/office/powerpoint/2010/main" val="137783568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fade/>
  </p:transition>
  <p:hf hdr="0" ftr="0" dt="0"/>
  <p:txStyles>
    <p:titleStyle>
      <a:lvl1pPr algn="l" defTabSz="913463" rtl="0" eaLnBrk="0" fontAlgn="base" hangingPunct="0">
        <a:spcBef>
          <a:spcPct val="0"/>
        </a:spcBef>
        <a:spcAft>
          <a:spcPct val="0"/>
        </a:spcAft>
        <a:defRPr lang="en-US" sz="3000" b="1" kern="1200" dirty="0">
          <a:solidFill>
            <a:srgbClr val="10253F"/>
          </a:solidFill>
          <a:latin typeface="+mj-lt"/>
          <a:ea typeface="+mj-ea"/>
          <a:cs typeface="+mj-cs"/>
        </a:defRPr>
      </a:lvl1pPr>
      <a:lvl2pPr algn="l" defTabSz="913463" rtl="0" eaLnBrk="0" fontAlgn="base" hangingPunct="0">
        <a:spcBef>
          <a:spcPct val="0"/>
        </a:spcBef>
        <a:spcAft>
          <a:spcPct val="0"/>
        </a:spcAft>
        <a:defRPr sz="3000" b="1">
          <a:solidFill>
            <a:srgbClr val="10253F"/>
          </a:solidFill>
          <a:latin typeface="Calibri" pitchFamily="34" charset="0"/>
        </a:defRPr>
      </a:lvl2pPr>
      <a:lvl3pPr algn="l" defTabSz="913463" rtl="0" eaLnBrk="0" fontAlgn="base" hangingPunct="0">
        <a:spcBef>
          <a:spcPct val="0"/>
        </a:spcBef>
        <a:spcAft>
          <a:spcPct val="0"/>
        </a:spcAft>
        <a:defRPr sz="3000" b="1">
          <a:solidFill>
            <a:srgbClr val="10253F"/>
          </a:solidFill>
          <a:latin typeface="Calibri" pitchFamily="34" charset="0"/>
        </a:defRPr>
      </a:lvl3pPr>
      <a:lvl4pPr algn="l" defTabSz="913463" rtl="0" eaLnBrk="0" fontAlgn="base" hangingPunct="0">
        <a:spcBef>
          <a:spcPct val="0"/>
        </a:spcBef>
        <a:spcAft>
          <a:spcPct val="0"/>
        </a:spcAft>
        <a:defRPr sz="3000" b="1">
          <a:solidFill>
            <a:srgbClr val="10253F"/>
          </a:solidFill>
          <a:latin typeface="Calibri" pitchFamily="34" charset="0"/>
        </a:defRPr>
      </a:lvl4pPr>
      <a:lvl5pPr algn="l" defTabSz="913463" rtl="0" eaLnBrk="0" fontAlgn="base" hangingPunct="0">
        <a:spcBef>
          <a:spcPct val="0"/>
        </a:spcBef>
        <a:spcAft>
          <a:spcPct val="0"/>
        </a:spcAft>
        <a:defRPr sz="3000" b="1">
          <a:solidFill>
            <a:srgbClr val="10253F"/>
          </a:solidFill>
          <a:latin typeface="Calibri" pitchFamily="34" charset="0"/>
        </a:defRPr>
      </a:lvl5pPr>
      <a:lvl6pPr marL="428465" algn="ctr" defTabSz="913463" rtl="0" fontAlgn="base">
        <a:spcBef>
          <a:spcPct val="0"/>
        </a:spcBef>
        <a:spcAft>
          <a:spcPct val="0"/>
        </a:spcAft>
        <a:defRPr sz="4400">
          <a:solidFill>
            <a:schemeClr val="tx1"/>
          </a:solidFill>
          <a:latin typeface="Calibri" pitchFamily="34" charset="0"/>
        </a:defRPr>
      </a:lvl6pPr>
      <a:lvl7pPr marL="856929" algn="ctr" defTabSz="913463" rtl="0" fontAlgn="base">
        <a:spcBef>
          <a:spcPct val="0"/>
        </a:spcBef>
        <a:spcAft>
          <a:spcPct val="0"/>
        </a:spcAft>
        <a:defRPr sz="4400">
          <a:solidFill>
            <a:schemeClr val="tx1"/>
          </a:solidFill>
          <a:latin typeface="Calibri" pitchFamily="34" charset="0"/>
        </a:defRPr>
      </a:lvl7pPr>
      <a:lvl8pPr marL="1285393" algn="ctr" defTabSz="913463" rtl="0" fontAlgn="base">
        <a:spcBef>
          <a:spcPct val="0"/>
        </a:spcBef>
        <a:spcAft>
          <a:spcPct val="0"/>
        </a:spcAft>
        <a:defRPr sz="4400">
          <a:solidFill>
            <a:schemeClr val="tx1"/>
          </a:solidFill>
          <a:latin typeface="Calibri" pitchFamily="34" charset="0"/>
        </a:defRPr>
      </a:lvl8pPr>
      <a:lvl9pPr marL="1713857" algn="ctr" defTabSz="913463" rtl="0" fontAlgn="base">
        <a:spcBef>
          <a:spcPct val="0"/>
        </a:spcBef>
        <a:spcAft>
          <a:spcPct val="0"/>
        </a:spcAft>
        <a:defRPr sz="4400">
          <a:solidFill>
            <a:schemeClr val="tx1"/>
          </a:solidFill>
          <a:latin typeface="Calibri" pitchFamily="34" charset="0"/>
        </a:defRPr>
      </a:lvl9pPr>
    </p:titleStyle>
    <p:bodyStyle>
      <a:lvl1pPr marL="342177" indent="-342177" algn="l" defTabSz="913463" rtl="0" eaLnBrk="0" fontAlgn="base" hangingPunct="0">
        <a:spcBef>
          <a:spcPct val="20000"/>
        </a:spcBef>
        <a:spcAft>
          <a:spcPct val="0"/>
        </a:spcAft>
        <a:buBlip>
          <a:blip r:embed="rId14"/>
        </a:buBlip>
        <a:defRPr lang="en-US" sz="2300" kern="1200" dirty="0">
          <a:solidFill>
            <a:srgbClr val="10253F"/>
          </a:solidFill>
          <a:latin typeface="+mj-lt"/>
          <a:ea typeface="+mn-ea"/>
          <a:cs typeface="+mn-cs"/>
        </a:defRPr>
      </a:lvl1pPr>
      <a:lvl2pPr marL="742374" indent="-284156" algn="l" defTabSz="913463" rtl="0" eaLnBrk="0" fontAlgn="base" hangingPunct="0">
        <a:spcBef>
          <a:spcPct val="20000"/>
        </a:spcBef>
        <a:spcAft>
          <a:spcPct val="0"/>
        </a:spcAft>
        <a:buFont typeface="Arial" charset="0"/>
        <a:buChar char="–"/>
        <a:defRPr lang="en-US" sz="1900" kern="1200" dirty="0">
          <a:solidFill>
            <a:srgbClr val="10253F"/>
          </a:solidFill>
          <a:latin typeface="+mj-lt"/>
          <a:ea typeface="+mn-ea"/>
          <a:cs typeface="+mn-cs"/>
        </a:defRPr>
      </a:lvl2pPr>
      <a:lvl3pPr marL="1141084" indent="-227618" algn="l" defTabSz="913463" rtl="0" eaLnBrk="0" fontAlgn="base" hangingPunct="0">
        <a:spcBef>
          <a:spcPct val="20000"/>
        </a:spcBef>
        <a:spcAft>
          <a:spcPct val="0"/>
        </a:spcAft>
        <a:buFont typeface="Arial" charset="0"/>
        <a:buChar char="•"/>
        <a:defRPr sz="2300" kern="1200">
          <a:solidFill>
            <a:srgbClr val="10253F"/>
          </a:solidFill>
          <a:latin typeface="+mj-lt"/>
          <a:ea typeface="+mn-ea"/>
          <a:cs typeface="+mn-cs"/>
        </a:defRPr>
      </a:lvl3pPr>
      <a:lvl4pPr marL="1599303" indent="-227618" algn="l" defTabSz="913463" rtl="0" eaLnBrk="0" fontAlgn="base" hangingPunct="0">
        <a:spcBef>
          <a:spcPct val="20000"/>
        </a:spcBef>
        <a:spcAft>
          <a:spcPct val="0"/>
        </a:spcAft>
        <a:buFont typeface="Arial" charset="0"/>
        <a:buChar char="–"/>
        <a:defRPr sz="1500" kern="1200">
          <a:solidFill>
            <a:srgbClr val="10253F"/>
          </a:solidFill>
          <a:latin typeface="+mj-lt"/>
          <a:ea typeface="+mn-ea"/>
          <a:cs typeface="+mn-cs"/>
        </a:defRPr>
      </a:lvl4pPr>
      <a:lvl5pPr marL="2056034" indent="-227618" algn="l" defTabSz="913463" rtl="0" eaLnBrk="0" fontAlgn="base" hangingPunct="0">
        <a:spcBef>
          <a:spcPct val="20000"/>
        </a:spcBef>
        <a:spcAft>
          <a:spcPct val="0"/>
        </a:spcAft>
        <a:buFont typeface="Arial" charset="0"/>
        <a:buChar char="»"/>
        <a:defRPr sz="1500" kern="1200">
          <a:solidFill>
            <a:srgbClr val="10253F"/>
          </a:solidFill>
          <a:latin typeface="+mj-lt"/>
          <a:ea typeface="+mn-ea"/>
          <a:cs typeface="+mn-cs"/>
        </a:defRPr>
      </a:lvl5pPr>
      <a:lvl6pPr marL="2513498" indent="-228502" algn="l" defTabSz="9140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500" indent="-228502" algn="l" defTabSz="9140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500" indent="-228502" algn="l" defTabSz="9140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500" indent="-228502" algn="l" defTabSz="9140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00" rtl="0" eaLnBrk="1" latinLnBrk="0" hangingPunct="1">
        <a:defRPr sz="1800" kern="1200">
          <a:solidFill>
            <a:schemeClr val="tx1"/>
          </a:solidFill>
          <a:latin typeface="+mn-lt"/>
          <a:ea typeface="+mn-ea"/>
          <a:cs typeface="+mn-cs"/>
        </a:defRPr>
      </a:lvl1pPr>
      <a:lvl2pPr marL="457001" algn="l" defTabSz="914000" rtl="0" eaLnBrk="1" latinLnBrk="0" hangingPunct="1">
        <a:defRPr sz="1800" kern="1200">
          <a:solidFill>
            <a:schemeClr val="tx1"/>
          </a:solidFill>
          <a:latin typeface="+mn-lt"/>
          <a:ea typeface="+mn-ea"/>
          <a:cs typeface="+mn-cs"/>
        </a:defRPr>
      </a:lvl2pPr>
      <a:lvl3pPr marL="914000" algn="l" defTabSz="914000" rtl="0" eaLnBrk="1" latinLnBrk="0" hangingPunct="1">
        <a:defRPr sz="1800" kern="1200">
          <a:solidFill>
            <a:schemeClr val="tx1"/>
          </a:solidFill>
          <a:latin typeface="+mn-lt"/>
          <a:ea typeface="+mn-ea"/>
          <a:cs typeface="+mn-cs"/>
        </a:defRPr>
      </a:lvl3pPr>
      <a:lvl4pPr marL="1371000" algn="l" defTabSz="914000" rtl="0" eaLnBrk="1" latinLnBrk="0" hangingPunct="1">
        <a:defRPr sz="1800" kern="1200">
          <a:solidFill>
            <a:schemeClr val="tx1"/>
          </a:solidFill>
          <a:latin typeface="+mn-lt"/>
          <a:ea typeface="+mn-ea"/>
          <a:cs typeface="+mn-cs"/>
        </a:defRPr>
      </a:lvl4pPr>
      <a:lvl5pPr marL="1828000" algn="l" defTabSz="914000" rtl="0" eaLnBrk="1" latinLnBrk="0" hangingPunct="1">
        <a:defRPr sz="1800" kern="1200">
          <a:solidFill>
            <a:schemeClr val="tx1"/>
          </a:solidFill>
          <a:latin typeface="+mn-lt"/>
          <a:ea typeface="+mn-ea"/>
          <a:cs typeface="+mn-cs"/>
        </a:defRPr>
      </a:lvl5pPr>
      <a:lvl6pPr marL="2285003" algn="l" defTabSz="914000" rtl="0" eaLnBrk="1" latinLnBrk="0" hangingPunct="1">
        <a:defRPr sz="1800" kern="1200">
          <a:solidFill>
            <a:schemeClr val="tx1"/>
          </a:solidFill>
          <a:latin typeface="+mn-lt"/>
          <a:ea typeface="+mn-ea"/>
          <a:cs typeface="+mn-cs"/>
        </a:defRPr>
      </a:lvl6pPr>
      <a:lvl7pPr marL="2742000" algn="l" defTabSz="914000" rtl="0" eaLnBrk="1" latinLnBrk="0" hangingPunct="1">
        <a:defRPr sz="1800" kern="1200">
          <a:solidFill>
            <a:schemeClr val="tx1"/>
          </a:solidFill>
          <a:latin typeface="+mn-lt"/>
          <a:ea typeface="+mn-ea"/>
          <a:cs typeface="+mn-cs"/>
        </a:defRPr>
      </a:lvl7pPr>
      <a:lvl8pPr marL="3199000" algn="l" defTabSz="914000" rtl="0" eaLnBrk="1" latinLnBrk="0" hangingPunct="1">
        <a:defRPr sz="1800" kern="1200">
          <a:solidFill>
            <a:schemeClr val="tx1"/>
          </a:solidFill>
          <a:latin typeface="+mn-lt"/>
          <a:ea typeface="+mn-ea"/>
          <a:cs typeface="+mn-cs"/>
        </a:defRPr>
      </a:lvl8pPr>
      <a:lvl9pPr marL="3656001" algn="l" defTabSz="9140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82D01121-9640-43C8-9518-90933C6BF755}" type="datetime1">
              <a:rPr lang="ru-RU" smtClean="0"/>
              <a:pPr>
                <a:defRPr/>
              </a:pPr>
              <a:t>06.11.2018</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417508AB-DD29-4421-AAD4-FA1FB734FDE7}" type="slidenum">
              <a:rPr lang="ru-RU" smtClean="0"/>
              <a:pPr>
                <a:defRPr/>
              </a:pPr>
              <a:t>‹#›</a:t>
            </a:fld>
            <a:endParaRPr lang="ru-RU" dirty="0"/>
          </a:p>
        </p:txBody>
      </p:sp>
    </p:spTree>
    <p:extLst>
      <p:ext uri="{BB962C8B-B14F-4D97-AF65-F5344CB8AC3E}">
        <p14:creationId xmlns:p14="http://schemas.microsoft.com/office/powerpoint/2010/main" val="3984664358"/>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mailto:serovcigre@yandex.ru" TargetMode="Externa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2.jpg"/><Relationship Id="rId1" Type="http://schemas.openxmlformats.org/officeDocument/2006/relationships/slideLayout" Target="../slideLayouts/slideLayout19.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2.jpg"/><Relationship Id="rId1" Type="http://schemas.openxmlformats.org/officeDocument/2006/relationships/slideLayout" Target="../slideLayouts/slideLayout19.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12.jpg"/><Relationship Id="rId1" Type="http://schemas.openxmlformats.org/officeDocument/2006/relationships/slideLayout" Target="../slideLayouts/slideLayout19.xml"/><Relationship Id="rId5" Type="http://schemas.openxmlformats.org/officeDocument/2006/relationships/image" Target="../media/image53.png"/><Relationship Id="rId4" Type="http://schemas.openxmlformats.org/officeDocument/2006/relationships/image" Target="../media/image52.jpeg"/></Relationships>
</file>

<file path=ppt/slides/_rels/slide1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12.jpg"/><Relationship Id="rId1" Type="http://schemas.openxmlformats.org/officeDocument/2006/relationships/slideLayout" Target="../slideLayouts/slideLayout19.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jpeg"/></Relationships>
</file>

<file path=ppt/slides/_rels/slide1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12.jpg"/><Relationship Id="rId1" Type="http://schemas.openxmlformats.org/officeDocument/2006/relationships/slideLayout" Target="../slideLayouts/slideLayout19.xml"/><Relationship Id="rId4" Type="http://schemas.openxmlformats.org/officeDocument/2006/relationships/image" Target="../media/image59.jpeg"/></Relationships>
</file>

<file path=ppt/slides/_rels/slide1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2.jpg"/><Relationship Id="rId1" Type="http://schemas.openxmlformats.org/officeDocument/2006/relationships/slideLayout" Target="../slideLayouts/slideLayout19.xml"/><Relationship Id="rId5" Type="http://schemas.openxmlformats.org/officeDocument/2006/relationships/image" Target="../media/image62.png"/><Relationship Id="rId4" Type="http://schemas.openxmlformats.org/officeDocument/2006/relationships/image" Target="../media/image61.jpeg"/></Relationships>
</file>

<file path=ppt/slides/_rels/slide1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2.jpg"/><Relationship Id="rId1" Type="http://schemas.openxmlformats.org/officeDocument/2006/relationships/slideLayout" Target="../slideLayouts/slideLayout19.xml"/><Relationship Id="rId5" Type="http://schemas.openxmlformats.org/officeDocument/2006/relationships/image" Target="../media/image65.gif"/><Relationship Id="rId4" Type="http://schemas.openxmlformats.org/officeDocument/2006/relationships/image" Target="../media/image64.png"/></Relationships>
</file>

<file path=ppt/slides/_rels/slide1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12.jpg"/><Relationship Id="rId1" Type="http://schemas.openxmlformats.org/officeDocument/2006/relationships/slideLayout" Target="../slideLayouts/slideLayout19.xml"/><Relationship Id="rId4" Type="http://schemas.openxmlformats.org/officeDocument/2006/relationships/image" Target="../media/image67.png"/></Relationships>
</file>

<file path=ppt/slides/_rels/slide18.xml.rels><?xml version="1.0" encoding="UTF-8" standalone="yes"?>
<Relationships xmlns="http://schemas.openxmlformats.org/package/2006/relationships"><Relationship Id="rId3" Type="http://schemas.openxmlformats.org/officeDocument/2006/relationships/hyperlink" Target="https://vk.com/ys_rnk_cigre" TargetMode="External"/><Relationship Id="rId2" Type="http://schemas.openxmlformats.org/officeDocument/2006/relationships/hyperlink" Target="http://cigre.ru/rnk/youth/" TargetMode="Externa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hyperlink" Target="https://www.facebook.com/ysrnccigr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image" Target="../media/image12.jpg"/><Relationship Id="rId1" Type="http://schemas.openxmlformats.org/officeDocument/2006/relationships/slideLayout" Target="../slideLayouts/slideLayout19.xml"/><Relationship Id="rId6" Type="http://schemas.openxmlformats.org/officeDocument/2006/relationships/image" Target="../media/image15.png"/><Relationship Id="rId11" Type="http://schemas.openxmlformats.org/officeDocument/2006/relationships/image" Target="../media/image18.png"/><Relationship Id="rId5" Type="http://schemas.microsoft.com/office/2007/relationships/hdphoto" Target="../media/hdphoto1.wdp"/><Relationship Id="rId10" Type="http://schemas.microsoft.com/office/2007/relationships/hdphoto" Target="../media/hdphoto3.wdp"/><Relationship Id="rId4" Type="http://schemas.openxmlformats.org/officeDocument/2006/relationships/image" Target="../media/image14.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2.jp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34.png"/><Relationship Id="rId3" Type="http://schemas.openxmlformats.org/officeDocument/2006/relationships/image" Target="../media/image12.jpg"/><Relationship Id="rId21" Type="http://schemas.openxmlformats.org/officeDocument/2006/relationships/image" Target="../media/image37.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png"/><Relationship Id="rId2" Type="http://schemas.openxmlformats.org/officeDocument/2006/relationships/notesSlide" Target="../notesSlides/notesSlide4.xml"/><Relationship Id="rId16" Type="http://schemas.openxmlformats.org/officeDocument/2006/relationships/image" Target="../media/image32.png"/><Relationship Id="rId20" Type="http://schemas.openxmlformats.org/officeDocument/2006/relationships/image" Target="../media/image36.png"/><Relationship Id="rId1" Type="http://schemas.openxmlformats.org/officeDocument/2006/relationships/slideLayout" Target="../slideLayouts/slideLayout19.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23" Type="http://schemas.openxmlformats.org/officeDocument/2006/relationships/image" Target="../media/image39.png"/><Relationship Id="rId10" Type="http://schemas.openxmlformats.org/officeDocument/2006/relationships/image" Target="../media/image26.png"/><Relationship Id="rId19" Type="http://schemas.openxmlformats.org/officeDocument/2006/relationships/image" Target="../media/image35.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 Id="rId22"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2.jpg"/><Relationship Id="rId1" Type="http://schemas.openxmlformats.org/officeDocument/2006/relationships/slideLayout" Target="../slideLayouts/slideLayout19.xml"/><Relationship Id="rId5" Type="http://schemas.openxmlformats.org/officeDocument/2006/relationships/image" Target="../media/image42.jpeg"/><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37520" y="5410240"/>
            <a:ext cx="7684965" cy="804488"/>
          </a:xfrm>
          <a:prstGeom prst="rect">
            <a:avLst/>
          </a:prstGeom>
          <a:noFill/>
        </p:spPr>
        <p:txBody>
          <a:bodyPr wrap="square" lIns="85489" tIns="42754" rIns="85489" bIns="42754" rtlCol="0" anchor="t">
            <a:spAutoFit/>
          </a:bodyPr>
          <a:lstStyle/>
          <a:p>
            <a:pPr defTabSz="914057" fontAlgn="auto">
              <a:lnSpc>
                <a:spcPts val="1400"/>
              </a:lnSpc>
              <a:spcBef>
                <a:spcPts val="0"/>
              </a:spcBef>
              <a:spcAft>
                <a:spcPts val="0"/>
              </a:spcAft>
            </a:pPr>
            <a:r>
              <a:rPr lang="en-US" sz="1800" dirty="0"/>
              <a:t>Dmitry Serov </a:t>
            </a:r>
            <a:r>
              <a:rPr lang="en-US" sz="1400" dirty="0">
                <a:hlinkClick r:id="rId2"/>
              </a:rPr>
              <a:t>serovcigre@yandex.ru</a:t>
            </a:r>
            <a:endParaRPr lang="en-US" sz="1400" dirty="0"/>
          </a:p>
          <a:p>
            <a:pPr defTabSz="914057" fontAlgn="auto">
              <a:lnSpc>
                <a:spcPts val="1400"/>
              </a:lnSpc>
              <a:spcBef>
                <a:spcPts val="0"/>
              </a:spcBef>
              <a:spcAft>
                <a:spcPts val="0"/>
              </a:spcAft>
            </a:pPr>
            <a:endParaRPr lang="en-US" sz="1800" dirty="0"/>
          </a:p>
          <a:p>
            <a:pPr defTabSz="914057" fontAlgn="auto">
              <a:lnSpc>
                <a:spcPts val="1400"/>
              </a:lnSpc>
              <a:spcBef>
                <a:spcPts val="0"/>
              </a:spcBef>
              <a:spcAft>
                <a:spcPts val="0"/>
              </a:spcAft>
            </a:pPr>
            <a:r>
              <a:rPr lang="en-US" sz="1400" b="0" dirty="0"/>
              <a:t>Deputy Head  </a:t>
            </a:r>
          </a:p>
          <a:p>
            <a:pPr defTabSz="914057" fontAlgn="auto">
              <a:lnSpc>
                <a:spcPts val="1400"/>
              </a:lnSpc>
              <a:spcBef>
                <a:spcPts val="0"/>
              </a:spcBef>
              <a:spcAft>
                <a:spcPts val="0"/>
              </a:spcAft>
            </a:pPr>
            <a:r>
              <a:rPr lang="en-US" sz="1400" b="0" dirty="0"/>
              <a:t>of Youth Section</a:t>
            </a:r>
            <a:endParaRPr lang="ru-RU" sz="1400" b="0" dirty="0">
              <a:solidFill>
                <a:srgbClr val="004990">
                  <a:lumMod val="75000"/>
                </a:srgbClr>
              </a:solidFill>
              <a:latin typeface="Calibri" pitchFamily="34" charset="0"/>
              <a:cs typeface="Calibri" pitchFamily="34" charset="0"/>
            </a:endParaRPr>
          </a:p>
        </p:txBody>
      </p:sp>
      <p:sp>
        <p:nvSpPr>
          <p:cNvPr id="9" name="TextBox 3"/>
          <p:cNvSpPr txBox="1">
            <a:spLocks noChangeArrowheads="1"/>
          </p:cNvSpPr>
          <p:nvPr/>
        </p:nvSpPr>
        <p:spPr bwMode="auto">
          <a:xfrm>
            <a:off x="0" y="2476975"/>
            <a:ext cx="9147270" cy="1168715"/>
          </a:xfrm>
          <a:prstGeom prst="rect">
            <a:avLst/>
          </a:prstGeom>
          <a:gradFill flip="none" rotWithShape="1">
            <a:gsLst>
              <a:gs pos="0">
                <a:srgbClr val="DDEBCF"/>
              </a:gs>
              <a:gs pos="23000">
                <a:srgbClr val="008000"/>
              </a:gs>
              <a:gs pos="100000">
                <a:srgbClr val="156B13"/>
              </a:gs>
            </a:gsLst>
            <a:lin ang="0" scaled="1"/>
            <a:tileRect/>
          </a:gradFill>
          <a:ln>
            <a:noFill/>
          </a:ln>
          <a:extLst/>
        </p:spPr>
        <p:txBody>
          <a:bodyPr wrap="square" lIns="90624" tIns="45306" rIns="90624" bIns="45306">
            <a:spAutoFit/>
          </a:bodyPr>
          <a:lstStyle>
            <a:lvl1pPr marL="450850" indent="-450850">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defTabSz="914057" fontAlgn="auto">
              <a:spcBef>
                <a:spcPct val="50000"/>
              </a:spcBef>
              <a:spcAft>
                <a:spcPts val="0"/>
              </a:spcAft>
            </a:pPr>
            <a:r>
              <a:rPr lang="en-US" sz="2800" dirty="0">
                <a:solidFill>
                  <a:schemeClr val="bg1"/>
                </a:solidFill>
                <a:latin typeface="Arial" pitchFamily="34" charset="0"/>
                <a:ea typeface="+mj-ea"/>
                <a:cs typeface="+mj-cs"/>
              </a:rPr>
              <a:t>Russian National Committee of CIGRE </a:t>
            </a:r>
          </a:p>
          <a:p>
            <a:pPr algn="ctr" defTabSz="914057" fontAlgn="auto">
              <a:spcBef>
                <a:spcPct val="50000"/>
              </a:spcBef>
              <a:spcAft>
                <a:spcPts val="0"/>
              </a:spcAft>
            </a:pPr>
            <a:r>
              <a:rPr lang="en-US" sz="2800" dirty="0">
                <a:solidFill>
                  <a:schemeClr val="bg1"/>
                </a:solidFill>
                <a:latin typeface="Arial" pitchFamily="34" charset="0"/>
                <a:ea typeface="+mj-ea"/>
                <a:cs typeface="+mj-cs"/>
              </a:rPr>
              <a:t>Youth Section</a:t>
            </a:r>
            <a:endParaRPr lang="ru-RU" sz="2800" dirty="0">
              <a:solidFill>
                <a:schemeClr val="bg1"/>
              </a:solidFill>
              <a:latin typeface="Arial" pitchFamily="34" charset="0"/>
              <a:ea typeface="+mj-ea"/>
              <a:cs typeface="+mj-cs"/>
            </a:endParaRPr>
          </a:p>
        </p:txBody>
      </p:sp>
      <p:pic>
        <p:nvPicPr>
          <p:cNvPr id="3" name="Рисунок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7520" y="261495"/>
            <a:ext cx="1296005" cy="947081"/>
          </a:xfrm>
          <a:prstGeom prst="rect">
            <a:avLst/>
          </a:prstGeom>
        </p:spPr>
      </p:pic>
      <p:pic>
        <p:nvPicPr>
          <p:cNvPr id="6" name="Рисунок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69410" y="261495"/>
            <a:ext cx="1368671" cy="1036410"/>
          </a:xfrm>
          <a:prstGeom prst="rect">
            <a:avLst/>
          </a:prstGeom>
        </p:spPr>
      </p:pic>
    </p:spTree>
    <p:extLst>
      <p:ext uri="{BB962C8B-B14F-4D97-AF65-F5344CB8AC3E}">
        <p14:creationId xmlns:p14="http://schemas.microsoft.com/office/powerpoint/2010/main" val="186388641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10</a:t>
            </a:fld>
            <a:endParaRPr lang="ru-RU" dirty="0"/>
          </a:p>
        </p:txBody>
      </p:sp>
      <p:sp>
        <p:nvSpPr>
          <p:cNvPr id="3" name="Прямоугольник 2"/>
          <p:cNvSpPr/>
          <p:nvPr/>
        </p:nvSpPr>
        <p:spPr>
          <a:xfrm>
            <a:off x="1571625" y="128202"/>
            <a:ext cx="6648450"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800" dirty="0">
                <a:solidFill>
                  <a:schemeClr val="bg1"/>
                </a:solidFill>
                <a:ea typeface="+mj-ea"/>
                <a:cs typeface="+mj-cs"/>
              </a:rPr>
              <a:t> International Colloquium 2017 SC D2 CIGRE</a:t>
            </a:r>
          </a:p>
        </p:txBody>
      </p:sp>
      <p:sp>
        <p:nvSpPr>
          <p:cNvPr id="6" name="AutoShape 6" descr="blob:https://web.whatsapp.com/59e566e3-a3e3-44f4-86aa-63f87141fe4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blob:https://web.whatsapp.com/59e566e3-a3e3-44f4-86aa-63f87141fe42"/>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blob:https://web.whatsapp.com/59e566e3-a3e3-44f4-86aa-63f87141fe42"/>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146" name="Picture 2" descr="http://digitalsubstation.com/wp-content/uploads/2016/11/fe6691b1ce2c6c5f1b607176e5eaec4a78d01e6a.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52863" y="1421689"/>
            <a:ext cx="1447800" cy="128313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www.mka.ru/images/MKA/news/AVK_0850_5.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205837" y="1164514"/>
            <a:ext cx="3011638" cy="2002739"/>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www.mka.ru/images/MKA/news/AVK_0872_8.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700712" y="3109643"/>
            <a:ext cx="2695575" cy="1792557"/>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digitalsubstation.com/wp-content/uploads/2017/09/Molodyozhka-2.jpe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65175" y="4902200"/>
            <a:ext cx="2638400" cy="1757363"/>
          </a:xfrm>
          <a:prstGeom prst="rect">
            <a:avLst/>
          </a:prstGeom>
          <a:noFill/>
          <a:extLst>
            <a:ext uri="{909E8E84-426E-40DD-AFC4-6F175D3DCCD1}">
              <a14:hiddenFill xmlns:a14="http://schemas.microsoft.com/office/drawing/2010/main">
                <a:solidFill>
                  <a:srgbClr val="FFFFFF"/>
                </a:solidFill>
              </a14:hiddenFill>
            </a:ext>
          </a:extLst>
        </p:spPr>
      </p:pic>
      <p:sp>
        <p:nvSpPr>
          <p:cNvPr id="14" name="Прямоугольник 13"/>
          <p:cNvSpPr/>
          <p:nvPr/>
        </p:nvSpPr>
        <p:spPr>
          <a:xfrm>
            <a:off x="698500" y="3405756"/>
            <a:ext cx="4502150" cy="1200329"/>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gn="just">
              <a:lnSpc>
                <a:spcPct val="150000"/>
              </a:lnSpc>
            </a:pPr>
            <a:r>
              <a:rPr lang="en-US" sz="1600" dirty="0">
                <a:solidFill>
                  <a:schemeClr val="bg1"/>
                </a:solidFill>
              </a:rPr>
              <a:t>The participants of the Colloquium from the Youth Section of the RNC CIGRE numbered 20 students from 7 partner universities</a:t>
            </a:r>
          </a:p>
        </p:txBody>
      </p:sp>
      <p:sp>
        <p:nvSpPr>
          <p:cNvPr id="17" name="Прямоугольник 16"/>
          <p:cNvSpPr/>
          <p:nvPr/>
        </p:nvSpPr>
        <p:spPr>
          <a:xfrm>
            <a:off x="3794125" y="4996051"/>
            <a:ext cx="4264025" cy="1569660"/>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gn="just">
              <a:lnSpc>
                <a:spcPct val="150000"/>
              </a:lnSpc>
            </a:pPr>
            <a:r>
              <a:rPr lang="en-US" sz="1600" dirty="0">
                <a:solidFill>
                  <a:schemeClr val="bg1"/>
                </a:solidFill>
              </a:rPr>
              <a:t>The target of the Colloquium was international exchange of information and experience between energy companies, </a:t>
            </a:r>
            <a:r>
              <a:rPr lang="en-US" sz="1600" dirty="0" smtClean="0">
                <a:solidFill>
                  <a:schemeClr val="bg1"/>
                </a:solidFill>
              </a:rPr>
              <a:t>scientific and </a:t>
            </a:r>
            <a:r>
              <a:rPr lang="en-US" sz="1600" dirty="0">
                <a:solidFill>
                  <a:schemeClr val="bg1"/>
                </a:solidFill>
              </a:rPr>
              <a:t>technical </a:t>
            </a:r>
            <a:r>
              <a:rPr lang="en-US" sz="1600" dirty="0" smtClean="0">
                <a:solidFill>
                  <a:schemeClr val="bg1"/>
                </a:solidFill>
              </a:rPr>
              <a:t>organizations </a:t>
            </a:r>
            <a:r>
              <a:rPr lang="en-US" sz="1600" dirty="0">
                <a:solidFill>
                  <a:schemeClr val="bg1"/>
                </a:solidFill>
              </a:rPr>
              <a:t>of the industry</a:t>
            </a:r>
          </a:p>
        </p:txBody>
      </p:sp>
    </p:spTree>
    <p:extLst>
      <p:ext uri="{BB962C8B-B14F-4D97-AF65-F5344CB8AC3E}">
        <p14:creationId xmlns:p14="http://schemas.microsoft.com/office/powerpoint/2010/main" val="37159652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11</a:t>
            </a:fld>
            <a:endParaRPr lang="ru-RU" dirty="0"/>
          </a:p>
        </p:txBody>
      </p:sp>
      <p:sp>
        <p:nvSpPr>
          <p:cNvPr id="3" name="Прямоугольник 2"/>
          <p:cNvSpPr/>
          <p:nvPr/>
        </p:nvSpPr>
        <p:spPr>
          <a:xfrm>
            <a:off x="1571625" y="128202"/>
            <a:ext cx="6648450"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000" dirty="0">
                <a:solidFill>
                  <a:schemeClr val="bg1"/>
                </a:solidFill>
                <a:ea typeface="+mj-ea"/>
                <a:cs typeface="+mj-cs"/>
              </a:rPr>
              <a:t>The International Conference and Exhibition ‘Relay Protection and Automation for Electric Power Systems'</a:t>
            </a:r>
          </a:p>
        </p:txBody>
      </p:sp>
      <p:sp>
        <p:nvSpPr>
          <p:cNvPr id="6" name="AutoShape 6" descr="blob:https://web.whatsapp.com/59e566e3-a3e3-44f4-86aa-63f87141fe4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blob:https://web.whatsapp.com/59e566e3-a3e3-44f4-86aa-63f87141fe42"/>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blob:https://web.whatsapp.com/59e566e3-a3e3-44f4-86aa-63f87141fe42"/>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6146" name="Picture 2" descr="logo en"/>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20273" y="1380141"/>
            <a:ext cx="2899802" cy="1032133"/>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12775" y="1204803"/>
            <a:ext cx="2946400" cy="2039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985073" y="2974834"/>
            <a:ext cx="2812653" cy="1850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Прямоугольник 11"/>
          <p:cNvSpPr/>
          <p:nvPr/>
        </p:nvSpPr>
        <p:spPr>
          <a:xfrm>
            <a:off x="307975" y="3448585"/>
            <a:ext cx="5448300" cy="1061829"/>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gn="just">
              <a:lnSpc>
                <a:spcPct val="150000"/>
              </a:lnSpc>
            </a:pPr>
            <a:r>
              <a:rPr lang="en-US" sz="1400" dirty="0">
                <a:solidFill>
                  <a:schemeClr val="bg1"/>
                </a:solidFill>
              </a:rPr>
              <a:t>The main objective of the conference is to discuss the current state and development perspectives of the Power System Protection, Automation and Emergency Control (RPA</a:t>
            </a:r>
            <a:r>
              <a:rPr lang="en-US" sz="1400" dirty="0" smtClean="0">
                <a:solidFill>
                  <a:schemeClr val="bg1"/>
                </a:solidFill>
              </a:rPr>
              <a:t>)</a:t>
            </a:r>
            <a:endParaRPr lang="en-US" sz="1400" dirty="0">
              <a:solidFill>
                <a:schemeClr val="bg1"/>
              </a:solidFill>
            </a:endParaRPr>
          </a:p>
        </p:txBody>
      </p:sp>
      <p:sp>
        <p:nvSpPr>
          <p:cNvPr id="14" name="Прямоугольник 13"/>
          <p:cNvSpPr/>
          <p:nvPr/>
        </p:nvSpPr>
        <p:spPr>
          <a:xfrm>
            <a:off x="3333750" y="4987190"/>
            <a:ext cx="5463976" cy="1384995"/>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gn="just">
              <a:lnSpc>
                <a:spcPct val="150000"/>
              </a:lnSpc>
            </a:pPr>
            <a:r>
              <a:rPr lang="en-US" sz="1400" dirty="0">
                <a:solidFill>
                  <a:schemeClr val="bg1"/>
                </a:solidFill>
              </a:rPr>
              <a:t>The conference </a:t>
            </a:r>
            <a:r>
              <a:rPr lang="en-US" sz="1400" dirty="0" smtClean="0">
                <a:solidFill>
                  <a:schemeClr val="bg1"/>
                </a:solidFill>
              </a:rPr>
              <a:t>identifies </a:t>
            </a:r>
            <a:r>
              <a:rPr lang="en-US" sz="1400" dirty="0">
                <a:solidFill>
                  <a:schemeClr val="bg1"/>
                </a:solidFill>
              </a:rPr>
              <a:t>principal trends and methods to improve performance and increase reliability of RPA on the basis of the industry achievements and experience accumulated by international leading experts and Russian professionals in this area</a:t>
            </a:r>
          </a:p>
        </p:txBody>
      </p:sp>
      <p:pic>
        <p:nvPicPr>
          <p:cNvPr id="4098" name="Picture 2"/>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36549" y="4745069"/>
            <a:ext cx="2873375" cy="1903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88639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12</a:t>
            </a:fld>
            <a:endParaRPr lang="ru-RU"/>
          </a:p>
        </p:txBody>
      </p:sp>
      <p:sp>
        <p:nvSpPr>
          <p:cNvPr id="5" name="Прямоугольник 4"/>
          <p:cNvSpPr/>
          <p:nvPr/>
        </p:nvSpPr>
        <p:spPr>
          <a:xfrm>
            <a:off x="1571625" y="128202"/>
            <a:ext cx="6648450"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ru-RU" sz="2000" dirty="0">
                <a:solidFill>
                  <a:schemeClr val="bg1"/>
                </a:solidFill>
                <a:ea typeface="+mj-ea"/>
                <a:cs typeface="+mj-cs"/>
              </a:rPr>
              <a:t> </a:t>
            </a:r>
            <a:r>
              <a:rPr lang="en-US" sz="2000" dirty="0">
                <a:solidFill>
                  <a:schemeClr val="bg1"/>
                </a:solidFill>
                <a:ea typeface="+mj-ea"/>
                <a:cs typeface="+mj-cs"/>
              </a:rPr>
              <a:t>Thesis competition</a:t>
            </a:r>
          </a:p>
        </p:txBody>
      </p:sp>
      <p:pic>
        <p:nvPicPr>
          <p:cNvPr id="13314" name="Picture 2" descr="https://pp.userapi.com/c639624/v639624430/595f2/PsqnBpfZMCo.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17562" y="4534955"/>
            <a:ext cx="2982913" cy="1988609"/>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https://pp.userapi.com/c639624/v639624430/5975a/0yPk4whcANw.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42855" y="4095748"/>
            <a:ext cx="3157541" cy="210502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a:extLst>
              <a:ext uri="{FF2B5EF4-FFF2-40B4-BE49-F238E27FC236}">
                <a16:creationId xmlns="" xmlns:a16="http://schemas.microsoft.com/office/drawing/2014/main" id="{C482A3E2-CC81-44B7-BD3D-BB0DBF6DB03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55846" y="1577935"/>
            <a:ext cx="1464229" cy="2129789"/>
          </a:xfrm>
          <a:prstGeom prst="rect">
            <a:avLst/>
          </a:prstGeom>
        </p:spPr>
      </p:pic>
      <p:sp>
        <p:nvSpPr>
          <p:cNvPr id="9" name="Прямоугольник 8"/>
          <p:cNvSpPr/>
          <p:nvPr/>
        </p:nvSpPr>
        <p:spPr>
          <a:xfrm>
            <a:off x="323391" y="1371647"/>
            <a:ext cx="5926042" cy="2585323"/>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gn="just">
              <a:lnSpc>
                <a:spcPct val="150000"/>
              </a:lnSpc>
            </a:pPr>
            <a:r>
              <a:rPr lang="en-US" sz="1800" dirty="0">
                <a:solidFill>
                  <a:schemeClr val="bg1"/>
                </a:solidFill>
              </a:rPr>
              <a:t>The purpose of the competition is to increase young people's motivation for scientific </a:t>
            </a:r>
            <a:r>
              <a:rPr lang="en-US" sz="1800" dirty="0" smtClean="0">
                <a:solidFill>
                  <a:schemeClr val="bg1"/>
                </a:solidFill>
              </a:rPr>
              <a:t>research </a:t>
            </a:r>
            <a:r>
              <a:rPr lang="en-US" sz="1800" dirty="0">
                <a:solidFill>
                  <a:schemeClr val="bg1"/>
                </a:solidFill>
              </a:rPr>
              <a:t>and analytical activities in the field of electric power industry, to promote professional knowledge level and competence of technical universities graduates as well as to identify and support young talent</a:t>
            </a:r>
          </a:p>
        </p:txBody>
      </p:sp>
    </p:spTree>
    <p:extLst>
      <p:ext uri="{BB962C8B-B14F-4D97-AF65-F5344CB8AC3E}">
        <p14:creationId xmlns:p14="http://schemas.microsoft.com/office/powerpoint/2010/main" val="34063614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13</a:t>
            </a:fld>
            <a:endParaRPr lang="ru-RU"/>
          </a:p>
        </p:txBody>
      </p:sp>
      <p:sp>
        <p:nvSpPr>
          <p:cNvPr id="5" name="Прямоугольник 4"/>
          <p:cNvSpPr/>
          <p:nvPr/>
        </p:nvSpPr>
        <p:spPr>
          <a:xfrm>
            <a:off x="1571625" y="128202"/>
            <a:ext cx="6648450"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000" dirty="0">
                <a:solidFill>
                  <a:schemeClr val="bg1"/>
                </a:solidFill>
                <a:ea typeface="+mj-ea"/>
                <a:cs typeface="+mj-cs"/>
              </a:rPr>
              <a:t>Open lectures of CIGRE sub-committees representatives for students</a:t>
            </a:r>
            <a:endParaRPr lang="en-US" sz="2000" b="0" dirty="0">
              <a:solidFill>
                <a:schemeClr val="bg1"/>
              </a:solidFill>
              <a:ea typeface="+mj-ea"/>
              <a:cs typeface="Arial"/>
            </a:endParaRPr>
          </a:p>
        </p:txBody>
      </p:sp>
      <p:pic>
        <p:nvPicPr>
          <p:cNvPr id="10242" name="Picture 2" descr="Ð¤Ð¾ÑÐ¾ ÐÐ¾Ð»Ð¾Ð´ÐµÐ¶Ð½Ð°Ñ ÑÐµÐºÑÐ¸Ñ Ð ÐÐ Ð¡ÐÐÐ Ð­."/>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0025" y="4505523"/>
            <a:ext cx="2496741" cy="1872556"/>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Ð¤Ð¾ÑÐ¾ ÐÐ¾Ð»Ð¾Ð´ÐµÐ¶Ð½Ð°Ñ ÑÐµÐºÑÐ¸Ñ Ð ÐÐ Ð¡ÐÐÐ Ð­."/>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63887" y="4493319"/>
            <a:ext cx="2513013" cy="1884760"/>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Ð¤Ð¾ÑÐ¾ ÐÐ¾Ð»Ð¾Ð´ÐµÐ¶Ð½Ð°Ñ ÑÐµÐºÑÐ¸Ñ Ð ÐÐ Ð¡ÐÐÐ Ð­."/>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887905" y="4493319"/>
            <a:ext cx="2804452" cy="1872556"/>
          </a:xfrm>
          <a:prstGeom prst="rect">
            <a:avLst/>
          </a:prstGeom>
          <a:noFill/>
          <a:extLst>
            <a:ext uri="{909E8E84-426E-40DD-AFC4-6F175D3DCCD1}">
              <a14:hiddenFill xmlns:a14="http://schemas.microsoft.com/office/drawing/2010/main">
                <a:solidFill>
                  <a:srgbClr val="FFFFFF"/>
                </a:solidFill>
              </a14:hiddenFill>
            </a:ext>
          </a:extLst>
        </p:spPr>
      </p:pic>
      <p:grpSp>
        <p:nvGrpSpPr>
          <p:cNvPr id="7" name="Группа 6"/>
          <p:cNvGrpSpPr/>
          <p:nvPr/>
        </p:nvGrpSpPr>
        <p:grpSpPr>
          <a:xfrm>
            <a:off x="6645684" y="1721525"/>
            <a:ext cx="2257550" cy="1812033"/>
            <a:chOff x="5976617" y="1746787"/>
            <a:chExt cx="2650255" cy="2367658"/>
          </a:xfrm>
        </p:grpSpPr>
        <p:grpSp>
          <p:nvGrpSpPr>
            <p:cNvPr id="6" name="Группа 5"/>
            <p:cNvGrpSpPr/>
            <p:nvPr/>
          </p:nvGrpSpPr>
          <p:grpSpPr>
            <a:xfrm>
              <a:off x="5976617" y="1746787"/>
              <a:ext cx="2650255" cy="2367658"/>
              <a:chOff x="5976617" y="1746787"/>
              <a:chExt cx="2650255" cy="2367658"/>
            </a:xfrm>
          </p:grpSpPr>
          <p:grpSp>
            <p:nvGrpSpPr>
              <p:cNvPr id="3" name="Группа 2"/>
              <p:cNvGrpSpPr/>
              <p:nvPr/>
            </p:nvGrpSpPr>
            <p:grpSpPr>
              <a:xfrm>
                <a:off x="5976617" y="1746787"/>
                <a:ext cx="2650255" cy="2367658"/>
                <a:chOff x="1757363" y="907421"/>
                <a:chExt cx="7959724" cy="6196994"/>
              </a:xfrm>
            </p:grpSpPr>
            <p:sp>
              <p:nvSpPr>
                <p:cNvPr id="8" name="curve arrow"/>
                <p:cNvSpPr>
                  <a:spLocks/>
                </p:cNvSpPr>
                <p:nvPr/>
              </p:nvSpPr>
              <p:spPr bwMode="auto">
                <a:xfrm>
                  <a:off x="2332038" y="1361443"/>
                  <a:ext cx="5465762" cy="3557588"/>
                </a:xfrm>
                <a:custGeom>
                  <a:avLst/>
                  <a:gdLst>
                    <a:gd name="T0" fmla="*/ 1165 w 1171"/>
                    <a:gd name="T1" fmla="*/ 42 h 761"/>
                    <a:gd name="T2" fmla="*/ 1066 w 1171"/>
                    <a:gd name="T3" fmla="*/ 2 h 761"/>
                    <a:gd name="T4" fmla="*/ 1060 w 1171"/>
                    <a:gd name="T5" fmla="*/ 23 h 761"/>
                    <a:gd name="T6" fmla="*/ 1119 w 1171"/>
                    <a:gd name="T7" fmla="*/ 41 h 761"/>
                    <a:gd name="T8" fmla="*/ 913 w 1171"/>
                    <a:gd name="T9" fmla="*/ 63 h 761"/>
                    <a:gd name="T10" fmla="*/ 647 w 1171"/>
                    <a:gd name="T11" fmla="*/ 156 h 761"/>
                    <a:gd name="T12" fmla="*/ 150 w 1171"/>
                    <a:gd name="T13" fmla="*/ 524 h 761"/>
                    <a:gd name="T14" fmla="*/ 7 w 1171"/>
                    <a:gd name="T15" fmla="*/ 738 h 761"/>
                    <a:gd name="T16" fmla="*/ 26 w 1171"/>
                    <a:gd name="T17" fmla="*/ 749 h 761"/>
                    <a:gd name="T18" fmla="*/ 162 w 1171"/>
                    <a:gd name="T19" fmla="*/ 543 h 761"/>
                    <a:gd name="T20" fmla="*/ 359 w 1171"/>
                    <a:gd name="T21" fmla="*/ 348 h 761"/>
                    <a:gd name="T22" fmla="*/ 664 w 1171"/>
                    <a:gd name="T23" fmla="*/ 172 h 761"/>
                    <a:gd name="T24" fmla="*/ 933 w 1171"/>
                    <a:gd name="T25" fmla="*/ 81 h 761"/>
                    <a:gd name="T26" fmla="*/ 1127 w 1171"/>
                    <a:gd name="T27" fmla="*/ 62 h 761"/>
                    <a:gd name="T28" fmla="*/ 1078 w 1171"/>
                    <a:gd name="T29" fmla="*/ 99 h 761"/>
                    <a:gd name="T30" fmla="*/ 1090 w 1171"/>
                    <a:gd name="T31" fmla="*/ 111 h 761"/>
                    <a:gd name="T32" fmla="*/ 1166 w 1171"/>
                    <a:gd name="T33" fmla="*/ 60 h 761"/>
                    <a:gd name="T34" fmla="*/ 1170 w 1171"/>
                    <a:gd name="T35" fmla="*/ 55 h 761"/>
                    <a:gd name="T36" fmla="*/ 1165 w 1171"/>
                    <a:gd name="T37" fmla="*/ 42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1" h="761">
                      <a:moveTo>
                        <a:pt x="1165" y="42"/>
                      </a:moveTo>
                      <a:cubicBezTo>
                        <a:pt x="1135" y="23"/>
                        <a:pt x="1102" y="7"/>
                        <a:pt x="1066" y="2"/>
                      </a:cubicBezTo>
                      <a:cubicBezTo>
                        <a:pt x="1052" y="0"/>
                        <a:pt x="1047" y="21"/>
                        <a:pt x="1060" y="23"/>
                      </a:cubicBezTo>
                      <a:cubicBezTo>
                        <a:pt x="1081" y="26"/>
                        <a:pt x="1100" y="32"/>
                        <a:pt x="1119" y="41"/>
                      </a:cubicBezTo>
                      <a:cubicBezTo>
                        <a:pt x="1050" y="43"/>
                        <a:pt x="981" y="49"/>
                        <a:pt x="913" y="63"/>
                      </a:cubicBezTo>
                      <a:cubicBezTo>
                        <a:pt x="821" y="82"/>
                        <a:pt x="732" y="117"/>
                        <a:pt x="647" y="156"/>
                      </a:cubicBezTo>
                      <a:cubicBezTo>
                        <a:pt x="456" y="244"/>
                        <a:pt x="281" y="358"/>
                        <a:pt x="150" y="524"/>
                      </a:cubicBezTo>
                      <a:cubicBezTo>
                        <a:pt x="97" y="592"/>
                        <a:pt x="52" y="665"/>
                        <a:pt x="7" y="738"/>
                      </a:cubicBezTo>
                      <a:cubicBezTo>
                        <a:pt x="0" y="750"/>
                        <a:pt x="19" y="761"/>
                        <a:pt x="26" y="749"/>
                      </a:cubicBezTo>
                      <a:cubicBezTo>
                        <a:pt x="69" y="679"/>
                        <a:pt x="112" y="609"/>
                        <a:pt x="162" y="543"/>
                      </a:cubicBezTo>
                      <a:cubicBezTo>
                        <a:pt x="219" y="470"/>
                        <a:pt x="286" y="404"/>
                        <a:pt x="359" y="348"/>
                      </a:cubicBezTo>
                      <a:cubicBezTo>
                        <a:pt x="453" y="277"/>
                        <a:pt x="557" y="221"/>
                        <a:pt x="664" y="172"/>
                      </a:cubicBezTo>
                      <a:cubicBezTo>
                        <a:pt x="750" y="132"/>
                        <a:pt x="840" y="100"/>
                        <a:pt x="933" y="81"/>
                      </a:cubicBezTo>
                      <a:cubicBezTo>
                        <a:pt x="997" y="69"/>
                        <a:pt x="1062" y="64"/>
                        <a:pt x="1127" y="62"/>
                      </a:cubicBezTo>
                      <a:cubicBezTo>
                        <a:pt x="1109" y="72"/>
                        <a:pt x="1092" y="82"/>
                        <a:pt x="1078" y="99"/>
                      </a:cubicBezTo>
                      <a:cubicBezTo>
                        <a:pt x="1071" y="107"/>
                        <a:pt x="1083" y="119"/>
                        <a:pt x="1090" y="111"/>
                      </a:cubicBezTo>
                      <a:cubicBezTo>
                        <a:pt x="1111" y="85"/>
                        <a:pt x="1139" y="77"/>
                        <a:pt x="1166" y="60"/>
                      </a:cubicBezTo>
                      <a:cubicBezTo>
                        <a:pt x="1168" y="59"/>
                        <a:pt x="1169" y="57"/>
                        <a:pt x="1170" y="55"/>
                      </a:cubicBezTo>
                      <a:cubicBezTo>
                        <a:pt x="1171" y="50"/>
                        <a:pt x="1170" y="45"/>
                        <a:pt x="1165" y="4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step arrow"/>
                <p:cNvSpPr>
                  <a:spLocks/>
                </p:cNvSpPr>
                <p:nvPr/>
              </p:nvSpPr>
              <p:spPr bwMode="auto">
                <a:xfrm>
                  <a:off x="2424129" y="2960713"/>
                  <a:ext cx="5339951" cy="2541610"/>
                </a:xfrm>
                <a:custGeom>
                  <a:avLst/>
                  <a:gdLst>
                    <a:gd name="T0" fmla="*/ 1200 w 1204"/>
                    <a:gd name="T1" fmla="*/ 27 h 572"/>
                    <a:gd name="T2" fmla="*/ 1193 w 1204"/>
                    <a:gd name="T3" fmla="*/ 19 h 572"/>
                    <a:gd name="T4" fmla="*/ 1087 w 1204"/>
                    <a:gd name="T5" fmla="*/ 3 h 572"/>
                    <a:gd name="T6" fmla="*/ 1087 w 1204"/>
                    <a:gd name="T7" fmla="*/ 25 h 572"/>
                    <a:gd name="T8" fmla="*/ 1164 w 1204"/>
                    <a:gd name="T9" fmla="*/ 33 h 572"/>
                    <a:gd name="T10" fmla="*/ 988 w 1204"/>
                    <a:gd name="T11" fmla="*/ 139 h 572"/>
                    <a:gd name="T12" fmla="*/ 867 w 1204"/>
                    <a:gd name="T13" fmla="*/ 40 h 572"/>
                    <a:gd name="T14" fmla="*/ 850 w 1204"/>
                    <a:gd name="T15" fmla="*/ 42 h 572"/>
                    <a:gd name="T16" fmla="*/ 674 w 1204"/>
                    <a:gd name="T17" fmla="*/ 262 h 572"/>
                    <a:gd name="T18" fmla="*/ 578 w 1204"/>
                    <a:gd name="T19" fmla="*/ 191 h 572"/>
                    <a:gd name="T20" fmla="*/ 561 w 1204"/>
                    <a:gd name="T21" fmla="*/ 194 h 572"/>
                    <a:gd name="T22" fmla="*/ 404 w 1204"/>
                    <a:gd name="T23" fmla="*/ 456 h 572"/>
                    <a:gd name="T24" fmla="*/ 328 w 1204"/>
                    <a:gd name="T25" fmla="*/ 371 h 572"/>
                    <a:gd name="T26" fmla="*/ 313 w 1204"/>
                    <a:gd name="T27" fmla="*/ 371 h 572"/>
                    <a:gd name="T28" fmla="*/ 12 w 1204"/>
                    <a:gd name="T29" fmla="*/ 546 h 572"/>
                    <a:gd name="T30" fmla="*/ 18 w 1204"/>
                    <a:gd name="T31" fmla="*/ 567 h 572"/>
                    <a:gd name="T32" fmla="*/ 320 w 1204"/>
                    <a:gd name="T33" fmla="*/ 394 h 572"/>
                    <a:gd name="T34" fmla="*/ 398 w 1204"/>
                    <a:gd name="T35" fmla="*/ 482 h 572"/>
                    <a:gd name="T36" fmla="*/ 415 w 1204"/>
                    <a:gd name="T37" fmla="*/ 480 h 572"/>
                    <a:gd name="T38" fmla="*/ 573 w 1204"/>
                    <a:gd name="T39" fmla="*/ 215 h 572"/>
                    <a:gd name="T40" fmla="*/ 670 w 1204"/>
                    <a:gd name="T41" fmla="*/ 286 h 572"/>
                    <a:gd name="T42" fmla="*/ 684 w 1204"/>
                    <a:gd name="T43" fmla="*/ 285 h 572"/>
                    <a:gd name="T44" fmla="*/ 861 w 1204"/>
                    <a:gd name="T45" fmla="*/ 63 h 572"/>
                    <a:gd name="T46" fmla="*/ 979 w 1204"/>
                    <a:gd name="T47" fmla="*/ 160 h 572"/>
                    <a:gd name="T48" fmla="*/ 992 w 1204"/>
                    <a:gd name="T49" fmla="*/ 162 h 572"/>
                    <a:gd name="T50" fmla="*/ 1163 w 1204"/>
                    <a:gd name="T51" fmla="*/ 59 h 572"/>
                    <a:gd name="T52" fmla="*/ 1134 w 1204"/>
                    <a:gd name="T53" fmla="*/ 114 h 572"/>
                    <a:gd name="T54" fmla="*/ 1149 w 1204"/>
                    <a:gd name="T55" fmla="*/ 122 h 572"/>
                    <a:gd name="T56" fmla="*/ 1200 w 1204"/>
                    <a:gd name="T57" fmla="*/ 39 h 572"/>
                    <a:gd name="T58" fmla="*/ 1200 w 1204"/>
                    <a:gd name="T59" fmla="*/ 27 h 572"/>
                    <a:gd name="connsiteX0" fmla="*/ 9921 w 9942"/>
                    <a:gd name="connsiteY0" fmla="*/ 431 h 9957"/>
                    <a:gd name="connsiteX1" fmla="*/ 9863 w 9942"/>
                    <a:gd name="connsiteY1" fmla="*/ 291 h 9957"/>
                    <a:gd name="connsiteX2" fmla="*/ 8982 w 9942"/>
                    <a:gd name="connsiteY2" fmla="*/ 11 h 9957"/>
                    <a:gd name="connsiteX3" fmla="*/ 8982 w 9942"/>
                    <a:gd name="connsiteY3" fmla="*/ 396 h 9957"/>
                    <a:gd name="connsiteX4" fmla="*/ 9622 w 9942"/>
                    <a:gd name="connsiteY4" fmla="*/ 536 h 9957"/>
                    <a:gd name="connsiteX5" fmla="*/ 8160 w 9942"/>
                    <a:gd name="connsiteY5" fmla="*/ 2389 h 9957"/>
                    <a:gd name="connsiteX6" fmla="*/ 7155 w 9942"/>
                    <a:gd name="connsiteY6" fmla="*/ 658 h 9957"/>
                    <a:gd name="connsiteX7" fmla="*/ 7014 w 9942"/>
                    <a:gd name="connsiteY7" fmla="*/ 693 h 9957"/>
                    <a:gd name="connsiteX8" fmla="*/ 5552 w 9942"/>
                    <a:gd name="connsiteY8" fmla="*/ 4539 h 9957"/>
                    <a:gd name="connsiteX9" fmla="*/ 4755 w 9942"/>
                    <a:gd name="connsiteY9" fmla="*/ 3298 h 9957"/>
                    <a:gd name="connsiteX10" fmla="*/ 4613 w 9942"/>
                    <a:gd name="connsiteY10" fmla="*/ 3351 h 9957"/>
                    <a:gd name="connsiteX11" fmla="*/ 3309 w 9942"/>
                    <a:gd name="connsiteY11" fmla="*/ 7931 h 9957"/>
                    <a:gd name="connsiteX12" fmla="*/ 2678 w 9942"/>
                    <a:gd name="connsiteY12" fmla="*/ 6445 h 9957"/>
                    <a:gd name="connsiteX13" fmla="*/ 2554 w 9942"/>
                    <a:gd name="connsiteY13" fmla="*/ 6445 h 9957"/>
                    <a:gd name="connsiteX14" fmla="*/ 501 w 9942"/>
                    <a:gd name="connsiteY14" fmla="*/ 9146 h 9957"/>
                    <a:gd name="connsiteX15" fmla="*/ 104 w 9942"/>
                    <a:gd name="connsiteY15" fmla="*/ 9872 h 9957"/>
                    <a:gd name="connsiteX16" fmla="*/ 2612 w 9942"/>
                    <a:gd name="connsiteY16" fmla="*/ 6847 h 9957"/>
                    <a:gd name="connsiteX17" fmla="*/ 3260 w 9942"/>
                    <a:gd name="connsiteY17" fmla="*/ 8386 h 9957"/>
                    <a:gd name="connsiteX18" fmla="*/ 3401 w 9942"/>
                    <a:gd name="connsiteY18" fmla="*/ 8351 h 9957"/>
                    <a:gd name="connsiteX19" fmla="*/ 4713 w 9942"/>
                    <a:gd name="connsiteY19" fmla="*/ 3718 h 9957"/>
                    <a:gd name="connsiteX20" fmla="*/ 5519 w 9942"/>
                    <a:gd name="connsiteY20" fmla="*/ 4959 h 9957"/>
                    <a:gd name="connsiteX21" fmla="*/ 5635 w 9942"/>
                    <a:gd name="connsiteY21" fmla="*/ 4942 h 9957"/>
                    <a:gd name="connsiteX22" fmla="*/ 7105 w 9942"/>
                    <a:gd name="connsiteY22" fmla="*/ 1060 h 9957"/>
                    <a:gd name="connsiteX23" fmla="*/ 8085 w 9942"/>
                    <a:gd name="connsiteY23" fmla="*/ 2756 h 9957"/>
                    <a:gd name="connsiteX24" fmla="*/ 8193 w 9942"/>
                    <a:gd name="connsiteY24" fmla="*/ 2791 h 9957"/>
                    <a:gd name="connsiteX25" fmla="*/ 9613 w 9942"/>
                    <a:gd name="connsiteY25" fmla="*/ 990 h 9957"/>
                    <a:gd name="connsiteX26" fmla="*/ 9373 w 9942"/>
                    <a:gd name="connsiteY26" fmla="*/ 1952 h 9957"/>
                    <a:gd name="connsiteX27" fmla="*/ 9497 w 9942"/>
                    <a:gd name="connsiteY27" fmla="*/ 2092 h 9957"/>
                    <a:gd name="connsiteX28" fmla="*/ 9921 w 9942"/>
                    <a:gd name="connsiteY28" fmla="*/ 641 h 9957"/>
                    <a:gd name="connsiteX29" fmla="*/ 9921 w 9942"/>
                    <a:gd name="connsiteY29" fmla="*/ 431 h 9957"/>
                    <a:gd name="connsiteX0" fmla="*/ 9632 w 9653"/>
                    <a:gd name="connsiteY0" fmla="*/ 433 h 9635"/>
                    <a:gd name="connsiteX1" fmla="*/ 9574 w 9653"/>
                    <a:gd name="connsiteY1" fmla="*/ 292 h 9635"/>
                    <a:gd name="connsiteX2" fmla="*/ 8687 w 9653"/>
                    <a:gd name="connsiteY2" fmla="*/ 11 h 9635"/>
                    <a:gd name="connsiteX3" fmla="*/ 8687 w 9653"/>
                    <a:gd name="connsiteY3" fmla="*/ 398 h 9635"/>
                    <a:gd name="connsiteX4" fmla="*/ 9331 w 9653"/>
                    <a:gd name="connsiteY4" fmla="*/ 538 h 9635"/>
                    <a:gd name="connsiteX5" fmla="*/ 7861 w 9653"/>
                    <a:gd name="connsiteY5" fmla="*/ 2399 h 9635"/>
                    <a:gd name="connsiteX6" fmla="*/ 6850 w 9653"/>
                    <a:gd name="connsiteY6" fmla="*/ 661 h 9635"/>
                    <a:gd name="connsiteX7" fmla="*/ 6708 w 9653"/>
                    <a:gd name="connsiteY7" fmla="*/ 696 h 9635"/>
                    <a:gd name="connsiteX8" fmla="*/ 5237 w 9653"/>
                    <a:gd name="connsiteY8" fmla="*/ 4559 h 9635"/>
                    <a:gd name="connsiteX9" fmla="*/ 4436 w 9653"/>
                    <a:gd name="connsiteY9" fmla="*/ 3312 h 9635"/>
                    <a:gd name="connsiteX10" fmla="*/ 4293 w 9653"/>
                    <a:gd name="connsiteY10" fmla="*/ 3365 h 9635"/>
                    <a:gd name="connsiteX11" fmla="*/ 2981 w 9653"/>
                    <a:gd name="connsiteY11" fmla="*/ 7965 h 9635"/>
                    <a:gd name="connsiteX12" fmla="*/ 2347 w 9653"/>
                    <a:gd name="connsiteY12" fmla="*/ 6473 h 9635"/>
                    <a:gd name="connsiteX13" fmla="*/ 2222 w 9653"/>
                    <a:gd name="connsiteY13" fmla="*/ 6473 h 9635"/>
                    <a:gd name="connsiteX14" fmla="*/ 157 w 9653"/>
                    <a:gd name="connsiteY14" fmla="*/ 9185 h 9635"/>
                    <a:gd name="connsiteX15" fmla="*/ 197 w 9653"/>
                    <a:gd name="connsiteY15" fmla="*/ 9511 h 9635"/>
                    <a:gd name="connsiteX16" fmla="*/ 2280 w 9653"/>
                    <a:gd name="connsiteY16" fmla="*/ 6877 h 9635"/>
                    <a:gd name="connsiteX17" fmla="*/ 2932 w 9653"/>
                    <a:gd name="connsiteY17" fmla="*/ 8422 h 9635"/>
                    <a:gd name="connsiteX18" fmla="*/ 3074 w 9653"/>
                    <a:gd name="connsiteY18" fmla="*/ 8387 h 9635"/>
                    <a:gd name="connsiteX19" fmla="*/ 4393 w 9653"/>
                    <a:gd name="connsiteY19" fmla="*/ 3734 h 9635"/>
                    <a:gd name="connsiteX20" fmla="*/ 5204 w 9653"/>
                    <a:gd name="connsiteY20" fmla="*/ 4980 h 9635"/>
                    <a:gd name="connsiteX21" fmla="*/ 5321 w 9653"/>
                    <a:gd name="connsiteY21" fmla="*/ 4963 h 9635"/>
                    <a:gd name="connsiteX22" fmla="*/ 6799 w 9653"/>
                    <a:gd name="connsiteY22" fmla="*/ 1065 h 9635"/>
                    <a:gd name="connsiteX23" fmla="*/ 7785 w 9653"/>
                    <a:gd name="connsiteY23" fmla="*/ 2768 h 9635"/>
                    <a:gd name="connsiteX24" fmla="*/ 7894 w 9653"/>
                    <a:gd name="connsiteY24" fmla="*/ 2803 h 9635"/>
                    <a:gd name="connsiteX25" fmla="*/ 9322 w 9653"/>
                    <a:gd name="connsiteY25" fmla="*/ 994 h 9635"/>
                    <a:gd name="connsiteX26" fmla="*/ 9081 w 9653"/>
                    <a:gd name="connsiteY26" fmla="*/ 1960 h 9635"/>
                    <a:gd name="connsiteX27" fmla="*/ 9205 w 9653"/>
                    <a:gd name="connsiteY27" fmla="*/ 2101 h 9635"/>
                    <a:gd name="connsiteX28" fmla="*/ 9632 w 9653"/>
                    <a:gd name="connsiteY28" fmla="*/ 644 h 9635"/>
                    <a:gd name="connsiteX29" fmla="*/ 9632 w 9653"/>
                    <a:gd name="connsiteY29" fmla="*/ 433 h 9635"/>
                    <a:gd name="connsiteX0" fmla="*/ 9893 w 9915"/>
                    <a:gd name="connsiteY0" fmla="*/ 449 h 9909"/>
                    <a:gd name="connsiteX1" fmla="*/ 9833 w 9915"/>
                    <a:gd name="connsiteY1" fmla="*/ 303 h 9909"/>
                    <a:gd name="connsiteX2" fmla="*/ 8914 w 9915"/>
                    <a:gd name="connsiteY2" fmla="*/ 11 h 9909"/>
                    <a:gd name="connsiteX3" fmla="*/ 8914 w 9915"/>
                    <a:gd name="connsiteY3" fmla="*/ 413 h 9909"/>
                    <a:gd name="connsiteX4" fmla="*/ 9581 w 9915"/>
                    <a:gd name="connsiteY4" fmla="*/ 558 h 9909"/>
                    <a:gd name="connsiteX5" fmla="*/ 8059 w 9915"/>
                    <a:gd name="connsiteY5" fmla="*/ 2490 h 9909"/>
                    <a:gd name="connsiteX6" fmla="*/ 7011 w 9915"/>
                    <a:gd name="connsiteY6" fmla="*/ 686 h 9909"/>
                    <a:gd name="connsiteX7" fmla="*/ 6864 w 9915"/>
                    <a:gd name="connsiteY7" fmla="*/ 722 h 9909"/>
                    <a:gd name="connsiteX8" fmla="*/ 5340 w 9915"/>
                    <a:gd name="connsiteY8" fmla="*/ 4732 h 9909"/>
                    <a:gd name="connsiteX9" fmla="*/ 4510 w 9915"/>
                    <a:gd name="connsiteY9" fmla="*/ 3437 h 9909"/>
                    <a:gd name="connsiteX10" fmla="*/ 4362 w 9915"/>
                    <a:gd name="connsiteY10" fmla="*/ 3492 h 9909"/>
                    <a:gd name="connsiteX11" fmla="*/ 3003 w 9915"/>
                    <a:gd name="connsiteY11" fmla="*/ 8267 h 9909"/>
                    <a:gd name="connsiteX12" fmla="*/ 2346 w 9915"/>
                    <a:gd name="connsiteY12" fmla="*/ 6718 h 9909"/>
                    <a:gd name="connsiteX13" fmla="*/ 2217 w 9915"/>
                    <a:gd name="connsiteY13" fmla="*/ 6718 h 9909"/>
                    <a:gd name="connsiteX14" fmla="*/ 78 w 9915"/>
                    <a:gd name="connsiteY14" fmla="*/ 9533 h 9909"/>
                    <a:gd name="connsiteX15" fmla="*/ 119 w 9915"/>
                    <a:gd name="connsiteY15" fmla="*/ 9871 h 9909"/>
                    <a:gd name="connsiteX16" fmla="*/ 2277 w 9915"/>
                    <a:gd name="connsiteY16" fmla="*/ 7138 h 9909"/>
                    <a:gd name="connsiteX17" fmla="*/ 2952 w 9915"/>
                    <a:gd name="connsiteY17" fmla="*/ 8741 h 9909"/>
                    <a:gd name="connsiteX18" fmla="*/ 3100 w 9915"/>
                    <a:gd name="connsiteY18" fmla="*/ 8705 h 9909"/>
                    <a:gd name="connsiteX19" fmla="*/ 4466 w 9915"/>
                    <a:gd name="connsiteY19" fmla="*/ 3875 h 9909"/>
                    <a:gd name="connsiteX20" fmla="*/ 5306 w 9915"/>
                    <a:gd name="connsiteY20" fmla="*/ 5169 h 9909"/>
                    <a:gd name="connsiteX21" fmla="*/ 5427 w 9915"/>
                    <a:gd name="connsiteY21" fmla="*/ 5151 h 9909"/>
                    <a:gd name="connsiteX22" fmla="*/ 6958 w 9915"/>
                    <a:gd name="connsiteY22" fmla="*/ 1105 h 9909"/>
                    <a:gd name="connsiteX23" fmla="*/ 7980 w 9915"/>
                    <a:gd name="connsiteY23" fmla="*/ 2873 h 9909"/>
                    <a:gd name="connsiteX24" fmla="*/ 8093 w 9915"/>
                    <a:gd name="connsiteY24" fmla="*/ 2909 h 9909"/>
                    <a:gd name="connsiteX25" fmla="*/ 9572 w 9915"/>
                    <a:gd name="connsiteY25" fmla="*/ 1032 h 9909"/>
                    <a:gd name="connsiteX26" fmla="*/ 9322 w 9915"/>
                    <a:gd name="connsiteY26" fmla="*/ 2034 h 9909"/>
                    <a:gd name="connsiteX27" fmla="*/ 9451 w 9915"/>
                    <a:gd name="connsiteY27" fmla="*/ 2181 h 9909"/>
                    <a:gd name="connsiteX28" fmla="*/ 9893 w 9915"/>
                    <a:gd name="connsiteY28" fmla="*/ 668 h 9909"/>
                    <a:gd name="connsiteX29" fmla="*/ 9893 w 9915"/>
                    <a:gd name="connsiteY29" fmla="*/ 449 h 9909"/>
                    <a:gd name="connsiteX0" fmla="*/ 10063 w 10085"/>
                    <a:gd name="connsiteY0" fmla="*/ 453 h 10092"/>
                    <a:gd name="connsiteX1" fmla="*/ 10002 w 10085"/>
                    <a:gd name="connsiteY1" fmla="*/ 306 h 10092"/>
                    <a:gd name="connsiteX2" fmla="*/ 9075 w 10085"/>
                    <a:gd name="connsiteY2" fmla="*/ 11 h 10092"/>
                    <a:gd name="connsiteX3" fmla="*/ 9075 w 10085"/>
                    <a:gd name="connsiteY3" fmla="*/ 417 h 10092"/>
                    <a:gd name="connsiteX4" fmla="*/ 9748 w 10085"/>
                    <a:gd name="connsiteY4" fmla="*/ 563 h 10092"/>
                    <a:gd name="connsiteX5" fmla="*/ 8213 w 10085"/>
                    <a:gd name="connsiteY5" fmla="*/ 2513 h 10092"/>
                    <a:gd name="connsiteX6" fmla="*/ 7156 w 10085"/>
                    <a:gd name="connsiteY6" fmla="*/ 692 h 10092"/>
                    <a:gd name="connsiteX7" fmla="*/ 7008 w 10085"/>
                    <a:gd name="connsiteY7" fmla="*/ 729 h 10092"/>
                    <a:gd name="connsiteX8" fmla="*/ 5471 w 10085"/>
                    <a:gd name="connsiteY8" fmla="*/ 4775 h 10092"/>
                    <a:gd name="connsiteX9" fmla="*/ 4634 w 10085"/>
                    <a:gd name="connsiteY9" fmla="*/ 3469 h 10092"/>
                    <a:gd name="connsiteX10" fmla="*/ 4484 w 10085"/>
                    <a:gd name="connsiteY10" fmla="*/ 3524 h 10092"/>
                    <a:gd name="connsiteX11" fmla="*/ 3114 w 10085"/>
                    <a:gd name="connsiteY11" fmla="*/ 8343 h 10092"/>
                    <a:gd name="connsiteX12" fmla="*/ 2451 w 10085"/>
                    <a:gd name="connsiteY12" fmla="*/ 6780 h 10092"/>
                    <a:gd name="connsiteX13" fmla="*/ 2321 w 10085"/>
                    <a:gd name="connsiteY13" fmla="*/ 6780 h 10092"/>
                    <a:gd name="connsiteX14" fmla="*/ 164 w 10085"/>
                    <a:gd name="connsiteY14" fmla="*/ 9621 h 10092"/>
                    <a:gd name="connsiteX15" fmla="*/ 205 w 10085"/>
                    <a:gd name="connsiteY15" fmla="*/ 9962 h 10092"/>
                    <a:gd name="connsiteX16" fmla="*/ 2382 w 10085"/>
                    <a:gd name="connsiteY16" fmla="*/ 7204 h 10092"/>
                    <a:gd name="connsiteX17" fmla="*/ 3062 w 10085"/>
                    <a:gd name="connsiteY17" fmla="*/ 8821 h 10092"/>
                    <a:gd name="connsiteX18" fmla="*/ 3212 w 10085"/>
                    <a:gd name="connsiteY18" fmla="*/ 8785 h 10092"/>
                    <a:gd name="connsiteX19" fmla="*/ 4589 w 10085"/>
                    <a:gd name="connsiteY19" fmla="*/ 3911 h 10092"/>
                    <a:gd name="connsiteX20" fmla="*/ 5436 w 10085"/>
                    <a:gd name="connsiteY20" fmla="*/ 5216 h 10092"/>
                    <a:gd name="connsiteX21" fmla="*/ 5559 w 10085"/>
                    <a:gd name="connsiteY21" fmla="*/ 5198 h 10092"/>
                    <a:gd name="connsiteX22" fmla="*/ 7103 w 10085"/>
                    <a:gd name="connsiteY22" fmla="*/ 1115 h 10092"/>
                    <a:gd name="connsiteX23" fmla="*/ 8133 w 10085"/>
                    <a:gd name="connsiteY23" fmla="*/ 2899 h 10092"/>
                    <a:gd name="connsiteX24" fmla="*/ 8247 w 10085"/>
                    <a:gd name="connsiteY24" fmla="*/ 2936 h 10092"/>
                    <a:gd name="connsiteX25" fmla="*/ 9739 w 10085"/>
                    <a:gd name="connsiteY25" fmla="*/ 1041 h 10092"/>
                    <a:gd name="connsiteX26" fmla="*/ 9487 w 10085"/>
                    <a:gd name="connsiteY26" fmla="*/ 2053 h 10092"/>
                    <a:gd name="connsiteX27" fmla="*/ 9617 w 10085"/>
                    <a:gd name="connsiteY27" fmla="*/ 2201 h 10092"/>
                    <a:gd name="connsiteX28" fmla="*/ 10063 w 10085"/>
                    <a:gd name="connsiteY28" fmla="*/ 674 h 10092"/>
                    <a:gd name="connsiteX29" fmla="*/ 10063 w 10085"/>
                    <a:gd name="connsiteY29" fmla="*/ 453 h 10092"/>
                    <a:gd name="connsiteX0" fmla="*/ 10063 w 10085"/>
                    <a:gd name="connsiteY0" fmla="*/ 453 h 10092"/>
                    <a:gd name="connsiteX1" fmla="*/ 10002 w 10085"/>
                    <a:gd name="connsiteY1" fmla="*/ 306 h 10092"/>
                    <a:gd name="connsiteX2" fmla="*/ 9075 w 10085"/>
                    <a:gd name="connsiteY2" fmla="*/ 11 h 10092"/>
                    <a:gd name="connsiteX3" fmla="*/ 9075 w 10085"/>
                    <a:gd name="connsiteY3" fmla="*/ 417 h 10092"/>
                    <a:gd name="connsiteX4" fmla="*/ 9748 w 10085"/>
                    <a:gd name="connsiteY4" fmla="*/ 563 h 10092"/>
                    <a:gd name="connsiteX5" fmla="*/ 8213 w 10085"/>
                    <a:gd name="connsiteY5" fmla="*/ 2513 h 10092"/>
                    <a:gd name="connsiteX6" fmla="*/ 7156 w 10085"/>
                    <a:gd name="connsiteY6" fmla="*/ 692 h 10092"/>
                    <a:gd name="connsiteX7" fmla="*/ 7008 w 10085"/>
                    <a:gd name="connsiteY7" fmla="*/ 729 h 10092"/>
                    <a:gd name="connsiteX8" fmla="*/ 5471 w 10085"/>
                    <a:gd name="connsiteY8" fmla="*/ 4775 h 10092"/>
                    <a:gd name="connsiteX9" fmla="*/ 4634 w 10085"/>
                    <a:gd name="connsiteY9" fmla="*/ 3469 h 10092"/>
                    <a:gd name="connsiteX10" fmla="*/ 4484 w 10085"/>
                    <a:gd name="connsiteY10" fmla="*/ 3524 h 10092"/>
                    <a:gd name="connsiteX11" fmla="*/ 3114 w 10085"/>
                    <a:gd name="connsiteY11" fmla="*/ 8343 h 10092"/>
                    <a:gd name="connsiteX12" fmla="*/ 2451 w 10085"/>
                    <a:gd name="connsiteY12" fmla="*/ 6780 h 10092"/>
                    <a:gd name="connsiteX13" fmla="*/ 2321 w 10085"/>
                    <a:gd name="connsiteY13" fmla="*/ 6780 h 10092"/>
                    <a:gd name="connsiteX14" fmla="*/ 164 w 10085"/>
                    <a:gd name="connsiteY14" fmla="*/ 9621 h 10092"/>
                    <a:gd name="connsiteX15" fmla="*/ 205 w 10085"/>
                    <a:gd name="connsiteY15" fmla="*/ 9962 h 10092"/>
                    <a:gd name="connsiteX16" fmla="*/ 2382 w 10085"/>
                    <a:gd name="connsiteY16" fmla="*/ 7204 h 10092"/>
                    <a:gd name="connsiteX17" fmla="*/ 3062 w 10085"/>
                    <a:gd name="connsiteY17" fmla="*/ 8821 h 10092"/>
                    <a:gd name="connsiteX18" fmla="*/ 3212 w 10085"/>
                    <a:gd name="connsiteY18" fmla="*/ 8785 h 10092"/>
                    <a:gd name="connsiteX19" fmla="*/ 4589 w 10085"/>
                    <a:gd name="connsiteY19" fmla="*/ 3911 h 10092"/>
                    <a:gd name="connsiteX20" fmla="*/ 5436 w 10085"/>
                    <a:gd name="connsiteY20" fmla="*/ 5216 h 10092"/>
                    <a:gd name="connsiteX21" fmla="*/ 5559 w 10085"/>
                    <a:gd name="connsiteY21" fmla="*/ 5198 h 10092"/>
                    <a:gd name="connsiteX22" fmla="*/ 7103 w 10085"/>
                    <a:gd name="connsiteY22" fmla="*/ 1115 h 10092"/>
                    <a:gd name="connsiteX23" fmla="*/ 8133 w 10085"/>
                    <a:gd name="connsiteY23" fmla="*/ 2899 h 10092"/>
                    <a:gd name="connsiteX24" fmla="*/ 8247 w 10085"/>
                    <a:gd name="connsiteY24" fmla="*/ 2936 h 10092"/>
                    <a:gd name="connsiteX25" fmla="*/ 9739 w 10085"/>
                    <a:gd name="connsiteY25" fmla="*/ 1041 h 10092"/>
                    <a:gd name="connsiteX26" fmla="*/ 9487 w 10085"/>
                    <a:gd name="connsiteY26" fmla="*/ 2053 h 10092"/>
                    <a:gd name="connsiteX27" fmla="*/ 9617 w 10085"/>
                    <a:gd name="connsiteY27" fmla="*/ 2201 h 10092"/>
                    <a:gd name="connsiteX28" fmla="*/ 10063 w 10085"/>
                    <a:gd name="connsiteY28" fmla="*/ 674 h 10092"/>
                    <a:gd name="connsiteX29" fmla="*/ 10063 w 10085"/>
                    <a:gd name="connsiteY29" fmla="*/ 453 h 10092"/>
                    <a:gd name="connsiteX0" fmla="*/ 10063 w 10085"/>
                    <a:gd name="connsiteY0" fmla="*/ 453 h 10092"/>
                    <a:gd name="connsiteX1" fmla="*/ 10002 w 10085"/>
                    <a:gd name="connsiteY1" fmla="*/ 306 h 10092"/>
                    <a:gd name="connsiteX2" fmla="*/ 9075 w 10085"/>
                    <a:gd name="connsiteY2" fmla="*/ 11 h 10092"/>
                    <a:gd name="connsiteX3" fmla="*/ 9075 w 10085"/>
                    <a:gd name="connsiteY3" fmla="*/ 417 h 10092"/>
                    <a:gd name="connsiteX4" fmla="*/ 9748 w 10085"/>
                    <a:gd name="connsiteY4" fmla="*/ 563 h 10092"/>
                    <a:gd name="connsiteX5" fmla="*/ 8213 w 10085"/>
                    <a:gd name="connsiteY5" fmla="*/ 2513 h 10092"/>
                    <a:gd name="connsiteX6" fmla="*/ 7156 w 10085"/>
                    <a:gd name="connsiteY6" fmla="*/ 692 h 10092"/>
                    <a:gd name="connsiteX7" fmla="*/ 7008 w 10085"/>
                    <a:gd name="connsiteY7" fmla="*/ 729 h 10092"/>
                    <a:gd name="connsiteX8" fmla="*/ 5471 w 10085"/>
                    <a:gd name="connsiteY8" fmla="*/ 4775 h 10092"/>
                    <a:gd name="connsiteX9" fmla="*/ 4634 w 10085"/>
                    <a:gd name="connsiteY9" fmla="*/ 3469 h 10092"/>
                    <a:gd name="connsiteX10" fmla="*/ 4484 w 10085"/>
                    <a:gd name="connsiteY10" fmla="*/ 3524 h 10092"/>
                    <a:gd name="connsiteX11" fmla="*/ 3114 w 10085"/>
                    <a:gd name="connsiteY11" fmla="*/ 8343 h 10092"/>
                    <a:gd name="connsiteX12" fmla="*/ 2451 w 10085"/>
                    <a:gd name="connsiteY12" fmla="*/ 6780 h 10092"/>
                    <a:gd name="connsiteX13" fmla="*/ 2321 w 10085"/>
                    <a:gd name="connsiteY13" fmla="*/ 6780 h 10092"/>
                    <a:gd name="connsiteX14" fmla="*/ 164 w 10085"/>
                    <a:gd name="connsiteY14" fmla="*/ 9621 h 10092"/>
                    <a:gd name="connsiteX15" fmla="*/ 205 w 10085"/>
                    <a:gd name="connsiteY15" fmla="*/ 9962 h 10092"/>
                    <a:gd name="connsiteX16" fmla="*/ 2382 w 10085"/>
                    <a:gd name="connsiteY16" fmla="*/ 7204 h 10092"/>
                    <a:gd name="connsiteX17" fmla="*/ 3062 w 10085"/>
                    <a:gd name="connsiteY17" fmla="*/ 8821 h 10092"/>
                    <a:gd name="connsiteX18" fmla="*/ 3212 w 10085"/>
                    <a:gd name="connsiteY18" fmla="*/ 8785 h 10092"/>
                    <a:gd name="connsiteX19" fmla="*/ 4589 w 10085"/>
                    <a:gd name="connsiteY19" fmla="*/ 3911 h 10092"/>
                    <a:gd name="connsiteX20" fmla="*/ 5436 w 10085"/>
                    <a:gd name="connsiteY20" fmla="*/ 5216 h 10092"/>
                    <a:gd name="connsiteX21" fmla="*/ 5559 w 10085"/>
                    <a:gd name="connsiteY21" fmla="*/ 5198 h 10092"/>
                    <a:gd name="connsiteX22" fmla="*/ 7103 w 10085"/>
                    <a:gd name="connsiteY22" fmla="*/ 1115 h 10092"/>
                    <a:gd name="connsiteX23" fmla="*/ 8133 w 10085"/>
                    <a:gd name="connsiteY23" fmla="*/ 2899 h 10092"/>
                    <a:gd name="connsiteX24" fmla="*/ 8247 w 10085"/>
                    <a:gd name="connsiteY24" fmla="*/ 2936 h 10092"/>
                    <a:gd name="connsiteX25" fmla="*/ 9739 w 10085"/>
                    <a:gd name="connsiteY25" fmla="*/ 1041 h 10092"/>
                    <a:gd name="connsiteX26" fmla="*/ 9487 w 10085"/>
                    <a:gd name="connsiteY26" fmla="*/ 2053 h 10092"/>
                    <a:gd name="connsiteX27" fmla="*/ 9617 w 10085"/>
                    <a:gd name="connsiteY27" fmla="*/ 2201 h 10092"/>
                    <a:gd name="connsiteX28" fmla="*/ 10063 w 10085"/>
                    <a:gd name="connsiteY28" fmla="*/ 674 h 10092"/>
                    <a:gd name="connsiteX29" fmla="*/ 10063 w 10085"/>
                    <a:gd name="connsiteY29" fmla="*/ 453 h 10092"/>
                    <a:gd name="connsiteX0" fmla="*/ 10063 w 10085"/>
                    <a:gd name="connsiteY0" fmla="*/ 453 h 10092"/>
                    <a:gd name="connsiteX1" fmla="*/ 10002 w 10085"/>
                    <a:gd name="connsiteY1" fmla="*/ 306 h 10092"/>
                    <a:gd name="connsiteX2" fmla="*/ 9075 w 10085"/>
                    <a:gd name="connsiteY2" fmla="*/ 11 h 10092"/>
                    <a:gd name="connsiteX3" fmla="*/ 9075 w 10085"/>
                    <a:gd name="connsiteY3" fmla="*/ 417 h 10092"/>
                    <a:gd name="connsiteX4" fmla="*/ 9748 w 10085"/>
                    <a:gd name="connsiteY4" fmla="*/ 563 h 10092"/>
                    <a:gd name="connsiteX5" fmla="*/ 8213 w 10085"/>
                    <a:gd name="connsiteY5" fmla="*/ 2513 h 10092"/>
                    <a:gd name="connsiteX6" fmla="*/ 7156 w 10085"/>
                    <a:gd name="connsiteY6" fmla="*/ 692 h 10092"/>
                    <a:gd name="connsiteX7" fmla="*/ 7008 w 10085"/>
                    <a:gd name="connsiteY7" fmla="*/ 729 h 10092"/>
                    <a:gd name="connsiteX8" fmla="*/ 5471 w 10085"/>
                    <a:gd name="connsiteY8" fmla="*/ 4775 h 10092"/>
                    <a:gd name="connsiteX9" fmla="*/ 4634 w 10085"/>
                    <a:gd name="connsiteY9" fmla="*/ 3469 h 10092"/>
                    <a:gd name="connsiteX10" fmla="*/ 4484 w 10085"/>
                    <a:gd name="connsiteY10" fmla="*/ 3524 h 10092"/>
                    <a:gd name="connsiteX11" fmla="*/ 3114 w 10085"/>
                    <a:gd name="connsiteY11" fmla="*/ 8343 h 10092"/>
                    <a:gd name="connsiteX12" fmla="*/ 2451 w 10085"/>
                    <a:gd name="connsiteY12" fmla="*/ 6780 h 10092"/>
                    <a:gd name="connsiteX13" fmla="*/ 2321 w 10085"/>
                    <a:gd name="connsiteY13" fmla="*/ 6780 h 10092"/>
                    <a:gd name="connsiteX14" fmla="*/ 164 w 10085"/>
                    <a:gd name="connsiteY14" fmla="*/ 9621 h 10092"/>
                    <a:gd name="connsiteX15" fmla="*/ 205 w 10085"/>
                    <a:gd name="connsiteY15" fmla="*/ 9962 h 10092"/>
                    <a:gd name="connsiteX16" fmla="*/ 2382 w 10085"/>
                    <a:gd name="connsiteY16" fmla="*/ 7204 h 10092"/>
                    <a:gd name="connsiteX17" fmla="*/ 3062 w 10085"/>
                    <a:gd name="connsiteY17" fmla="*/ 8821 h 10092"/>
                    <a:gd name="connsiteX18" fmla="*/ 3212 w 10085"/>
                    <a:gd name="connsiteY18" fmla="*/ 8785 h 10092"/>
                    <a:gd name="connsiteX19" fmla="*/ 4589 w 10085"/>
                    <a:gd name="connsiteY19" fmla="*/ 3911 h 10092"/>
                    <a:gd name="connsiteX20" fmla="*/ 5436 w 10085"/>
                    <a:gd name="connsiteY20" fmla="*/ 5216 h 10092"/>
                    <a:gd name="connsiteX21" fmla="*/ 5559 w 10085"/>
                    <a:gd name="connsiteY21" fmla="*/ 5198 h 10092"/>
                    <a:gd name="connsiteX22" fmla="*/ 7103 w 10085"/>
                    <a:gd name="connsiteY22" fmla="*/ 1115 h 10092"/>
                    <a:gd name="connsiteX23" fmla="*/ 8133 w 10085"/>
                    <a:gd name="connsiteY23" fmla="*/ 2899 h 10092"/>
                    <a:gd name="connsiteX24" fmla="*/ 8247 w 10085"/>
                    <a:gd name="connsiteY24" fmla="*/ 2936 h 10092"/>
                    <a:gd name="connsiteX25" fmla="*/ 9739 w 10085"/>
                    <a:gd name="connsiteY25" fmla="*/ 1041 h 10092"/>
                    <a:gd name="connsiteX26" fmla="*/ 9487 w 10085"/>
                    <a:gd name="connsiteY26" fmla="*/ 2053 h 10092"/>
                    <a:gd name="connsiteX27" fmla="*/ 9617 w 10085"/>
                    <a:gd name="connsiteY27" fmla="*/ 2201 h 10092"/>
                    <a:gd name="connsiteX28" fmla="*/ 10063 w 10085"/>
                    <a:gd name="connsiteY28" fmla="*/ 674 h 10092"/>
                    <a:gd name="connsiteX29" fmla="*/ 10063 w 10085"/>
                    <a:gd name="connsiteY29" fmla="*/ 453 h 10092"/>
                    <a:gd name="connsiteX0" fmla="*/ 10063 w 10085"/>
                    <a:gd name="connsiteY0" fmla="*/ 453 h 10092"/>
                    <a:gd name="connsiteX1" fmla="*/ 10002 w 10085"/>
                    <a:gd name="connsiteY1" fmla="*/ 306 h 10092"/>
                    <a:gd name="connsiteX2" fmla="*/ 9075 w 10085"/>
                    <a:gd name="connsiteY2" fmla="*/ 11 h 10092"/>
                    <a:gd name="connsiteX3" fmla="*/ 9075 w 10085"/>
                    <a:gd name="connsiteY3" fmla="*/ 417 h 10092"/>
                    <a:gd name="connsiteX4" fmla="*/ 9748 w 10085"/>
                    <a:gd name="connsiteY4" fmla="*/ 563 h 10092"/>
                    <a:gd name="connsiteX5" fmla="*/ 8213 w 10085"/>
                    <a:gd name="connsiteY5" fmla="*/ 2513 h 10092"/>
                    <a:gd name="connsiteX6" fmla="*/ 7156 w 10085"/>
                    <a:gd name="connsiteY6" fmla="*/ 692 h 10092"/>
                    <a:gd name="connsiteX7" fmla="*/ 7008 w 10085"/>
                    <a:gd name="connsiteY7" fmla="*/ 729 h 10092"/>
                    <a:gd name="connsiteX8" fmla="*/ 5471 w 10085"/>
                    <a:gd name="connsiteY8" fmla="*/ 4775 h 10092"/>
                    <a:gd name="connsiteX9" fmla="*/ 4634 w 10085"/>
                    <a:gd name="connsiteY9" fmla="*/ 3469 h 10092"/>
                    <a:gd name="connsiteX10" fmla="*/ 4484 w 10085"/>
                    <a:gd name="connsiteY10" fmla="*/ 3524 h 10092"/>
                    <a:gd name="connsiteX11" fmla="*/ 3114 w 10085"/>
                    <a:gd name="connsiteY11" fmla="*/ 8343 h 10092"/>
                    <a:gd name="connsiteX12" fmla="*/ 2451 w 10085"/>
                    <a:gd name="connsiteY12" fmla="*/ 6780 h 10092"/>
                    <a:gd name="connsiteX13" fmla="*/ 2321 w 10085"/>
                    <a:gd name="connsiteY13" fmla="*/ 6780 h 10092"/>
                    <a:gd name="connsiteX14" fmla="*/ 164 w 10085"/>
                    <a:gd name="connsiteY14" fmla="*/ 9621 h 10092"/>
                    <a:gd name="connsiteX15" fmla="*/ 205 w 10085"/>
                    <a:gd name="connsiteY15" fmla="*/ 9962 h 10092"/>
                    <a:gd name="connsiteX16" fmla="*/ 2382 w 10085"/>
                    <a:gd name="connsiteY16" fmla="*/ 7204 h 10092"/>
                    <a:gd name="connsiteX17" fmla="*/ 3062 w 10085"/>
                    <a:gd name="connsiteY17" fmla="*/ 8821 h 10092"/>
                    <a:gd name="connsiteX18" fmla="*/ 3212 w 10085"/>
                    <a:gd name="connsiteY18" fmla="*/ 8785 h 10092"/>
                    <a:gd name="connsiteX19" fmla="*/ 4589 w 10085"/>
                    <a:gd name="connsiteY19" fmla="*/ 3911 h 10092"/>
                    <a:gd name="connsiteX20" fmla="*/ 5436 w 10085"/>
                    <a:gd name="connsiteY20" fmla="*/ 5216 h 10092"/>
                    <a:gd name="connsiteX21" fmla="*/ 5559 w 10085"/>
                    <a:gd name="connsiteY21" fmla="*/ 5198 h 10092"/>
                    <a:gd name="connsiteX22" fmla="*/ 7103 w 10085"/>
                    <a:gd name="connsiteY22" fmla="*/ 1115 h 10092"/>
                    <a:gd name="connsiteX23" fmla="*/ 8133 w 10085"/>
                    <a:gd name="connsiteY23" fmla="*/ 2899 h 10092"/>
                    <a:gd name="connsiteX24" fmla="*/ 8247 w 10085"/>
                    <a:gd name="connsiteY24" fmla="*/ 2936 h 10092"/>
                    <a:gd name="connsiteX25" fmla="*/ 9739 w 10085"/>
                    <a:gd name="connsiteY25" fmla="*/ 1041 h 10092"/>
                    <a:gd name="connsiteX26" fmla="*/ 9487 w 10085"/>
                    <a:gd name="connsiteY26" fmla="*/ 2053 h 10092"/>
                    <a:gd name="connsiteX27" fmla="*/ 9617 w 10085"/>
                    <a:gd name="connsiteY27" fmla="*/ 2201 h 10092"/>
                    <a:gd name="connsiteX28" fmla="*/ 10063 w 10085"/>
                    <a:gd name="connsiteY28" fmla="*/ 674 h 10092"/>
                    <a:gd name="connsiteX29" fmla="*/ 10063 w 10085"/>
                    <a:gd name="connsiteY29" fmla="*/ 453 h 10092"/>
                    <a:gd name="connsiteX0" fmla="*/ 10043 w 10065"/>
                    <a:gd name="connsiteY0" fmla="*/ 453 h 10092"/>
                    <a:gd name="connsiteX1" fmla="*/ 9982 w 10065"/>
                    <a:gd name="connsiteY1" fmla="*/ 306 h 10092"/>
                    <a:gd name="connsiteX2" fmla="*/ 9055 w 10065"/>
                    <a:gd name="connsiteY2" fmla="*/ 11 h 10092"/>
                    <a:gd name="connsiteX3" fmla="*/ 9055 w 10065"/>
                    <a:gd name="connsiteY3" fmla="*/ 417 h 10092"/>
                    <a:gd name="connsiteX4" fmla="*/ 9728 w 10065"/>
                    <a:gd name="connsiteY4" fmla="*/ 563 h 10092"/>
                    <a:gd name="connsiteX5" fmla="*/ 8193 w 10065"/>
                    <a:gd name="connsiteY5" fmla="*/ 2513 h 10092"/>
                    <a:gd name="connsiteX6" fmla="*/ 7136 w 10065"/>
                    <a:gd name="connsiteY6" fmla="*/ 692 h 10092"/>
                    <a:gd name="connsiteX7" fmla="*/ 6988 w 10065"/>
                    <a:gd name="connsiteY7" fmla="*/ 729 h 10092"/>
                    <a:gd name="connsiteX8" fmla="*/ 5451 w 10065"/>
                    <a:gd name="connsiteY8" fmla="*/ 4775 h 10092"/>
                    <a:gd name="connsiteX9" fmla="*/ 4614 w 10065"/>
                    <a:gd name="connsiteY9" fmla="*/ 3469 h 10092"/>
                    <a:gd name="connsiteX10" fmla="*/ 4464 w 10065"/>
                    <a:gd name="connsiteY10" fmla="*/ 3524 h 10092"/>
                    <a:gd name="connsiteX11" fmla="*/ 3094 w 10065"/>
                    <a:gd name="connsiteY11" fmla="*/ 8343 h 10092"/>
                    <a:gd name="connsiteX12" fmla="*/ 2431 w 10065"/>
                    <a:gd name="connsiteY12" fmla="*/ 6780 h 10092"/>
                    <a:gd name="connsiteX13" fmla="*/ 2301 w 10065"/>
                    <a:gd name="connsiteY13" fmla="*/ 6780 h 10092"/>
                    <a:gd name="connsiteX14" fmla="*/ 144 w 10065"/>
                    <a:gd name="connsiteY14" fmla="*/ 9621 h 10092"/>
                    <a:gd name="connsiteX15" fmla="*/ 219 w 10065"/>
                    <a:gd name="connsiteY15" fmla="*/ 9962 h 10092"/>
                    <a:gd name="connsiteX16" fmla="*/ 2362 w 10065"/>
                    <a:gd name="connsiteY16" fmla="*/ 7204 h 10092"/>
                    <a:gd name="connsiteX17" fmla="*/ 3042 w 10065"/>
                    <a:gd name="connsiteY17" fmla="*/ 8821 h 10092"/>
                    <a:gd name="connsiteX18" fmla="*/ 3192 w 10065"/>
                    <a:gd name="connsiteY18" fmla="*/ 8785 h 10092"/>
                    <a:gd name="connsiteX19" fmla="*/ 4569 w 10065"/>
                    <a:gd name="connsiteY19" fmla="*/ 3911 h 10092"/>
                    <a:gd name="connsiteX20" fmla="*/ 5416 w 10065"/>
                    <a:gd name="connsiteY20" fmla="*/ 5216 h 10092"/>
                    <a:gd name="connsiteX21" fmla="*/ 5539 w 10065"/>
                    <a:gd name="connsiteY21" fmla="*/ 5198 h 10092"/>
                    <a:gd name="connsiteX22" fmla="*/ 7083 w 10065"/>
                    <a:gd name="connsiteY22" fmla="*/ 1115 h 10092"/>
                    <a:gd name="connsiteX23" fmla="*/ 8113 w 10065"/>
                    <a:gd name="connsiteY23" fmla="*/ 2899 h 10092"/>
                    <a:gd name="connsiteX24" fmla="*/ 8227 w 10065"/>
                    <a:gd name="connsiteY24" fmla="*/ 2936 h 10092"/>
                    <a:gd name="connsiteX25" fmla="*/ 9719 w 10065"/>
                    <a:gd name="connsiteY25" fmla="*/ 1041 h 10092"/>
                    <a:gd name="connsiteX26" fmla="*/ 9467 w 10065"/>
                    <a:gd name="connsiteY26" fmla="*/ 2053 h 10092"/>
                    <a:gd name="connsiteX27" fmla="*/ 9597 w 10065"/>
                    <a:gd name="connsiteY27" fmla="*/ 2201 h 10092"/>
                    <a:gd name="connsiteX28" fmla="*/ 10043 w 10065"/>
                    <a:gd name="connsiteY28" fmla="*/ 674 h 10092"/>
                    <a:gd name="connsiteX29" fmla="*/ 10043 w 10065"/>
                    <a:gd name="connsiteY29" fmla="*/ 453 h 10092"/>
                    <a:gd name="connsiteX0" fmla="*/ 9990 w 10012"/>
                    <a:gd name="connsiteY0" fmla="*/ 453 h 10036"/>
                    <a:gd name="connsiteX1" fmla="*/ 9929 w 10012"/>
                    <a:gd name="connsiteY1" fmla="*/ 306 h 10036"/>
                    <a:gd name="connsiteX2" fmla="*/ 9002 w 10012"/>
                    <a:gd name="connsiteY2" fmla="*/ 11 h 10036"/>
                    <a:gd name="connsiteX3" fmla="*/ 9002 w 10012"/>
                    <a:gd name="connsiteY3" fmla="*/ 417 h 10036"/>
                    <a:gd name="connsiteX4" fmla="*/ 9675 w 10012"/>
                    <a:gd name="connsiteY4" fmla="*/ 563 h 10036"/>
                    <a:gd name="connsiteX5" fmla="*/ 8140 w 10012"/>
                    <a:gd name="connsiteY5" fmla="*/ 2513 h 10036"/>
                    <a:gd name="connsiteX6" fmla="*/ 7083 w 10012"/>
                    <a:gd name="connsiteY6" fmla="*/ 692 h 10036"/>
                    <a:gd name="connsiteX7" fmla="*/ 6935 w 10012"/>
                    <a:gd name="connsiteY7" fmla="*/ 729 h 10036"/>
                    <a:gd name="connsiteX8" fmla="*/ 5398 w 10012"/>
                    <a:gd name="connsiteY8" fmla="*/ 4775 h 10036"/>
                    <a:gd name="connsiteX9" fmla="*/ 4561 w 10012"/>
                    <a:gd name="connsiteY9" fmla="*/ 3469 h 10036"/>
                    <a:gd name="connsiteX10" fmla="*/ 4411 w 10012"/>
                    <a:gd name="connsiteY10" fmla="*/ 3524 h 10036"/>
                    <a:gd name="connsiteX11" fmla="*/ 3041 w 10012"/>
                    <a:gd name="connsiteY11" fmla="*/ 8343 h 10036"/>
                    <a:gd name="connsiteX12" fmla="*/ 2378 w 10012"/>
                    <a:gd name="connsiteY12" fmla="*/ 6780 h 10036"/>
                    <a:gd name="connsiteX13" fmla="*/ 2248 w 10012"/>
                    <a:gd name="connsiteY13" fmla="*/ 6780 h 10036"/>
                    <a:gd name="connsiteX14" fmla="*/ 91 w 10012"/>
                    <a:gd name="connsiteY14" fmla="*/ 9621 h 10036"/>
                    <a:gd name="connsiteX15" fmla="*/ 166 w 10012"/>
                    <a:gd name="connsiteY15" fmla="*/ 9962 h 10036"/>
                    <a:gd name="connsiteX16" fmla="*/ 2309 w 10012"/>
                    <a:gd name="connsiteY16" fmla="*/ 7204 h 10036"/>
                    <a:gd name="connsiteX17" fmla="*/ 2989 w 10012"/>
                    <a:gd name="connsiteY17" fmla="*/ 8821 h 10036"/>
                    <a:gd name="connsiteX18" fmla="*/ 3139 w 10012"/>
                    <a:gd name="connsiteY18" fmla="*/ 8785 h 10036"/>
                    <a:gd name="connsiteX19" fmla="*/ 4516 w 10012"/>
                    <a:gd name="connsiteY19" fmla="*/ 3911 h 10036"/>
                    <a:gd name="connsiteX20" fmla="*/ 5363 w 10012"/>
                    <a:gd name="connsiteY20" fmla="*/ 5216 h 10036"/>
                    <a:gd name="connsiteX21" fmla="*/ 5486 w 10012"/>
                    <a:gd name="connsiteY21" fmla="*/ 5198 h 10036"/>
                    <a:gd name="connsiteX22" fmla="*/ 7030 w 10012"/>
                    <a:gd name="connsiteY22" fmla="*/ 1115 h 10036"/>
                    <a:gd name="connsiteX23" fmla="*/ 8060 w 10012"/>
                    <a:gd name="connsiteY23" fmla="*/ 2899 h 10036"/>
                    <a:gd name="connsiteX24" fmla="*/ 8174 w 10012"/>
                    <a:gd name="connsiteY24" fmla="*/ 2936 h 10036"/>
                    <a:gd name="connsiteX25" fmla="*/ 9666 w 10012"/>
                    <a:gd name="connsiteY25" fmla="*/ 1041 h 10036"/>
                    <a:gd name="connsiteX26" fmla="*/ 9414 w 10012"/>
                    <a:gd name="connsiteY26" fmla="*/ 2053 h 10036"/>
                    <a:gd name="connsiteX27" fmla="*/ 9544 w 10012"/>
                    <a:gd name="connsiteY27" fmla="*/ 2201 h 10036"/>
                    <a:gd name="connsiteX28" fmla="*/ 9990 w 10012"/>
                    <a:gd name="connsiteY28" fmla="*/ 674 h 10036"/>
                    <a:gd name="connsiteX29" fmla="*/ 9990 w 10012"/>
                    <a:gd name="connsiteY29" fmla="*/ 453 h 10036"/>
                    <a:gd name="connsiteX0" fmla="*/ 9964 w 9986"/>
                    <a:gd name="connsiteY0" fmla="*/ 453 h 10001"/>
                    <a:gd name="connsiteX1" fmla="*/ 9903 w 9986"/>
                    <a:gd name="connsiteY1" fmla="*/ 306 h 10001"/>
                    <a:gd name="connsiteX2" fmla="*/ 8976 w 9986"/>
                    <a:gd name="connsiteY2" fmla="*/ 11 h 10001"/>
                    <a:gd name="connsiteX3" fmla="*/ 8976 w 9986"/>
                    <a:gd name="connsiteY3" fmla="*/ 417 h 10001"/>
                    <a:gd name="connsiteX4" fmla="*/ 9649 w 9986"/>
                    <a:gd name="connsiteY4" fmla="*/ 563 h 10001"/>
                    <a:gd name="connsiteX5" fmla="*/ 8114 w 9986"/>
                    <a:gd name="connsiteY5" fmla="*/ 2513 h 10001"/>
                    <a:gd name="connsiteX6" fmla="*/ 7057 w 9986"/>
                    <a:gd name="connsiteY6" fmla="*/ 692 h 10001"/>
                    <a:gd name="connsiteX7" fmla="*/ 6909 w 9986"/>
                    <a:gd name="connsiteY7" fmla="*/ 729 h 10001"/>
                    <a:gd name="connsiteX8" fmla="*/ 5372 w 9986"/>
                    <a:gd name="connsiteY8" fmla="*/ 4775 h 10001"/>
                    <a:gd name="connsiteX9" fmla="*/ 4535 w 9986"/>
                    <a:gd name="connsiteY9" fmla="*/ 3469 h 10001"/>
                    <a:gd name="connsiteX10" fmla="*/ 4385 w 9986"/>
                    <a:gd name="connsiteY10" fmla="*/ 3524 h 10001"/>
                    <a:gd name="connsiteX11" fmla="*/ 3015 w 9986"/>
                    <a:gd name="connsiteY11" fmla="*/ 8343 h 10001"/>
                    <a:gd name="connsiteX12" fmla="*/ 2352 w 9986"/>
                    <a:gd name="connsiteY12" fmla="*/ 6780 h 10001"/>
                    <a:gd name="connsiteX13" fmla="*/ 2222 w 9986"/>
                    <a:gd name="connsiteY13" fmla="*/ 6780 h 10001"/>
                    <a:gd name="connsiteX14" fmla="*/ 65 w 9986"/>
                    <a:gd name="connsiteY14" fmla="*/ 9621 h 10001"/>
                    <a:gd name="connsiteX15" fmla="*/ 140 w 9986"/>
                    <a:gd name="connsiteY15" fmla="*/ 9962 h 10001"/>
                    <a:gd name="connsiteX16" fmla="*/ 2283 w 9986"/>
                    <a:gd name="connsiteY16" fmla="*/ 7204 h 10001"/>
                    <a:gd name="connsiteX17" fmla="*/ 2963 w 9986"/>
                    <a:gd name="connsiteY17" fmla="*/ 8821 h 10001"/>
                    <a:gd name="connsiteX18" fmla="*/ 3113 w 9986"/>
                    <a:gd name="connsiteY18" fmla="*/ 8785 h 10001"/>
                    <a:gd name="connsiteX19" fmla="*/ 4490 w 9986"/>
                    <a:gd name="connsiteY19" fmla="*/ 3911 h 10001"/>
                    <a:gd name="connsiteX20" fmla="*/ 5337 w 9986"/>
                    <a:gd name="connsiteY20" fmla="*/ 5216 h 10001"/>
                    <a:gd name="connsiteX21" fmla="*/ 5460 w 9986"/>
                    <a:gd name="connsiteY21" fmla="*/ 5198 h 10001"/>
                    <a:gd name="connsiteX22" fmla="*/ 7004 w 9986"/>
                    <a:gd name="connsiteY22" fmla="*/ 1115 h 10001"/>
                    <a:gd name="connsiteX23" fmla="*/ 8034 w 9986"/>
                    <a:gd name="connsiteY23" fmla="*/ 2899 h 10001"/>
                    <a:gd name="connsiteX24" fmla="*/ 8148 w 9986"/>
                    <a:gd name="connsiteY24" fmla="*/ 2936 h 10001"/>
                    <a:gd name="connsiteX25" fmla="*/ 9640 w 9986"/>
                    <a:gd name="connsiteY25" fmla="*/ 1041 h 10001"/>
                    <a:gd name="connsiteX26" fmla="*/ 9388 w 9986"/>
                    <a:gd name="connsiteY26" fmla="*/ 2053 h 10001"/>
                    <a:gd name="connsiteX27" fmla="*/ 9518 w 9986"/>
                    <a:gd name="connsiteY27" fmla="*/ 2201 h 10001"/>
                    <a:gd name="connsiteX28" fmla="*/ 9964 w 9986"/>
                    <a:gd name="connsiteY28" fmla="*/ 674 h 10001"/>
                    <a:gd name="connsiteX29" fmla="*/ 9964 w 9986"/>
                    <a:gd name="connsiteY29" fmla="*/ 453 h 10001"/>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7067 w 10000"/>
                    <a:gd name="connsiteY6" fmla="*/ 692 h 10000"/>
                    <a:gd name="connsiteX7" fmla="*/ 6919 w 10000"/>
                    <a:gd name="connsiteY7" fmla="*/ 729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7014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7067 w 10000"/>
                    <a:gd name="connsiteY6" fmla="*/ 692 h 10000"/>
                    <a:gd name="connsiteX7" fmla="*/ 6919 w 10000"/>
                    <a:gd name="connsiteY7" fmla="*/ 729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7014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7067 w 10000"/>
                    <a:gd name="connsiteY6" fmla="*/ 692 h 10000"/>
                    <a:gd name="connsiteX7" fmla="*/ 6865 w 10000"/>
                    <a:gd name="connsiteY7" fmla="*/ 729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7014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7005 w 10000"/>
                    <a:gd name="connsiteY6" fmla="*/ 692 h 10000"/>
                    <a:gd name="connsiteX7" fmla="*/ 6865 w 10000"/>
                    <a:gd name="connsiteY7" fmla="*/ 729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7014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7005 w 10000"/>
                    <a:gd name="connsiteY6" fmla="*/ 692 h 10000"/>
                    <a:gd name="connsiteX7" fmla="*/ 6865 w 10000"/>
                    <a:gd name="connsiteY7" fmla="*/ 729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945 w 10000"/>
                    <a:gd name="connsiteY22" fmla="*/ 1099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7005 w 10000"/>
                    <a:gd name="connsiteY6" fmla="*/ 692 h 10000"/>
                    <a:gd name="connsiteX7" fmla="*/ 6865 w 10000"/>
                    <a:gd name="connsiteY7" fmla="*/ 729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945 w 10000"/>
                    <a:gd name="connsiteY22" fmla="*/ 1099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7005 w 10000"/>
                    <a:gd name="connsiteY6" fmla="*/ 692 h 10000"/>
                    <a:gd name="connsiteX7" fmla="*/ 6772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945 w 10000"/>
                    <a:gd name="connsiteY22" fmla="*/ 1099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7005 w 10000"/>
                    <a:gd name="connsiteY6" fmla="*/ 692 h 10000"/>
                    <a:gd name="connsiteX7" fmla="*/ 6772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945 w 10000"/>
                    <a:gd name="connsiteY22" fmla="*/ 1099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6905 w 10000"/>
                    <a:gd name="connsiteY6" fmla="*/ 692 h 10000"/>
                    <a:gd name="connsiteX7" fmla="*/ 6772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945 w 10000"/>
                    <a:gd name="connsiteY22" fmla="*/ 1099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6905 w 10000"/>
                    <a:gd name="connsiteY6" fmla="*/ 692 h 10000"/>
                    <a:gd name="connsiteX7" fmla="*/ 6772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868 w 10000"/>
                    <a:gd name="connsiteY22" fmla="*/ 1099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6905 w 10000"/>
                    <a:gd name="connsiteY6" fmla="*/ 692 h 10000"/>
                    <a:gd name="connsiteX7" fmla="*/ 6772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883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6905 w 10000"/>
                    <a:gd name="connsiteY6" fmla="*/ 692 h 10000"/>
                    <a:gd name="connsiteX7" fmla="*/ 6772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883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6905 w 10000"/>
                    <a:gd name="connsiteY6" fmla="*/ 692 h 10000"/>
                    <a:gd name="connsiteX7" fmla="*/ 6772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883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6905 w 10000"/>
                    <a:gd name="connsiteY6" fmla="*/ 692 h 10000"/>
                    <a:gd name="connsiteX7" fmla="*/ 6764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883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6905 w 10000"/>
                    <a:gd name="connsiteY6" fmla="*/ 692 h 10000"/>
                    <a:gd name="connsiteX7" fmla="*/ 6749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883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6905 w 10000"/>
                    <a:gd name="connsiteY6" fmla="*/ 692 h 10000"/>
                    <a:gd name="connsiteX7" fmla="*/ 6749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883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6905 w 10000"/>
                    <a:gd name="connsiteY6" fmla="*/ 692 h 10000"/>
                    <a:gd name="connsiteX7" fmla="*/ 6749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883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6905 w 10000"/>
                    <a:gd name="connsiteY6" fmla="*/ 692 h 10000"/>
                    <a:gd name="connsiteX7" fmla="*/ 6749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883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 name="connsiteX0" fmla="*/ 9978 w 10000"/>
                    <a:gd name="connsiteY0" fmla="*/ 453 h 10000"/>
                    <a:gd name="connsiteX1" fmla="*/ 9917 w 10000"/>
                    <a:gd name="connsiteY1" fmla="*/ 306 h 10000"/>
                    <a:gd name="connsiteX2" fmla="*/ 8989 w 10000"/>
                    <a:gd name="connsiteY2" fmla="*/ 11 h 10000"/>
                    <a:gd name="connsiteX3" fmla="*/ 8989 w 10000"/>
                    <a:gd name="connsiteY3" fmla="*/ 417 h 10000"/>
                    <a:gd name="connsiteX4" fmla="*/ 9663 w 10000"/>
                    <a:gd name="connsiteY4" fmla="*/ 563 h 10000"/>
                    <a:gd name="connsiteX5" fmla="*/ 8125 w 10000"/>
                    <a:gd name="connsiteY5" fmla="*/ 2513 h 10000"/>
                    <a:gd name="connsiteX6" fmla="*/ 6905 w 10000"/>
                    <a:gd name="connsiteY6" fmla="*/ 692 h 10000"/>
                    <a:gd name="connsiteX7" fmla="*/ 6749 w 10000"/>
                    <a:gd name="connsiteY7" fmla="*/ 794 h 10000"/>
                    <a:gd name="connsiteX8" fmla="*/ 5380 w 10000"/>
                    <a:gd name="connsiteY8" fmla="*/ 4775 h 10000"/>
                    <a:gd name="connsiteX9" fmla="*/ 4541 w 10000"/>
                    <a:gd name="connsiteY9" fmla="*/ 3469 h 10000"/>
                    <a:gd name="connsiteX10" fmla="*/ 4391 w 10000"/>
                    <a:gd name="connsiteY10" fmla="*/ 3524 h 10000"/>
                    <a:gd name="connsiteX11" fmla="*/ 3019 w 10000"/>
                    <a:gd name="connsiteY11" fmla="*/ 8342 h 10000"/>
                    <a:gd name="connsiteX12" fmla="*/ 2355 w 10000"/>
                    <a:gd name="connsiteY12" fmla="*/ 6779 h 10000"/>
                    <a:gd name="connsiteX13" fmla="*/ 2225 w 10000"/>
                    <a:gd name="connsiteY13" fmla="*/ 6779 h 10000"/>
                    <a:gd name="connsiteX14" fmla="*/ 65 w 10000"/>
                    <a:gd name="connsiteY14" fmla="*/ 9620 h 10000"/>
                    <a:gd name="connsiteX15" fmla="*/ 140 w 10000"/>
                    <a:gd name="connsiteY15" fmla="*/ 9961 h 10000"/>
                    <a:gd name="connsiteX16" fmla="*/ 2286 w 10000"/>
                    <a:gd name="connsiteY16" fmla="*/ 7203 h 10000"/>
                    <a:gd name="connsiteX17" fmla="*/ 2967 w 10000"/>
                    <a:gd name="connsiteY17" fmla="*/ 8820 h 10000"/>
                    <a:gd name="connsiteX18" fmla="*/ 3117 w 10000"/>
                    <a:gd name="connsiteY18" fmla="*/ 8784 h 10000"/>
                    <a:gd name="connsiteX19" fmla="*/ 4496 w 10000"/>
                    <a:gd name="connsiteY19" fmla="*/ 3911 h 10000"/>
                    <a:gd name="connsiteX20" fmla="*/ 5344 w 10000"/>
                    <a:gd name="connsiteY20" fmla="*/ 5215 h 10000"/>
                    <a:gd name="connsiteX21" fmla="*/ 5468 w 10000"/>
                    <a:gd name="connsiteY21" fmla="*/ 5197 h 10000"/>
                    <a:gd name="connsiteX22" fmla="*/ 6883 w 10000"/>
                    <a:gd name="connsiteY22" fmla="*/ 1115 h 10000"/>
                    <a:gd name="connsiteX23" fmla="*/ 8045 w 10000"/>
                    <a:gd name="connsiteY23" fmla="*/ 2899 h 10000"/>
                    <a:gd name="connsiteX24" fmla="*/ 8159 w 10000"/>
                    <a:gd name="connsiteY24" fmla="*/ 2936 h 10000"/>
                    <a:gd name="connsiteX25" fmla="*/ 9654 w 10000"/>
                    <a:gd name="connsiteY25" fmla="*/ 1041 h 10000"/>
                    <a:gd name="connsiteX26" fmla="*/ 9401 w 10000"/>
                    <a:gd name="connsiteY26" fmla="*/ 2053 h 10000"/>
                    <a:gd name="connsiteX27" fmla="*/ 9531 w 10000"/>
                    <a:gd name="connsiteY27" fmla="*/ 2201 h 10000"/>
                    <a:gd name="connsiteX28" fmla="*/ 9978 w 10000"/>
                    <a:gd name="connsiteY28" fmla="*/ 674 h 10000"/>
                    <a:gd name="connsiteX29" fmla="*/ 9978 w 10000"/>
                    <a:gd name="connsiteY29" fmla="*/ 45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00" h="10000">
                      <a:moveTo>
                        <a:pt x="9978" y="453"/>
                      </a:moveTo>
                      <a:cubicBezTo>
                        <a:pt x="9978" y="399"/>
                        <a:pt x="9952" y="325"/>
                        <a:pt x="9917" y="306"/>
                      </a:cubicBezTo>
                      <a:cubicBezTo>
                        <a:pt x="9611" y="104"/>
                        <a:pt x="9304" y="-43"/>
                        <a:pt x="8989" y="11"/>
                      </a:cubicBezTo>
                      <a:cubicBezTo>
                        <a:pt x="8867" y="48"/>
                        <a:pt x="8867" y="436"/>
                        <a:pt x="8989" y="417"/>
                      </a:cubicBezTo>
                      <a:cubicBezTo>
                        <a:pt x="9217" y="380"/>
                        <a:pt x="9444" y="436"/>
                        <a:pt x="9663" y="563"/>
                      </a:cubicBezTo>
                      <a:cubicBezTo>
                        <a:pt x="9156" y="1244"/>
                        <a:pt x="8631" y="1852"/>
                        <a:pt x="8125" y="2513"/>
                      </a:cubicBezTo>
                      <a:cubicBezTo>
                        <a:pt x="7776" y="1930"/>
                        <a:pt x="7299" y="1240"/>
                        <a:pt x="6905" y="692"/>
                      </a:cubicBezTo>
                      <a:cubicBezTo>
                        <a:pt x="6852" y="619"/>
                        <a:pt x="6795" y="649"/>
                        <a:pt x="6749" y="794"/>
                      </a:cubicBezTo>
                      <a:cubicBezTo>
                        <a:pt x="6529" y="1486"/>
                        <a:pt x="5859" y="3501"/>
                        <a:pt x="5380" y="4775"/>
                      </a:cubicBezTo>
                      <a:cubicBezTo>
                        <a:pt x="5100" y="4352"/>
                        <a:pt x="4812" y="3948"/>
                        <a:pt x="4541" y="3469"/>
                      </a:cubicBezTo>
                      <a:cubicBezTo>
                        <a:pt x="4488" y="3396"/>
                        <a:pt x="4418" y="3396"/>
                        <a:pt x="4391" y="3524"/>
                      </a:cubicBezTo>
                      <a:cubicBezTo>
                        <a:pt x="3939" y="5142"/>
                        <a:pt x="3457" y="6706"/>
                        <a:pt x="3019" y="8342"/>
                      </a:cubicBezTo>
                      <a:cubicBezTo>
                        <a:pt x="2802" y="7808"/>
                        <a:pt x="2609" y="7258"/>
                        <a:pt x="2355" y="6779"/>
                      </a:cubicBezTo>
                      <a:cubicBezTo>
                        <a:pt x="2320" y="6706"/>
                        <a:pt x="2300" y="6655"/>
                        <a:pt x="2225" y="6779"/>
                      </a:cubicBezTo>
                      <a:cubicBezTo>
                        <a:pt x="1694" y="7657"/>
                        <a:pt x="1073" y="8561"/>
                        <a:pt x="65" y="9620"/>
                      </a:cubicBezTo>
                      <a:cubicBezTo>
                        <a:pt x="-41" y="9712"/>
                        <a:pt x="-17" y="10130"/>
                        <a:pt x="140" y="9961"/>
                      </a:cubicBezTo>
                      <a:cubicBezTo>
                        <a:pt x="752" y="9304"/>
                        <a:pt x="1450" y="8599"/>
                        <a:pt x="2286" y="7203"/>
                      </a:cubicBezTo>
                      <a:cubicBezTo>
                        <a:pt x="2541" y="7698"/>
                        <a:pt x="2741" y="8268"/>
                        <a:pt x="2967" y="8820"/>
                      </a:cubicBezTo>
                      <a:cubicBezTo>
                        <a:pt x="3011" y="8930"/>
                        <a:pt x="3090" y="8895"/>
                        <a:pt x="3117" y="8784"/>
                      </a:cubicBezTo>
                      <a:cubicBezTo>
                        <a:pt x="3552" y="7128"/>
                        <a:pt x="4042" y="5547"/>
                        <a:pt x="4496" y="3911"/>
                      </a:cubicBezTo>
                      <a:cubicBezTo>
                        <a:pt x="4778" y="4371"/>
                        <a:pt x="5065" y="4775"/>
                        <a:pt x="5344" y="5215"/>
                      </a:cubicBezTo>
                      <a:cubicBezTo>
                        <a:pt x="5380" y="5271"/>
                        <a:pt x="5427" y="5297"/>
                        <a:pt x="5468" y="5197"/>
                      </a:cubicBezTo>
                      <a:cubicBezTo>
                        <a:pt x="5745" y="4522"/>
                        <a:pt x="6403" y="2532"/>
                        <a:pt x="6883" y="1115"/>
                      </a:cubicBezTo>
                      <a:cubicBezTo>
                        <a:pt x="7266" y="1669"/>
                        <a:pt x="7705" y="2292"/>
                        <a:pt x="8045" y="2899"/>
                      </a:cubicBezTo>
                      <a:cubicBezTo>
                        <a:pt x="8080" y="2955"/>
                        <a:pt x="8125" y="2991"/>
                        <a:pt x="8159" y="2936"/>
                      </a:cubicBezTo>
                      <a:cubicBezTo>
                        <a:pt x="8659" y="2292"/>
                        <a:pt x="9164" y="1685"/>
                        <a:pt x="9654" y="1041"/>
                      </a:cubicBezTo>
                      <a:cubicBezTo>
                        <a:pt x="9558" y="1355"/>
                        <a:pt x="9479" y="1705"/>
                        <a:pt x="9401" y="2053"/>
                      </a:cubicBezTo>
                      <a:cubicBezTo>
                        <a:pt x="9357" y="2218"/>
                        <a:pt x="9488" y="2385"/>
                        <a:pt x="9531" y="2201"/>
                      </a:cubicBezTo>
                      <a:cubicBezTo>
                        <a:pt x="9654" y="1649"/>
                        <a:pt x="9777" y="1115"/>
                        <a:pt x="9978" y="674"/>
                      </a:cubicBezTo>
                      <a:cubicBezTo>
                        <a:pt x="10012" y="600"/>
                        <a:pt x="10004" y="508"/>
                        <a:pt x="9978" y="453"/>
                      </a:cubicBezTo>
                      <a:close/>
                    </a:path>
                  </a:pathLst>
                </a:custGeom>
                <a:solidFill>
                  <a:srgbClr val="3399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graph side row"/>
                <p:cNvSpPr>
                  <a:spLocks/>
                </p:cNvSpPr>
                <p:nvPr/>
              </p:nvSpPr>
              <p:spPr bwMode="auto">
                <a:xfrm>
                  <a:off x="1757363" y="907421"/>
                  <a:ext cx="461962" cy="5002213"/>
                </a:xfrm>
                <a:custGeom>
                  <a:avLst/>
                  <a:gdLst>
                    <a:gd name="T0" fmla="*/ 88 w 99"/>
                    <a:gd name="T1" fmla="*/ 36 h 1070"/>
                    <a:gd name="T2" fmla="*/ 52 w 99"/>
                    <a:gd name="T3" fmla="*/ 9 h 1070"/>
                    <a:gd name="T4" fmla="*/ 33 w 99"/>
                    <a:gd name="T5" fmla="*/ 12 h 1070"/>
                    <a:gd name="T6" fmla="*/ 33 w 99"/>
                    <a:gd name="T7" fmla="*/ 15 h 1070"/>
                    <a:gd name="T8" fmla="*/ 7 w 99"/>
                    <a:gd name="T9" fmla="*/ 59 h 1070"/>
                    <a:gd name="T10" fmla="*/ 23 w 99"/>
                    <a:gd name="T11" fmla="*/ 69 h 1070"/>
                    <a:gd name="T12" fmla="*/ 33 w 99"/>
                    <a:gd name="T13" fmla="*/ 52 h 1070"/>
                    <a:gd name="T14" fmla="*/ 33 w 99"/>
                    <a:gd name="T15" fmla="*/ 522 h 1070"/>
                    <a:gd name="T16" fmla="*/ 33 w 99"/>
                    <a:gd name="T17" fmla="*/ 1058 h 1070"/>
                    <a:gd name="T18" fmla="*/ 53 w 99"/>
                    <a:gd name="T19" fmla="*/ 1058 h 1070"/>
                    <a:gd name="T20" fmla="*/ 53 w 99"/>
                    <a:gd name="T21" fmla="*/ 513 h 1070"/>
                    <a:gd name="T22" fmla="*/ 53 w 99"/>
                    <a:gd name="T23" fmla="*/ 35 h 1070"/>
                    <a:gd name="T24" fmla="*/ 78 w 99"/>
                    <a:gd name="T25" fmla="*/ 52 h 1070"/>
                    <a:gd name="T26" fmla="*/ 88 w 99"/>
                    <a:gd name="T27" fmla="*/ 3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070">
                      <a:moveTo>
                        <a:pt x="88" y="36"/>
                      </a:moveTo>
                      <a:cubicBezTo>
                        <a:pt x="74" y="30"/>
                        <a:pt x="64" y="18"/>
                        <a:pt x="52" y="9"/>
                      </a:cubicBezTo>
                      <a:cubicBezTo>
                        <a:pt x="50" y="0"/>
                        <a:pt x="33" y="0"/>
                        <a:pt x="33" y="12"/>
                      </a:cubicBezTo>
                      <a:cubicBezTo>
                        <a:pt x="33" y="13"/>
                        <a:pt x="33" y="14"/>
                        <a:pt x="33" y="15"/>
                      </a:cubicBezTo>
                      <a:cubicBezTo>
                        <a:pt x="23" y="29"/>
                        <a:pt x="15" y="44"/>
                        <a:pt x="7" y="59"/>
                      </a:cubicBezTo>
                      <a:cubicBezTo>
                        <a:pt x="0" y="70"/>
                        <a:pt x="17" y="80"/>
                        <a:pt x="23" y="69"/>
                      </a:cubicBezTo>
                      <a:cubicBezTo>
                        <a:pt x="27" y="63"/>
                        <a:pt x="30" y="58"/>
                        <a:pt x="33" y="52"/>
                      </a:cubicBezTo>
                      <a:cubicBezTo>
                        <a:pt x="33" y="209"/>
                        <a:pt x="32" y="365"/>
                        <a:pt x="33" y="522"/>
                      </a:cubicBezTo>
                      <a:cubicBezTo>
                        <a:pt x="34" y="701"/>
                        <a:pt x="34" y="879"/>
                        <a:pt x="33" y="1058"/>
                      </a:cubicBezTo>
                      <a:cubicBezTo>
                        <a:pt x="33" y="1070"/>
                        <a:pt x="53" y="1070"/>
                        <a:pt x="53" y="1058"/>
                      </a:cubicBezTo>
                      <a:cubicBezTo>
                        <a:pt x="54" y="876"/>
                        <a:pt x="54" y="695"/>
                        <a:pt x="53" y="513"/>
                      </a:cubicBezTo>
                      <a:cubicBezTo>
                        <a:pt x="52" y="354"/>
                        <a:pt x="53" y="194"/>
                        <a:pt x="53" y="35"/>
                      </a:cubicBezTo>
                      <a:cubicBezTo>
                        <a:pt x="61" y="41"/>
                        <a:pt x="68" y="48"/>
                        <a:pt x="78" y="52"/>
                      </a:cubicBezTo>
                      <a:cubicBezTo>
                        <a:pt x="90" y="57"/>
                        <a:pt x="99" y="41"/>
                        <a:pt x="88"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graph bottom row"/>
                <p:cNvSpPr>
                  <a:spLocks/>
                </p:cNvSpPr>
                <p:nvPr/>
              </p:nvSpPr>
              <p:spPr bwMode="auto">
                <a:xfrm>
                  <a:off x="1827213" y="5633406"/>
                  <a:ext cx="7889874" cy="463550"/>
                </a:xfrm>
                <a:custGeom>
                  <a:avLst/>
                  <a:gdLst>
                    <a:gd name="T0" fmla="*/ 1683 w 1690"/>
                    <a:gd name="T1" fmla="*/ 33 h 99"/>
                    <a:gd name="T2" fmla="*/ 1624 w 1690"/>
                    <a:gd name="T3" fmla="*/ 8 h 99"/>
                    <a:gd name="T4" fmla="*/ 1614 w 1690"/>
                    <a:gd name="T5" fmla="*/ 24 h 99"/>
                    <a:gd name="T6" fmla="*/ 1639 w 1690"/>
                    <a:gd name="T7" fmla="*/ 37 h 99"/>
                    <a:gd name="T8" fmla="*/ 1089 w 1690"/>
                    <a:gd name="T9" fmla="*/ 33 h 99"/>
                    <a:gd name="T10" fmla="*/ 668 w 1690"/>
                    <a:gd name="T11" fmla="*/ 32 h 99"/>
                    <a:gd name="T12" fmla="*/ 22 w 1690"/>
                    <a:gd name="T13" fmla="*/ 37 h 99"/>
                    <a:gd name="T14" fmla="*/ 13 w 1690"/>
                    <a:gd name="T15" fmla="*/ 37 h 99"/>
                    <a:gd name="T16" fmla="*/ 13 w 1690"/>
                    <a:gd name="T17" fmla="*/ 56 h 99"/>
                    <a:gd name="T18" fmla="*/ 611 w 1690"/>
                    <a:gd name="T19" fmla="*/ 52 h 99"/>
                    <a:gd name="T20" fmla="*/ 1017 w 1690"/>
                    <a:gd name="T21" fmla="*/ 52 h 99"/>
                    <a:gd name="T22" fmla="*/ 1637 w 1690"/>
                    <a:gd name="T23" fmla="*/ 56 h 99"/>
                    <a:gd name="T24" fmla="*/ 1620 w 1690"/>
                    <a:gd name="T25" fmla="*/ 78 h 99"/>
                    <a:gd name="T26" fmla="*/ 1636 w 1690"/>
                    <a:gd name="T27" fmla="*/ 88 h 99"/>
                    <a:gd name="T28" fmla="*/ 1663 w 1690"/>
                    <a:gd name="T29" fmla="*/ 62 h 99"/>
                    <a:gd name="T30" fmla="*/ 1685 w 1690"/>
                    <a:gd name="T31" fmla="*/ 48 h 99"/>
                    <a:gd name="T32" fmla="*/ 1683 w 1690"/>
                    <a:gd name="T33" fmla="*/ 3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90" h="99">
                      <a:moveTo>
                        <a:pt x="1683" y="33"/>
                      </a:moveTo>
                      <a:cubicBezTo>
                        <a:pt x="1666" y="19"/>
                        <a:pt x="1642" y="20"/>
                        <a:pt x="1624" y="8"/>
                      </a:cubicBezTo>
                      <a:cubicBezTo>
                        <a:pt x="1614" y="0"/>
                        <a:pt x="1604" y="17"/>
                        <a:pt x="1614" y="24"/>
                      </a:cubicBezTo>
                      <a:cubicBezTo>
                        <a:pt x="1622" y="30"/>
                        <a:pt x="1630" y="34"/>
                        <a:pt x="1639" y="37"/>
                      </a:cubicBezTo>
                      <a:cubicBezTo>
                        <a:pt x="1456" y="36"/>
                        <a:pt x="1272" y="34"/>
                        <a:pt x="1089" y="33"/>
                      </a:cubicBezTo>
                      <a:cubicBezTo>
                        <a:pt x="949" y="32"/>
                        <a:pt x="808" y="31"/>
                        <a:pt x="668" y="32"/>
                      </a:cubicBezTo>
                      <a:cubicBezTo>
                        <a:pt x="453" y="34"/>
                        <a:pt x="238" y="35"/>
                        <a:pt x="22" y="37"/>
                      </a:cubicBezTo>
                      <a:cubicBezTo>
                        <a:pt x="19" y="37"/>
                        <a:pt x="16" y="37"/>
                        <a:pt x="13" y="37"/>
                      </a:cubicBezTo>
                      <a:cubicBezTo>
                        <a:pt x="0" y="37"/>
                        <a:pt x="0" y="57"/>
                        <a:pt x="13" y="56"/>
                      </a:cubicBezTo>
                      <a:cubicBezTo>
                        <a:pt x="212" y="55"/>
                        <a:pt x="411" y="53"/>
                        <a:pt x="611" y="52"/>
                      </a:cubicBezTo>
                      <a:cubicBezTo>
                        <a:pt x="746" y="51"/>
                        <a:pt x="882" y="51"/>
                        <a:pt x="1017" y="52"/>
                      </a:cubicBezTo>
                      <a:cubicBezTo>
                        <a:pt x="1224" y="54"/>
                        <a:pt x="1430" y="55"/>
                        <a:pt x="1637" y="56"/>
                      </a:cubicBezTo>
                      <a:cubicBezTo>
                        <a:pt x="1630" y="62"/>
                        <a:pt x="1624" y="70"/>
                        <a:pt x="1620" y="78"/>
                      </a:cubicBezTo>
                      <a:cubicBezTo>
                        <a:pt x="1613" y="89"/>
                        <a:pt x="1630" y="99"/>
                        <a:pt x="1636" y="88"/>
                      </a:cubicBezTo>
                      <a:cubicBezTo>
                        <a:pt x="1643" y="76"/>
                        <a:pt x="1651" y="69"/>
                        <a:pt x="1663" y="62"/>
                      </a:cubicBezTo>
                      <a:cubicBezTo>
                        <a:pt x="1671" y="58"/>
                        <a:pt x="1679" y="55"/>
                        <a:pt x="1685" y="48"/>
                      </a:cubicBezTo>
                      <a:cubicBezTo>
                        <a:pt x="1690" y="43"/>
                        <a:pt x="1688" y="36"/>
                        <a:pt x="1683"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2" name="stick figure red pen"/>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27713" y="4412136"/>
                  <a:ext cx="1394003" cy="2692279"/>
                </a:xfrm>
                <a:prstGeom prst="rect">
                  <a:avLst/>
                </a:prstGeom>
              </p:spPr>
            </p:pic>
          </p:grpSp>
          <p:sp>
            <p:nvSpPr>
              <p:cNvPr id="14" name="down arrow"/>
              <p:cNvSpPr>
                <a:spLocks/>
              </p:cNvSpPr>
              <p:nvPr/>
            </p:nvSpPr>
            <p:spPr bwMode="auto">
              <a:xfrm>
                <a:off x="6283500" y="2702373"/>
                <a:ext cx="1704661" cy="444617"/>
              </a:xfrm>
              <a:custGeom>
                <a:avLst/>
                <a:gdLst>
                  <a:gd name="T0" fmla="*/ 1184 w 1185"/>
                  <a:gd name="T1" fmla="*/ 606 h 620"/>
                  <a:gd name="T2" fmla="*/ 1150 w 1185"/>
                  <a:gd name="T3" fmla="*/ 505 h 620"/>
                  <a:gd name="T4" fmla="*/ 1131 w 1185"/>
                  <a:gd name="T5" fmla="*/ 516 h 620"/>
                  <a:gd name="T6" fmla="*/ 1155 w 1185"/>
                  <a:gd name="T7" fmla="*/ 572 h 620"/>
                  <a:gd name="T8" fmla="*/ 909 w 1185"/>
                  <a:gd name="T9" fmla="*/ 355 h 620"/>
                  <a:gd name="T10" fmla="*/ 433 w 1185"/>
                  <a:gd name="T11" fmla="*/ 93 h 620"/>
                  <a:gd name="T12" fmla="*/ 14 w 1185"/>
                  <a:gd name="T13" fmla="*/ 1 h 620"/>
                  <a:gd name="T14" fmla="*/ 14 w 1185"/>
                  <a:gd name="T15" fmla="*/ 23 h 620"/>
                  <a:gd name="T16" fmla="*/ 1021 w 1185"/>
                  <a:gd name="T17" fmla="*/ 473 h 620"/>
                  <a:gd name="T18" fmla="*/ 1144 w 1185"/>
                  <a:gd name="T19" fmla="*/ 591 h 620"/>
                  <a:gd name="T20" fmla="*/ 1084 w 1185"/>
                  <a:gd name="T21" fmla="*/ 578 h 620"/>
                  <a:gd name="T22" fmla="*/ 1084 w 1185"/>
                  <a:gd name="T23" fmla="*/ 595 h 620"/>
                  <a:gd name="T24" fmla="*/ 1169 w 1185"/>
                  <a:gd name="T25" fmla="*/ 619 h 620"/>
                  <a:gd name="T26" fmla="*/ 1173 w 1185"/>
                  <a:gd name="T27" fmla="*/ 620 h 620"/>
                  <a:gd name="T28" fmla="*/ 1178 w 1185"/>
                  <a:gd name="T29" fmla="*/ 619 h 620"/>
                  <a:gd name="T30" fmla="*/ 1184 w 1185"/>
                  <a:gd name="T31" fmla="*/ 60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85" h="620">
                    <a:moveTo>
                      <a:pt x="1184" y="606"/>
                    </a:moveTo>
                    <a:cubicBezTo>
                      <a:pt x="1179" y="570"/>
                      <a:pt x="1169" y="536"/>
                      <a:pt x="1150" y="505"/>
                    </a:cubicBezTo>
                    <a:cubicBezTo>
                      <a:pt x="1142" y="493"/>
                      <a:pt x="1124" y="504"/>
                      <a:pt x="1131" y="516"/>
                    </a:cubicBezTo>
                    <a:cubicBezTo>
                      <a:pt x="1142" y="533"/>
                      <a:pt x="1150" y="552"/>
                      <a:pt x="1155" y="572"/>
                    </a:cubicBezTo>
                    <a:cubicBezTo>
                      <a:pt x="1081" y="492"/>
                      <a:pt x="997" y="421"/>
                      <a:pt x="909" y="355"/>
                    </a:cubicBezTo>
                    <a:cubicBezTo>
                      <a:pt x="764" y="246"/>
                      <a:pt x="604" y="157"/>
                      <a:pt x="433" y="93"/>
                    </a:cubicBezTo>
                    <a:cubicBezTo>
                      <a:pt x="299" y="43"/>
                      <a:pt x="157" y="11"/>
                      <a:pt x="14" y="1"/>
                    </a:cubicBezTo>
                    <a:cubicBezTo>
                      <a:pt x="0" y="0"/>
                      <a:pt x="0" y="22"/>
                      <a:pt x="14" y="23"/>
                    </a:cubicBezTo>
                    <a:cubicBezTo>
                      <a:pt x="389" y="49"/>
                      <a:pt x="741" y="228"/>
                      <a:pt x="1021" y="473"/>
                    </a:cubicBezTo>
                    <a:cubicBezTo>
                      <a:pt x="1063" y="510"/>
                      <a:pt x="1105" y="550"/>
                      <a:pt x="1144" y="591"/>
                    </a:cubicBezTo>
                    <a:cubicBezTo>
                      <a:pt x="1125" y="584"/>
                      <a:pt x="1106" y="578"/>
                      <a:pt x="1084" y="578"/>
                    </a:cubicBezTo>
                    <a:cubicBezTo>
                      <a:pt x="1073" y="578"/>
                      <a:pt x="1073" y="595"/>
                      <a:pt x="1084" y="595"/>
                    </a:cubicBezTo>
                    <a:cubicBezTo>
                      <a:pt x="1116" y="594"/>
                      <a:pt x="1140" y="609"/>
                      <a:pt x="1169" y="619"/>
                    </a:cubicBezTo>
                    <a:cubicBezTo>
                      <a:pt x="1171" y="620"/>
                      <a:pt x="1172" y="620"/>
                      <a:pt x="1173" y="620"/>
                    </a:cubicBezTo>
                    <a:cubicBezTo>
                      <a:pt x="1175" y="620"/>
                      <a:pt x="1177" y="620"/>
                      <a:pt x="1178" y="619"/>
                    </a:cubicBezTo>
                    <a:cubicBezTo>
                      <a:pt x="1182" y="616"/>
                      <a:pt x="1185" y="611"/>
                      <a:pt x="1184" y="606"/>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curve arrow"/>
            <p:cNvSpPr>
              <a:spLocks/>
            </p:cNvSpPr>
            <p:nvPr/>
          </p:nvSpPr>
          <p:spPr bwMode="auto">
            <a:xfrm>
              <a:off x="6465363" y="2232840"/>
              <a:ext cx="1599178" cy="734057"/>
            </a:xfrm>
            <a:custGeom>
              <a:avLst/>
              <a:gdLst>
                <a:gd name="T0" fmla="*/ 1165 w 1171"/>
                <a:gd name="T1" fmla="*/ 42 h 761"/>
                <a:gd name="T2" fmla="*/ 1066 w 1171"/>
                <a:gd name="T3" fmla="*/ 2 h 761"/>
                <a:gd name="T4" fmla="*/ 1060 w 1171"/>
                <a:gd name="T5" fmla="*/ 23 h 761"/>
                <a:gd name="T6" fmla="*/ 1119 w 1171"/>
                <a:gd name="T7" fmla="*/ 41 h 761"/>
                <a:gd name="T8" fmla="*/ 913 w 1171"/>
                <a:gd name="T9" fmla="*/ 63 h 761"/>
                <a:gd name="T10" fmla="*/ 647 w 1171"/>
                <a:gd name="T11" fmla="*/ 156 h 761"/>
                <a:gd name="T12" fmla="*/ 150 w 1171"/>
                <a:gd name="T13" fmla="*/ 524 h 761"/>
                <a:gd name="T14" fmla="*/ 7 w 1171"/>
                <a:gd name="T15" fmla="*/ 738 h 761"/>
                <a:gd name="T16" fmla="*/ 26 w 1171"/>
                <a:gd name="T17" fmla="*/ 749 h 761"/>
                <a:gd name="T18" fmla="*/ 162 w 1171"/>
                <a:gd name="T19" fmla="*/ 543 h 761"/>
                <a:gd name="T20" fmla="*/ 359 w 1171"/>
                <a:gd name="T21" fmla="*/ 348 h 761"/>
                <a:gd name="T22" fmla="*/ 664 w 1171"/>
                <a:gd name="T23" fmla="*/ 172 h 761"/>
                <a:gd name="T24" fmla="*/ 933 w 1171"/>
                <a:gd name="T25" fmla="*/ 81 h 761"/>
                <a:gd name="T26" fmla="*/ 1127 w 1171"/>
                <a:gd name="T27" fmla="*/ 62 h 761"/>
                <a:gd name="T28" fmla="*/ 1078 w 1171"/>
                <a:gd name="T29" fmla="*/ 99 h 761"/>
                <a:gd name="T30" fmla="*/ 1090 w 1171"/>
                <a:gd name="T31" fmla="*/ 111 h 761"/>
                <a:gd name="T32" fmla="*/ 1166 w 1171"/>
                <a:gd name="T33" fmla="*/ 60 h 761"/>
                <a:gd name="T34" fmla="*/ 1170 w 1171"/>
                <a:gd name="T35" fmla="*/ 55 h 761"/>
                <a:gd name="T36" fmla="*/ 1165 w 1171"/>
                <a:gd name="T37" fmla="*/ 42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71" h="761">
                  <a:moveTo>
                    <a:pt x="1165" y="42"/>
                  </a:moveTo>
                  <a:cubicBezTo>
                    <a:pt x="1135" y="23"/>
                    <a:pt x="1102" y="7"/>
                    <a:pt x="1066" y="2"/>
                  </a:cubicBezTo>
                  <a:cubicBezTo>
                    <a:pt x="1052" y="0"/>
                    <a:pt x="1047" y="21"/>
                    <a:pt x="1060" y="23"/>
                  </a:cubicBezTo>
                  <a:cubicBezTo>
                    <a:pt x="1081" y="26"/>
                    <a:pt x="1100" y="32"/>
                    <a:pt x="1119" y="41"/>
                  </a:cubicBezTo>
                  <a:cubicBezTo>
                    <a:pt x="1050" y="43"/>
                    <a:pt x="981" y="49"/>
                    <a:pt x="913" y="63"/>
                  </a:cubicBezTo>
                  <a:cubicBezTo>
                    <a:pt x="821" y="82"/>
                    <a:pt x="732" y="117"/>
                    <a:pt x="647" y="156"/>
                  </a:cubicBezTo>
                  <a:cubicBezTo>
                    <a:pt x="456" y="244"/>
                    <a:pt x="281" y="358"/>
                    <a:pt x="150" y="524"/>
                  </a:cubicBezTo>
                  <a:cubicBezTo>
                    <a:pt x="97" y="592"/>
                    <a:pt x="52" y="665"/>
                    <a:pt x="7" y="738"/>
                  </a:cubicBezTo>
                  <a:cubicBezTo>
                    <a:pt x="0" y="750"/>
                    <a:pt x="19" y="761"/>
                    <a:pt x="26" y="749"/>
                  </a:cubicBezTo>
                  <a:cubicBezTo>
                    <a:pt x="69" y="679"/>
                    <a:pt x="112" y="609"/>
                    <a:pt x="162" y="543"/>
                  </a:cubicBezTo>
                  <a:cubicBezTo>
                    <a:pt x="219" y="470"/>
                    <a:pt x="286" y="404"/>
                    <a:pt x="359" y="348"/>
                  </a:cubicBezTo>
                  <a:cubicBezTo>
                    <a:pt x="453" y="277"/>
                    <a:pt x="557" y="221"/>
                    <a:pt x="664" y="172"/>
                  </a:cubicBezTo>
                  <a:cubicBezTo>
                    <a:pt x="750" y="132"/>
                    <a:pt x="840" y="100"/>
                    <a:pt x="933" y="81"/>
                  </a:cubicBezTo>
                  <a:cubicBezTo>
                    <a:pt x="997" y="69"/>
                    <a:pt x="1062" y="64"/>
                    <a:pt x="1127" y="62"/>
                  </a:cubicBezTo>
                  <a:cubicBezTo>
                    <a:pt x="1109" y="72"/>
                    <a:pt x="1092" y="82"/>
                    <a:pt x="1078" y="99"/>
                  </a:cubicBezTo>
                  <a:cubicBezTo>
                    <a:pt x="1071" y="107"/>
                    <a:pt x="1083" y="119"/>
                    <a:pt x="1090" y="111"/>
                  </a:cubicBezTo>
                  <a:cubicBezTo>
                    <a:pt x="1111" y="85"/>
                    <a:pt x="1139" y="77"/>
                    <a:pt x="1166" y="60"/>
                  </a:cubicBezTo>
                  <a:cubicBezTo>
                    <a:pt x="1168" y="59"/>
                    <a:pt x="1169" y="57"/>
                    <a:pt x="1170" y="55"/>
                  </a:cubicBezTo>
                  <a:cubicBezTo>
                    <a:pt x="1171" y="50"/>
                    <a:pt x="1170" y="45"/>
                    <a:pt x="1165" y="42"/>
                  </a:cubicBezTo>
                  <a:close/>
                </a:path>
              </a:pathLst>
            </a:custGeom>
            <a:ln/>
            <a:ex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en-US"/>
            </a:p>
          </p:txBody>
        </p:sp>
      </p:grpSp>
      <p:sp>
        <p:nvSpPr>
          <p:cNvPr id="18" name="Прямоугольник 17"/>
          <p:cNvSpPr/>
          <p:nvPr/>
        </p:nvSpPr>
        <p:spPr>
          <a:xfrm>
            <a:off x="301814" y="1292726"/>
            <a:ext cx="5992206" cy="2585323"/>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gn="just">
              <a:lnSpc>
                <a:spcPct val="150000"/>
              </a:lnSpc>
            </a:pPr>
            <a:r>
              <a:rPr lang="en-US" sz="1800" dirty="0">
                <a:solidFill>
                  <a:schemeClr val="bg1"/>
                </a:solidFill>
              </a:rPr>
              <a:t>The main purposes of open lectures are to identify and solve scientific and technical problems in modern electric power industry, to assist to </a:t>
            </a:r>
            <a:r>
              <a:rPr lang="en-US" sz="1800" dirty="0" smtClean="0">
                <a:solidFill>
                  <a:schemeClr val="bg1"/>
                </a:solidFill>
              </a:rPr>
              <a:t>bridge gaps </a:t>
            </a:r>
            <a:r>
              <a:rPr lang="en-US" sz="1800" dirty="0">
                <a:solidFill>
                  <a:schemeClr val="bg1"/>
                </a:solidFill>
              </a:rPr>
              <a:t>between educational </a:t>
            </a:r>
            <a:r>
              <a:rPr lang="en-US" sz="1800" dirty="0" smtClean="0">
                <a:solidFill>
                  <a:schemeClr val="bg1"/>
                </a:solidFill>
              </a:rPr>
              <a:t>university </a:t>
            </a:r>
            <a:r>
              <a:rPr lang="en-US" sz="1800" dirty="0" err="1" smtClean="0">
                <a:solidFill>
                  <a:schemeClr val="bg1"/>
                </a:solidFill>
              </a:rPr>
              <a:t>programmes</a:t>
            </a:r>
            <a:r>
              <a:rPr lang="en-US" sz="1800" dirty="0" smtClean="0">
                <a:solidFill>
                  <a:schemeClr val="bg1"/>
                </a:solidFill>
              </a:rPr>
              <a:t> and </a:t>
            </a:r>
            <a:r>
              <a:rPr lang="en-US" sz="1800" dirty="0">
                <a:solidFill>
                  <a:schemeClr val="bg1"/>
                </a:solidFill>
              </a:rPr>
              <a:t>technological activities of electric power companies and to help to effectively adapt young specialists at </a:t>
            </a:r>
            <a:r>
              <a:rPr lang="en-US" sz="1800" dirty="0" smtClean="0">
                <a:solidFill>
                  <a:schemeClr val="bg1"/>
                </a:solidFill>
              </a:rPr>
              <a:t>work</a:t>
            </a:r>
            <a:endParaRPr lang="en-US" sz="1800" dirty="0">
              <a:solidFill>
                <a:schemeClr val="bg1"/>
              </a:solidFill>
            </a:endParaRPr>
          </a:p>
        </p:txBody>
      </p:sp>
    </p:spTree>
    <p:extLst>
      <p:ext uri="{BB962C8B-B14F-4D97-AF65-F5344CB8AC3E}">
        <p14:creationId xmlns:p14="http://schemas.microsoft.com/office/powerpoint/2010/main" val="17066402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14</a:t>
            </a:fld>
            <a:endParaRPr lang="ru-RU"/>
          </a:p>
        </p:txBody>
      </p:sp>
      <p:sp>
        <p:nvSpPr>
          <p:cNvPr id="5" name="Прямоугольник 4"/>
          <p:cNvSpPr/>
          <p:nvPr/>
        </p:nvSpPr>
        <p:spPr>
          <a:xfrm>
            <a:off x="1571625" y="128202"/>
            <a:ext cx="6648450"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000" dirty="0">
                <a:solidFill>
                  <a:schemeClr val="bg1"/>
                </a:solidFill>
                <a:ea typeface="+mj-ea"/>
                <a:cs typeface="+mj-cs"/>
              </a:rPr>
              <a:t>International scientific and technical conference of students and graduates </a:t>
            </a:r>
            <a:endParaRPr lang="ru-RU" dirty="0"/>
          </a:p>
          <a:p>
            <a:pPr algn="ctr" eaLnBrk="0" hangingPunct="0"/>
            <a:r>
              <a:rPr lang="en-US" sz="2000" dirty="0">
                <a:solidFill>
                  <a:schemeClr val="bg1"/>
                </a:solidFill>
                <a:ea typeface="+mj-ea"/>
                <a:cs typeface="+mj-cs"/>
              </a:rPr>
              <a:t>"</a:t>
            </a:r>
            <a:r>
              <a:rPr lang="en-US" sz="2000" dirty="0" err="1">
                <a:solidFill>
                  <a:schemeClr val="bg1"/>
                </a:solidFill>
                <a:ea typeface="+mj-ea"/>
                <a:cs typeface="+mj-cs"/>
              </a:rPr>
              <a:t>Radioelectronics</a:t>
            </a:r>
            <a:r>
              <a:rPr lang="en-US" sz="2000" dirty="0">
                <a:solidFill>
                  <a:schemeClr val="bg1"/>
                </a:solidFill>
                <a:ea typeface="+mj-ea"/>
                <a:cs typeface="+mj-cs"/>
              </a:rPr>
              <a:t>, electrical and power engineering" </a:t>
            </a:r>
            <a:endParaRPr lang="en-US" dirty="0">
              <a:ea typeface="+mj-ea"/>
              <a:cs typeface="+mj-cs"/>
            </a:endParaRPr>
          </a:p>
        </p:txBody>
      </p:sp>
      <p:pic>
        <p:nvPicPr>
          <p:cNvPr id="9218" name="Picture 2" descr="Ð¤Ð¾ÑÐ¾ ÐÐ¾Ð»Ð¾Ð´ÐµÐ¶Ð½Ð°Ñ ÑÐµÐºÑÐ¸Ñ Ð ÐÐ Ð¡ÐÐÐ Ð­."/>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39955" y="4433358"/>
            <a:ext cx="2774951" cy="184996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Ð¤Ð¾ÑÐ¾ ÐÐ¾Ð»Ð¾Ð´ÐµÐ¶Ð½Ð°Ñ ÑÐµÐºÑÐ¸Ñ Ð ÐÐ Ð¡ÐÐÐ Ð­."/>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582115" y="4007818"/>
            <a:ext cx="2943225" cy="196215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Группа 5"/>
          <p:cNvGrpSpPr/>
          <p:nvPr/>
        </p:nvGrpSpPr>
        <p:grpSpPr>
          <a:xfrm>
            <a:off x="7130670" y="1492160"/>
            <a:ext cx="1749859" cy="2478397"/>
            <a:chOff x="6179801" y="1267301"/>
            <a:chExt cx="2922670" cy="3527821"/>
          </a:xfrm>
        </p:grpSpPr>
        <p:grpSp>
          <p:nvGrpSpPr>
            <p:cNvPr id="3" name="Группа 2"/>
            <p:cNvGrpSpPr/>
            <p:nvPr/>
          </p:nvGrpSpPr>
          <p:grpSpPr>
            <a:xfrm>
              <a:off x="6412498" y="1267301"/>
              <a:ext cx="2689973" cy="3527821"/>
              <a:chOff x="6412498" y="1267301"/>
              <a:chExt cx="2689973" cy="3527821"/>
            </a:xfrm>
          </p:grpSpPr>
          <p:grpSp>
            <p:nvGrpSpPr>
              <p:cNvPr id="7" name="Group 176"/>
              <p:cNvGrpSpPr/>
              <p:nvPr/>
            </p:nvGrpSpPr>
            <p:grpSpPr>
              <a:xfrm>
                <a:off x="6412498" y="1267301"/>
                <a:ext cx="2515791" cy="3527821"/>
                <a:chOff x="7172325" y="1093788"/>
                <a:chExt cx="3821113" cy="5248275"/>
              </a:xfrm>
            </p:grpSpPr>
            <p:sp>
              <p:nvSpPr>
                <p:cNvPr id="8" name="Freeform 5"/>
                <p:cNvSpPr>
                  <a:spLocks/>
                </p:cNvSpPr>
                <p:nvPr/>
              </p:nvSpPr>
              <p:spPr bwMode="auto">
                <a:xfrm>
                  <a:off x="8548688" y="1093788"/>
                  <a:ext cx="1154113" cy="854075"/>
                </a:xfrm>
                <a:custGeom>
                  <a:avLst/>
                  <a:gdLst>
                    <a:gd name="T0" fmla="*/ 297 w 361"/>
                    <a:gd name="T1" fmla="*/ 76 h 265"/>
                    <a:gd name="T2" fmla="*/ 319 w 361"/>
                    <a:gd name="T3" fmla="*/ 26 h 265"/>
                    <a:gd name="T4" fmla="*/ 139 w 361"/>
                    <a:gd name="T5" fmla="*/ 26 h 265"/>
                    <a:gd name="T6" fmla="*/ 0 w 361"/>
                    <a:gd name="T7" fmla="*/ 171 h 265"/>
                    <a:gd name="T8" fmla="*/ 0 w 361"/>
                    <a:gd name="T9" fmla="*/ 257 h 265"/>
                    <a:gd name="T10" fmla="*/ 354 w 361"/>
                    <a:gd name="T11" fmla="*/ 265 h 265"/>
                    <a:gd name="T12" fmla="*/ 354 w 361"/>
                    <a:gd name="T13" fmla="*/ 181 h 265"/>
                    <a:gd name="T14" fmla="*/ 297 w 361"/>
                    <a:gd name="T15" fmla="*/ 76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1" h="265">
                      <a:moveTo>
                        <a:pt x="297" y="76"/>
                      </a:moveTo>
                      <a:cubicBezTo>
                        <a:pt x="297" y="76"/>
                        <a:pt x="327" y="52"/>
                        <a:pt x="319" y="26"/>
                      </a:cubicBezTo>
                      <a:cubicBezTo>
                        <a:pt x="312" y="0"/>
                        <a:pt x="139" y="26"/>
                        <a:pt x="139" y="26"/>
                      </a:cubicBezTo>
                      <a:cubicBezTo>
                        <a:pt x="139" y="26"/>
                        <a:pt x="22" y="65"/>
                        <a:pt x="0" y="171"/>
                      </a:cubicBezTo>
                      <a:cubicBezTo>
                        <a:pt x="0" y="257"/>
                        <a:pt x="0" y="257"/>
                        <a:pt x="0" y="257"/>
                      </a:cubicBezTo>
                      <a:cubicBezTo>
                        <a:pt x="354" y="265"/>
                        <a:pt x="354" y="265"/>
                        <a:pt x="354" y="265"/>
                      </a:cubicBezTo>
                      <a:cubicBezTo>
                        <a:pt x="354" y="181"/>
                        <a:pt x="354" y="181"/>
                        <a:pt x="354" y="181"/>
                      </a:cubicBezTo>
                      <a:cubicBezTo>
                        <a:pt x="354" y="181"/>
                        <a:pt x="361" y="103"/>
                        <a:pt x="297" y="76"/>
                      </a:cubicBezTo>
                      <a:close/>
                    </a:path>
                  </a:pathLst>
                </a:custGeom>
                <a:solidFill>
                  <a:srgbClr val="FFC000"/>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9" name="Freeform 6"/>
                <p:cNvSpPr>
                  <a:spLocks/>
                </p:cNvSpPr>
                <p:nvPr/>
              </p:nvSpPr>
              <p:spPr bwMode="auto">
                <a:xfrm>
                  <a:off x="8396288" y="1547813"/>
                  <a:ext cx="1423988" cy="1365250"/>
                </a:xfrm>
                <a:custGeom>
                  <a:avLst/>
                  <a:gdLst>
                    <a:gd name="T0" fmla="*/ 262 w 446"/>
                    <a:gd name="T1" fmla="*/ 354 h 423"/>
                    <a:gd name="T2" fmla="*/ 402 w 446"/>
                    <a:gd name="T3" fmla="*/ 169 h 423"/>
                    <a:gd name="T4" fmla="*/ 444 w 446"/>
                    <a:gd name="T5" fmla="*/ 123 h 423"/>
                    <a:gd name="T6" fmla="*/ 403 w 446"/>
                    <a:gd name="T7" fmla="*/ 92 h 423"/>
                    <a:gd name="T8" fmla="*/ 370 w 446"/>
                    <a:gd name="T9" fmla="*/ 64 h 423"/>
                    <a:gd name="T10" fmla="*/ 369 w 446"/>
                    <a:gd name="T11" fmla="*/ 0 h 423"/>
                    <a:gd name="T12" fmla="*/ 77 w 446"/>
                    <a:gd name="T13" fmla="*/ 0 h 423"/>
                    <a:gd name="T14" fmla="*/ 77 w 446"/>
                    <a:gd name="T15" fmla="*/ 62 h 423"/>
                    <a:gd name="T16" fmla="*/ 55 w 446"/>
                    <a:gd name="T17" fmla="*/ 89 h 423"/>
                    <a:gd name="T18" fmla="*/ 30 w 446"/>
                    <a:gd name="T19" fmla="*/ 91 h 423"/>
                    <a:gd name="T20" fmla="*/ 4 w 446"/>
                    <a:gd name="T21" fmla="*/ 130 h 423"/>
                    <a:gd name="T22" fmla="*/ 45 w 446"/>
                    <a:gd name="T23" fmla="*/ 169 h 423"/>
                    <a:gd name="T24" fmla="*/ 179 w 446"/>
                    <a:gd name="T25" fmla="*/ 354 h 423"/>
                    <a:gd name="T26" fmla="*/ 178 w 446"/>
                    <a:gd name="T27" fmla="*/ 423 h 423"/>
                    <a:gd name="T28" fmla="*/ 263 w 446"/>
                    <a:gd name="T29" fmla="*/ 421 h 423"/>
                    <a:gd name="T30" fmla="*/ 262 w 446"/>
                    <a:gd name="T31" fmla="*/ 354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423">
                      <a:moveTo>
                        <a:pt x="262" y="354"/>
                      </a:moveTo>
                      <a:cubicBezTo>
                        <a:pt x="262" y="354"/>
                        <a:pt x="413" y="320"/>
                        <a:pt x="402" y="169"/>
                      </a:cubicBezTo>
                      <a:cubicBezTo>
                        <a:pt x="402" y="169"/>
                        <a:pt x="446" y="172"/>
                        <a:pt x="444" y="123"/>
                      </a:cubicBezTo>
                      <a:cubicBezTo>
                        <a:pt x="442" y="74"/>
                        <a:pt x="403" y="92"/>
                        <a:pt x="403" y="92"/>
                      </a:cubicBezTo>
                      <a:cubicBezTo>
                        <a:pt x="403" y="92"/>
                        <a:pt x="376" y="87"/>
                        <a:pt x="370" y="64"/>
                      </a:cubicBezTo>
                      <a:cubicBezTo>
                        <a:pt x="369" y="0"/>
                        <a:pt x="369" y="0"/>
                        <a:pt x="369" y="0"/>
                      </a:cubicBezTo>
                      <a:cubicBezTo>
                        <a:pt x="77" y="0"/>
                        <a:pt x="77" y="0"/>
                        <a:pt x="77" y="0"/>
                      </a:cubicBezTo>
                      <a:cubicBezTo>
                        <a:pt x="77" y="62"/>
                        <a:pt x="77" y="62"/>
                        <a:pt x="77" y="62"/>
                      </a:cubicBezTo>
                      <a:cubicBezTo>
                        <a:pt x="77" y="62"/>
                        <a:pt x="79" y="81"/>
                        <a:pt x="55" y="89"/>
                      </a:cubicBezTo>
                      <a:cubicBezTo>
                        <a:pt x="30" y="91"/>
                        <a:pt x="30" y="91"/>
                        <a:pt x="30" y="91"/>
                      </a:cubicBezTo>
                      <a:cubicBezTo>
                        <a:pt x="30" y="91"/>
                        <a:pt x="0" y="110"/>
                        <a:pt x="4" y="130"/>
                      </a:cubicBezTo>
                      <a:cubicBezTo>
                        <a:pt x="9" y="150"/>
                        <a:pt x="30" y="171"/>
                        <a:pt x="45" y="169"/>
                      </a:cubicBezTo>
                      <a:cubicBezTo>
                        <a:pt x="60" y="167"/>
                        <a:pt x="14" y="310"/>
                        <a:pt x="179" y="354"/>
                      </a:cubicBezTo>
                      <a:cubicBezTo>
                        <a:pt x="178" y="423"/>
                        <a:pt x="178" y="423"/>
                        <a:pt x="178" y="423"/>
                      </a:cubicBezTo>
                      <a:cubicBezTo>
                        <a:pt x="263" y="421"/>
                        <a:pt x="263" y="421"/>
                        <a:pt x="263" y="421"/>
                      </a:cubicBezTo>
                      <a:lnTo>
                        <a:pt x="262" y="354"/>
                      </a:lnTo>
                      <a:close/>
                    </a:path>
                  </a:pathLst>
                </a:custGeom>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t" anchorCtr="0" compatLnSpc="1">
                  <a:prstTxWarp prst="textNoShape">
                    <a:avLst/>
                  </a:prstTxWarp>
                  <a:normAutofit/>
                </a:bodyPr>
                <a:lstStyle/>
                <a:p>
                  <a:endParaRPr lang="en-US"/>
                </a:p>
              </p:txBody>
            </p:sp>
            <p:sp>
              <p:nvSpPr>
                <p:cNvPr id="10" name="Freeform 7"/>
                <p:cNvSpPr>
                  <a:spLocks/>
                </p:cNvSpPr>
                <p:nvPr/>
              </p:nvSpPr>
              <p:spPr bwMode="auto">
                <a:xfrm>
                  <a:off x="8636000" y="4192588"/>
                  <a:ext cx="906463" cy="1943100"/>
                </a:xfrm>
                <a:custGeom>
                  <a:avLst/>
                  <a:gdLst>
                    <a:gd name="T0" fmla="*/ 241 w 571"/>
                    <a:gd name="T1" fmla="*/ 1224 h 1224"/>
                    <a:gd name="T2" fmla="*/ 237 w 571"/>
                    <a:gd name="T3" fmla="*/ 142 h 1224"/>
                    <a:gd name="T4" fmla="*/ 330 w 571"/>
                    <a:gd name="T5" fmla="*/ 142 h 1224"/>
                    <a:gd name="T6" fmla="*/ 330 w 571"/>
                    <a:gd name="T7" fmla="*/ 1224 h 1224"/>
                    <a:gd name="T8" fmla="*/ 571 w 571"/>
                    <a:gd name="T9" fmla="*/ 1224 h 1224"/>
                    <a:gd name="T10" fmla="*/ 571 w 571"/>
                    <a:gd name="T11" fmla="*/ 0 h 1224"/>
                    <a:gd name="T12" fmla="*/ 0 w 571"/>
                    <a:gd name="T13" fmla="*/ 0 h 1224"/>
                    <a:gd name="T14" fmla="*/ 0 w 571"/>
                    <a:gd name="T15" fmla="*/ 1224 h 1224"/>
                    <a:gd name="T16" fmla="*/ 241 w 571"/>
                    <a:gd name="T17" fmla="*/ 1224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1" h="1224">
                      <a:moveTo>
                        <a:pt x="241" y="1224"/>
                      </a:moveTo>
                      <a:lnTo>
                        <a:pt x="237" y="142"/>
                      </a:lnTo>
                      <a:lnTo>
                        <a:pt x="330" y="142"/>
                      </a:lnTo>
                      <a:lnTo>
                        <a:pt x="330" y="1224"/>
                      </a:lnTo>
                      <a:lnTo>
                        <a:pt x="571" y="1224"/>
                      </a:lnTo>
                      <a:lnTo>
                        <a:pt x="571" y="0"/>
                      </a:lnTo>
                      <a:lnTo>
                        <a:pt x="0" y="0"/>
                      </a:lnTo>
                      <a:lnTo>
                        <a:pt x="0" y="1224"/>
                      </a:lnTo>
                      <a:lnTo>
                        <a:pt x="241" y="1224"/>
                      </a:lnTo>
                      <a:close/>
                    </a:path>
                  </a:pathLst>
                </a:custGeom>
                <a:solidFill>
                  <a:schemeClr val="tx2"/>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1" name="Freeform 9"/>
                <p:cNvSpPr>
                  <a:spLocks/>
                </p:cNvSpPr>
                <p:nvPr/>
              </p:nvSpPr>
              <p:spPr bwMode="auto">
                <a:xfrm>
                  <a:off x="7459663" y="2184401"/>
                  <a:ext cx="3348038" cy="2008188"/>
                </a:xfrm>
                <a:custGeom>
                  <a:avLst/>
                  <a:gdLst>
                    <a:gd name="T0" fmla="*/ 368 w 1048"/>
                    <a:gd name="T1" fmla="*/ 622 h 622"/>
                    <a:gd name="T2" fmla="*/ 368 w 1048"/>
                    <a:gd name="T3" fmla="*/ 317 h 622"/>
                    <a:gd name="T4" fmla="*/ 325 w 1048"/>
                    <a:gd name="T5" fmla="*/ 446 h 622"/>
                    <a:gd name="T6" fmla="*/ 292 w 1048"/>
                    <a:gd name="T7" fmla="*/ 495 h 622"/>
                    <a:gd name="T8" fmla="*/ 7 w 1048"/>
                    <a:gd name="T9" fmla="*/ 498 h 622"/>
                    <a:gd name="T10" fmla="*/ 7 w 1048"/>
                    <a:gd name="T11" fmla="*/ 398 h 622"/>
                    <a:gd name="T12" fmla="*/ 233 w 1048"/>
                    <a:gd name="T13" fmla="*/ 398 h 622"/>
                    <a:gd name="T14" fmla="*/ 274 w 1048"/>
                    <a:gd name="T15" fmla="*/ 281 h 622"/>
                    <a:gd name="T16" fmla="*/ 145 w 1048"/>
                    <a:gd name="T17" fmla="*/ 272 h 622"/>
                    <a:gd name="T18" fmla="*/ 110 w 1048"/>
                    <a:gd name="T19" fmla="*/ 243 h 622"/>
                    <a:gd name="T20" fmla="*/ 0 w 1048"/>
                    <a:gd name="T21" fmla="*/ 57 h 622"/>
                    <a:gd name="T22" fmla="*/ 88 w 1048"/>
                    <a:gd name="T23" fmla="*/ 4 h 622"/>
                    <a:gd name="T24" fmla="*/ 189 w 1048"/>
                    <a:gd name="T25" fmla="*/ 174 h 622"/>
                    <a:gd name="T26" fmla="*/ 469 w 1048"/>
                    <a:gd name="T27" fmla="*/ 172 h 622"/>
                    <a:gd name="T28" fmla="*/ 502 w 1048"/>
                    <a:gd name="T29" fmla="*/ 221 h 622"/>
                    <a:gd name="T30" fmla="*/ 558 w 1048"/>
                    <a:gd name="T31" fmla="*/ 179 h 622"/>
                    <a:gd name="T32" fmla="*/ 857 w 1048"/>
                    <a:gd name="T33" fmla="*/ 175 h 622"/>
                    <a:gd name="T34" fmla="*/ 960 w 1048"/>
                    <a:gd name="T35" fmla="*/ 0 h 622"/>
                    <a:gd name="T36" fmla="*/ 1048 w 1048"/>
                    <a:gd name="T37" fmla="*/ 55 h 622"/>
                    <a:gd name="T38" fmla="*/ 942 w 1048"/>
                    <a:gd name="T39" fmla="*/ 238 h 622"/>
                    <a:gd name="T40" fmla="*/ 893 w 1048"/>
                    <a:gd name="T41" fmla="*/ 276 h 622"/>
                    <a:gd name="T42" fmla="*/ 744 w 1048"/>
                    <a:gd name="T43" fmla="*/ 272 h 622"/>
                    <a:gd name="T44" fmla="*/ 789 w 1048"/>
                    <a:gd name="T45" fmla="*/ 394 h 622"/>
                    <a:gd name="T46" fmla="*/ 1002 w 1048"/>
                    <a:gd name="T47" fmla="*/ 398 h 622"/>
                    <a:gd name="T48" fmla="*/ 1002 w 1048"/>
                    <a:gd name="T49" fmla="*/ 499 h 622"/>
                    <a:gd name="T50" fmla="*/ 743 w 1048"/>
                    <a:gd name="T51" fmla="*/ 497 h 622"/>
                    <a:gd name="T52" fmla="*/ 713 w 1048"/>
                    <a:gd name="T53" fmla="*/ 466 h 622"/>
                    <a:gd name="T54" fmla="*/ 648 w 1048"/>
                    <a:gd name="T55" fmla="*/ 311 h 622"/>
                    <a:gd name="T56" fmla="*/ 652 w 1048"/>
                    <a:gd name="T57" fmla="*/ 622 h 622"/>
                    <a:gd name="T58" fmla="*/ 368 w 1048"/>
                    <a:gd name="T59" fmla="*/ 622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48" h="622">
                      <a:moveTo>
                        <a:pt x="368" y="622"/>
                      </a:moveTo>
                      <a:cubicBezTo>
                        <a:pt x="368" y="317"/>
                        <a:pt x="368" y="317"/>
                        <a:pt x="368" y="317"/>
                      </a:cubicBezTo>
                      <a:cubicBezTo>
                        <a:pt x="325" y="446"/>
                        <a:pt x="325" y="446"/>
                        <a:pt x="325" y="446"/>
                      </a:cubicBezTo>
                      <a:cubicBezTo>
                        <a:pt x="325" y="446"/>
                        <a:pt x="320" y="490"/>
                        <a:pt x="292" y="495"/>
                      </a:cubicBezTo>
                      <a:cubicBezTo>
                        <a:pt x="264" y="500"/>
                        <a:pt x="7" y="498"/>
                        <a:pt x="7" y="498"/>
                      </a:cubicBezTo>
                      <a:cubicBezTo>
                        <a:pt x="7" y="398"/>
                        <a:pt x="7" y="398"/>
                        <a:pt x="7" y="398"/>
                      </a:cubicBezTo>
                      <a:cubicBezTo>
                        <a:pt x="233" y="398"/>
                        <a:pt x="233" y="398"/>
                        <a:pt x="233" y="398"/>
                      </a:cubicBezTo>
                      <a:cubicBezTo>
                        <a:pt x="274" y="281"/>
                        <a:pt x="274" y="281"/>
                        <a:pt x="274" y="281"/>
                      </a:cubicBezTo>
                      <a:cubicBezTo>
                        <a:pt x="145" y="272"/>
                        <a:pt x="145" y="272"/>
                        <a:pt x="145" y="272"/>
                      </a:cubicBezTo>
                      <a:cubicBezTo>
                        <a:pt x="145" y="272"/>
                        <a:pt x="129" y="278"/>
                        <a:pt x="110" y="243"/>
                      </a:cubicBezTo>
                      <a:cubicBezTo>
                        <a:pt x="90" y="207"/>
                        <a:pt x="0" y="57"/>
                        <a:pt x="0" y="57"/>
                      </a:cubicBezTo>
                      <a:cubicBezTo>
                        <a:pt x="88" y="4"/>
                        <a:pt x="88" y="4"/>
                        <a:pt x="88" y="4"/>
                      </a:cubicBezTo>
                      <a:cubicBezTo>
                        <a:pt x="189" y="174"/>
                        <a:pt x="189" y="174"/>
                        <a:pt x="189" y="174"/>
                      </a:cubicBezTo>
                      <a:cubicBezTo>
                        <a:pt x="469" y="172"/>
                        <a:pt x="469" y="172"/>
                        <a:pt x="469" y="172"/>
                      </a:cubicBezTo>
                      <a:cubicBezTo>
                        <a:pt x="469" y="172"/>
                        <a:pt x="469" y="217"/>
                        <a:pt x="502" y="221"/>
                      </a:cubicBezTo>
                      <a:cubicBezTo>
                        <a:pt x="534" y="225"/>
                        <a:pt x="548" y="212"/>
                        <a:pt x="558" y="179"/>
                      </a:cubicBezTo>
                      <a:cubicBezTo>
                        <a:pt x="568" y="147"/>
                        <a:pt x="857" y="175"/>
                        <a:pt x="857" y="175"/>
                      </a:cubicBezTo>
                      <a:cubicBezTo>
                        <a:pt x="960" y="0"/>
                        <a:pt x="960" y="0"/>
                        <a:pt x="960" y="0"/>
                      </a:cubicBezTo>
                      <a:cubicBezTo>
                        <a:pt x="1048" y="55"/>
                        <a:pt x="1048" y="55"/>
                        <a:pt x="1048" y="55"/>
                      </a:cubicBezTo>
                      <a:cubicBezTo>
                        <a:pt x="942" y="238"/>
                        <a:pt x="942" y="238"/>
                        <a:pt x="942" y="238"/>
                      </a:cubicBezTo>
                      <a:cubicBezTo>
                        <a:pt x="942" y="238"/>
                        <a:pt x="930" y="274"/>
                        <a:pt x="893" y="276"/>
                      </a:cubicBezTo>
                      <a:cubicBezTo>
                        <a:pt x="857" y="279"/>
                        <a:pt x="744" y="272"/>
                        <a:pt x="744" y="272"/>
                      </a:cubicBezTo>
                      <a:cubicBezTo>
                        <a:pt x="789" y="394"/>
                        <a:pt x="789" y="394"/>
                        <a:pt x="789" y="394"/>
                      </a:cubicBezTo>
                      <a:cubicBezTo>
                        <a:pt x="1002" y="398"/>
                        <a:pt x="1002" y="398"/>
                        <a:pt x="1002" y="398"/>
                      </a:cubicBezTo>
                      <a:cubicBezTo>
                        <a:pt x="1002" y="499"/>
                        <a:pt x="1002" y="499"/>
                        <a:pt x="1002" y="499"/>
                      </a:cubicBezTo>
                      <a:cubicBezTo>
                        <a:pt x="743" y="497"/>
                        <a:pt x="743" y="497"/>
                        <a:pt x="743" y="497"/>
                      </a:cubicBezTo>
                      <a:cubicBezTo>
                        <a:pt x="743" y="497"/>
                        <a:pt x="713" y="496"/>
                        <a:pt x="713" y="466"/>
                      </a:cubicBezTo>
                      <a:cubicBezTo>
                        <a:pt x="713" y="437"/>
                        <a:pt x="648" y="311"/>
                        <a:pt x="648" y="311"/>
                      </a:cubicBezTo>
                      <a:cubicBezTo>
                        <a:pt x="652" y="622"/>
                        <a:pt x="652" y="622"/>
                        <a:pt x="652" y="622"/>
                      </a:cubicBezTo>
                      <a:lnTo>
                        <a:pt x="368" y="622"/>
                      </a:lnTo>
                      <a:close/>
                    </a:path>
                  </a:pathLst>
                </a:custGeom>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normAutofit/>
                </a:bodyPr>
                <a:lstStyle/>
                <a:p>
                  <a:endParaRPr lang="en-US"/>
                </a:p>
              </p:txBody>
            </p:sp>
            <p:sp>
              <p:nvSpPr>
                <p:cNvPr id="12" name="Freeform 10"/>
                <p:cNvSpPr>
                  <a:spLocks/>
                </p:cNvSpPr>
                <p:nvPr/>
              </p:nvSpPr>
              <p:spPr bwMode="auto">
                <a:xfrm>
                  <a:off x="10661650" y="3468688"/>
                  <a:ext cx="331788" cy="327025"/>
                </a:xfrm>
                <a:custGeom>
                  <a:avLst/>
                  <a:gdLst>
                    <a:gd name="T0" fmla="*/ 104 w 104"/>
                    <a:gd name="T1" fmla="*/ 0 h 101"/>
                    <a:gd name="T2" fmla="*/ 0 w 104"/>
                    <a:gd name="T3" fmla="*/ 101 h 101"/>
                    <a:gd name="T4" fmla="*/ 0 w 104"/>
                    <a:gd name="T5" fmla="*/ 0 h 101"/>
                    <a:gd name="T6" fmla="*/ 104 w 104"/>
                    <a:gd name="T7" fmla="*/ 0 h 101"/>
                  </a:gdLst>
                  <a:ahLst/>
                  <a:cxnLst>
                    <a:cxn ang="0">
                      <a:pos x="T0" y="T1"/>
                    </a:cxn>
                    <a:cxn ang="0">
                      <a:pos x="T2" y="T3"/>
                    </a:cxn>
                    <a:cxn ang="0">
                      <a:pos x="T4" y="T5"/>
                    </a:cxn>
                    <a:cxn ang="0">
                      <a:pos x="T6" y="T7"/>
                    </a:cxn>
                  </a:cxnLst>
                  <a:rect l="0" t="0" r="r" b="b"/>
                  <a:pathLst>
                    <a:path w="104" h="101">
                      <a:moveTo>
                        <a:pt x="104" y="0"/>
                      </a:moveTo>
                      <a:cubicBezTo>
                        <a:pt x="104" y="0"/>
                        <a:pt x="103" y="96"/>
                        <a:pt x="0" y="101"/>
                      </a:cubicBezTo>
                      <a:cubicBezTo>
                        <a:pt x="0" y="0"/>
                        <a:pt x="0" y="0"/>
                        <a:pt x="0" y="0"/>
                      </a:cubicBezTo>
                      <a:lnTo>
                        <a:pt x="104" y="0"/>
                      </a:lnTo>
                      <a:close/>
                    </a:path>
                  </a:pathLst>
                </a:custGeom>
                <a:solidFill>
                  <a:schemeClr val="accent5">
                    <a:lumMod val="20000"/>
                    <a:lumOff val="80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13" name="Freeform 11"/>
                <p:cNvSpPr>
                  <a:spLocks/>
                </p:cNvSpPr>
                <p:nvPr/>
              </p:nvSpPr>
              <p:spPr bwMode="auto">
                <a:xfrm>
                  <a:off x="7172325" y="3468688"/>
                  <a:ext cx="309563" cy="323850"/>
                </a:xfrm>
                <a:custGeom>
                  <a:avLst/>
                  <a:gdLst>
                    <a:gd name="T0" fmla="*/ 97 w 97"/>
                    <a:gd name="T1" fmla="*/ 0 h 100"/>
                    <a:gd name="T2" fmla="*/ 3 w 97"/>
                    <a:gd name="T3" fmla="*/ 0 h 100"/>
                    <a:gd name="T4" fmla="*/ 97 w 97"/>
                    <a:gd name="T5" fmla="*/ 100 h 100"/>
                    <a:gd name="T6" fmla="*/ 97 w 97"/>
                    <a:gd name="T7" fmla="*/ 0 h 100"/>
                  </a:gdLst>
                  <a:ahLst/>
                  <a:cxnLst>
                    <a:cxn ang="0">
                      <a:pos x="T0" y="T1"/>
                    </a:cxn>
                    <a:cxn ang="0">
                      <a:pos x="T2" y="T3"/>
                    </a:cxn>
                    <a:cxn ang="0">
                      <a:pos x="T4" y="T5"/>
                    </a:cxn>
                    <a:cxn ang="0">
                      <a:pos x="T6" y="T7"/>
                    </a:cxn>
                  </a:cxnLst>
                  <a:rect l="0" t="0" r="r" b="b"/>
                  <a:pathLst>
                    <a:path w="97" h="100">
                      <a:moveTo>
                        <a:pt x="97" y="0"/>
                      </a:moveTo>
                      <a:cubicBezTo>
                        <a:pt x="3" y="0"/>
                        <a:pt x="3" y="0"/>
                        <a:pt x="3" y="0"/>
                      </a:cubicBezTo>
                      <a:cubicBezTo>
                        <a:pt x="3" y="0"/>
                        <a:pt x="0" y="87"/>
                        <a:pt x="97" y="100"/>
                      </a:cubicBezTo>
                      <a:lnTo>
                        <a:pt x="97" y="0"/>
                      </a:lnTo>
                      <a:close/>
                    </a:path>
                  </a:pathLst>
                </a:custGeom>
                <a:solidFill>
                  <a:schemeClr val="accent5">
                    <a:lumMod val="20000"/>
                    <a:lumOff val="80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14" name="Freeform 12"/>
                <p:cNvSpPr>
                  <a:spLocks/>
                </p:cNvSpPr>
                <p:nvPr/>
              </p:nvSpPr>
              <p:spPr bwMode="auto">
                <a:xfrm>
                  <a:off x="7405688" y="2068513"/>
                  <a:ext cx="334963" cy="300038"/>
                </a:xfrm>
                <a:custGeom>
                  <a:avLst/>
                  <a:gdLst>
                    <a:gd name="T0" fmla="*/ 17 w 105"/>
                    <a:gd name="T1" fmla="*/ 93 h 93"/>
                    <a:gd name="T2" fmla="*/ 105 w 105"/>
                    <a:gd name="T3" fmla="*/ 40 h 93"/>
                    <a:gd name="T4" fmla="*/ 36 w 105"/>
                    <a:gd name="T5" fmla="*/ 24 h 93"/>
                    <a:gd name="T6" fmla="*/ 17 w 105"/>
                    <a:gd name="T7" fmla="*/ 93 h 93"/>
                  </a:gdLst>
                  <a:ahLst/>
                  <a:cxnLst>
                    <a:cxn ang="0">
                      <a:pos x="T0" y="T1"/>
                    </a:cxn>
                    <a:cxn ang="0">
                      <a:pos x="T2" y="T3"/>
                    </a:cxn>
                    <a:cxn ang="0">
                      <a:pos x="T4" y="T5"/>
                    </a:cxn>
                    <a:cxn ang="0">
                      <a:pos x="T6" y="T7"/>
                    </a:cxn>
                  </a:cxnLst>
                  <a:rect l="0" t="0" r="r" b="b"/>
                  <a:pathLst>
                    <a:path w="105" h="93">
                      <a:moveTo>
                        <a:pt x="17" y="93"/>
                      </a:moveTo>
                      <a:cubicBezTo>
                        <a:pt x="105" y="40"/>
                        <a:pt x="105" y="40"/>
                        <a:pt x="105" y="40"/>
                      </a:cubicBezTo>
                      <a:cubicBezTo>
                        <a:pt x="105" y="40"/>
                        <a:pt x="73" y="0"/>
                        <a:pt x="36" y="24"/>
                      </a:cubicBezTo>
                      <a:cubicBezTo>
                        <a:pt x="0" y="48"/>
                        <a:pt x="17" y="93"/>
                        <a:pt x="17" y="93"/>
                      </a:cubicBezTo>
                      <a:close/>
                    </a:path>
                  </a:pathLst>
                </a:custGeom>
                <a:solidFill>
                  <a:schemeClr val="accent5">
                    <a:lumMod val="20000"/>
                    <a:lumOff val="80000"/>
                  </a:schemeClr>
                </a:solidFill>
                <a:ln>
                  <a:noFill/>
                </a:ln>
              </p:spPr>
              <p:txBody>
                <a:bodyPr vert="horz" wrap="square" lIns="91440" tIns="45720" rIns="91440" bIns="45720" numCol="1" anchor="t" anchorCtr="0" compatLnSpc="1">
                  <a:prstTxWarp prst="textNoShape">
                    <a:avLst/>
                  </a:prstTxWarp>
                  <a:normAutofit fontScale="32500" lnSpcReduction="20000"/>
                </a:bodyPr>
                <a:lstStyle/>
                <a:p>
                  <a:endParaRPr lang="en-US"/>
                </a:p>
              </p:txBody>
            </p:sp>
            <p:sp>
              <p:nvSpPr>
                <p:cNvPr id="15" name="Freeform 13"/>
                <p:cNvSpPr>
                  <a:spLocks/>
                </p:cNvSpPr>
                <p:nvPr/>
              </p:nvSpPr>
              <p:spPr bwMode="auto">
                <a:xfrm>
                  <a:off x="10526713" y="2078038"/>
                  <a:ext cx="331788" cy="284163"/>
                </a:xfrm>
                <a:custGeom>
                  <a:avLst/>
                  <a:gdLst>
                    <a:gd name="T0" fmla="*/ 0 w 104"/>
                    <a:gd name="T1" fmla="*/ 33 h 88"/>
                    <a:gd name="T2" fmla="*/ 88 w 104"/>
                    <a:gd name="T3" fmla="*/ 88 h 88"/>
                    <a:gd name="T4" fmla="*/ 71 w 104"/>
                    <a:gd name="T5" fmla="*/ 21 h 88"/>
                    <a:gd name="T6" fmla="*/ 0 w 104"/>
                    <a:gd name="T7" fmla="*/ 33 h 88"/>
                  </a:gdLst>
                  <a:ahLst/>
                  <a:cxnLst>
                    <a:cxn ang="0">
                      <a:pos x="T0" y="T1"/>
                    </a:cxn>
                    <a:cxn ang="0">
                      <a:pos x="T2" y="T3"/>
                    </a:cxn>
                    <a:cxn ang="0">
                      <a:pos x="T4" y="T5"/>
                    </a:cxn>
                    <a:cxn ang="0">
                      <a:pos x="T6" y="T7"/>
                    </a:cxn>
                  </a:cxnLst>
                  <a:rect l="0" t="0" r="r" b="b"/>
                  <a:pathLst>
                    <a:path w="104" h="88">
                      <a:moveTo>
                        <a:pt x="0" y="33"/>
                      </a:moveTo>
                      <a:cubicBezTo>
                        <a:pt x="88" y="88"/>
                        <a:pt x="88" y="88"/>
                        <a:pt x="88" y="88"/>
                      </a:cubicBezTo>
                      <a:cubicBezTo>
                        <a:pt x="88" y="88"/>
                        <a:pt x="104" y="42"/>
                        <a:pt x="71" y="21"/>
                      </a:cubicBezTo>
                      <a:cubicBezTo>
                        <a:pt x="38" y="0"/>
                        <a:pt x="0" y="33"/>
                        <a:pt x="0" y="33"/>
                      </a:cubicBezTo>
                    </a:path>
                  </a:pathLst>
                </a:custGeom>
                <a:solidFill>
                  <a:schemeClr val="accent5">
                    <a:lumMod val="20000"/>
                    <a:lumOff val="80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16" name="Freeform 14"/>
                <p:cNvSpPr>
                  <a:spLocks/>
                </p:cNvSpPr>
                <p:nvPr/>
              </p:nvSpPr>
              <p:spPr bwMode="auto">
                <a:xfrm>
                  <a:off x="8466138" y="6122988"/>
                  <a:ext cx="552450" cy="212725"/>
                </a:xfrm>
                <a:custGeom>
                  <a:avLst/>
                  <a:gdLst>
                    <a:gd name="T0" fmla="*/ 173 w 173"/>
                    <a:gd name="T1" fmla="*/ 2 h 66"/>
                    <a:gd name="T2" fmla="*/ 173 w 173"/>
                    <a:gd name="T3" fmla="*/ 66 h 66"/>
                    <a:gd name="T4" fmla="*/ 20 w 173"/>
                    <a:gd name="T5" fmla="*/ 66 h 66"/>
                    <a:gd name="T6" fmla="*/ 3 w 173"/>
                    <a:gd name="T7" fmla="*/ 28 h 66"/>
                    <a:gd name="T8" fmla="*/ 29 w 173"/>
                    <a:gd name="T9" fmla="*/ 2 h 66"/>
                    <a:gd name="T10" fmla="*/ 173 w 173"/>
                    <a:gd name="T11" fmla="*/ 2 h 66"/>
                  </a:gdLst>
                  <a:ahLst/>
                  <a:cxnLst>
                    <a:cxn ang="0">
                      <a:pos x="T0" y="T1"/>
                    </a:cxn>
                    <a:cxn ang="0">
                      <a:pos x="T2" y="T3"/>
                    </a:cxn>
                    <a:cxn ang="0">
                      <a:pos x="T4" y="T5"/>
                    </a:cxn>
                    <a:cxn ang="0">
                      <a:pos x="T6" y="T7"/>
                    </a:cxn>
                    <a:cxn ang="0">
                      <a:pos x="T8" y="T9"/>
                    </a:cxn>
                    <a:cxn ang="0">
                      <a:pos x="T10" y="T11"/>
                    </a:cxn>
                  </a:cxnLst>
                  <a:rect l="0" t="0" r="r" b="b"/>
                  <a:pathLst>
                    <a:path w="173" h="66">
                      <a:moveTo>
                        <a:pt x="173" y="2"/>
                      </a:moveTo>
                      <a:cubicBezTo>
                        <a:pt x="173" y="66"/>
                        <a:pt x="173" y="66"/>
                        <a:pt x="173" y="66"/>
                      </a:cubicBezTo>
                      <a:cubicBezTo>
                        <a:pt x="20" y="66"/>
                        <a:pt x="20" y="66"/>
                        <a:pt x="20" y="66"/>
                      </a:cubicBezTo>
                      <a:cubicBezTo>
                        <a:pt x="20" y="66"/>
                        <a:pt x="0" y="56"/>
                        <a:pt x="3" y="28"/>
                      </a:cubicBezTo>
                      <a:cubicBezTo>
                        <a:pt x="7" y="0"/>
                        <a:pt x="15" y="2"/>
                        <a:pt x="29" y="2"/>
                      </a:cubicBezTo>
                      <a:cubicBezTo>
                        <a:pt x="42" y="2"/>
                        <a:pt x="173" y="2"/>
                        <a:pt x="173" y="2"/>
                      </a:cubicBez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17" name="Freeform 15"/>
                <p:cNvSpPr>
                  <a:spLocks/>
                </p:cNvSpPr>
                <p:nvPr/>
              </p:nvSpPr>
              <p:spPr bwMode="auto">
                <a:xfrm>
                  <a:off x="9159875" y="6129338"/>
                  <a:ext cx="552450" cy="212725"/>
                </a:xfrm>
                <a:custGeom>
                  <a:avLst/>
                  <a:gdLst>
                    <a:gd name="T0" fmla="*/ 0 w 173"/>
                    <a:gd name="T1" fmla="*/ 64 h 66"/>
                    <a:gd name="T2" fmla="*/ 0 w 173"/>
                    <a:gd name="T3" fmla="*/ 0 h 66"/>
                    <a:gd name="T4" fmla="*/ 153 w 173"/>
                    <a:gd name="T5" fmla="*/ 0 h 66"/>
                    <a:gd name="T6" fmla="*/ 170 w 173"/>
                    <a:gd name="T7" fmla="*/ 38 h 66"/>
                    <a:gd name="T8" fmla="*/ 144 w 173"/>
                    <a:gd name="T9" fmla="*/ 64 h 66"/>
                    <a:gd name="T10" fmla="*/ 0 w 173"/>
                    <a:gd name="T11" fmla="*/ 64 h 66"/>
                  </a:gdLst>
                  <a:ahLst/>
                  <a:cxnLst>
                    <a:cxn ang="0">
                      <a:pos x="T0" y="T1"/>
                    </a:cxn>
                    <a:cxn ang="0">
                      <a:pos x="T2" y="T3"/>
                    </a:cxn>
                    <a:cxn ang="0">
                      <a:pos x="T4" y="T5"/>
                    </a:cxn>
                    <a:cxn ang="0">
                      <a:pos x="T6" y="T7"/>
                    </a:cxn>
                    <a:cxn ang="0">
                      <a:pos x="T8" y="T9"/>
                    </a:cxn>
                    <a:cxn ang="0">
                      <a:pos x="T10" y="T11"/>
                    </a:cxn>
                  </a:cxnLst>
                  <a:rect l="0" t="0" r="r" b="b"/>
                  <a:pathLst>
                    <a:path w="173" h="66">
                      <a:moveTo>
                        <a:pt x="0" y="64"/>
                      </a:moveTo>
                      <a:cubicBezTo>
                        <a:pt x="0" y="0"/>
                        <a:pt x="0" y="0"/>
                        <a:pt x="0" y="0"/>
                      </a:cubicBezTo>
                      <a:cubicBezTo>
                        <a:pt x="153" y="0"/>
                        <a:pt x="153" y="0"/>
                        <a:pt x="153" y="0"/>
                      </a:cubicBezTo>
                      <a:cubicBezTo>
                        <a:pt x="153" y="0"/>
                        <a:pt x="173" y="10"/>
                        <a:pt x="170" y="38"/>
                      </a:cubicBezTo>
                      <a:cubicBezTo>
                        <a:pt x="166" y="66"/>
                        <a:pt x="158" y="64"/>
                        <a:pt x="144" y="64"/>
                      </a:cubicBezTo>
                      <a:cubicBezTo>
                        <a:pt x="131" y="64"/>
                        <a:pt x="0" y="64"/>
                        <a:pt x="0" y="64"/>
                      </a:cubicBez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18" name="Freeform 16"/>
                <p:cNvSpPr>
                  <a:spLocks/>
                </p:cNvSpPr>
                <p:nvPr/>
              </p:nvSpPr>
              <p:spPr bwMode="auto">
                <a:xfrm>
                  <a:off x="8840788" y="2306638"/>
                  <a:ext cx="549275" cy="239713"/>
                </a:xfrm>
                <a:custGeom>
                  <a:avLst/>
                  <a:gdLst>
                    <a:gd name="T0" fmla="*/ 0 w 172"/>
                    <a:gd name="T1" fmla="*/ 0 h 74"/>
                    <a:gd name="T2" fmla="*/ 86 w 172"/>
                    <a:gd name="T3" fmla="*/ 74 h 74"/>
                    <a:gd name="T4" fmla="*/ 172 w 172"/>
                    <a:gd name="T5" fmla="*/ 0 h 74"/>
                    <a:gd name="T6" fmla="*/ 0 w 172"/>
                    <a:gd name="T7" fmla="*/ 0 h 74"/>
                  </a:gdLst>
                  <a:ahLst/>
                  <a:cxnLst>
                    <a:cxn ang="0">
                      <a:pos x="T0" y="T1"/>
                    </a:cxn>
                    <a:cxn ang="0">
                      <a:pos x="T2" y="T3"/>
                    </a:cxn>
                    <a:cxn ang="0">
                      <a:pos x="T4" y="T5"/>
                    </a:cxn>
                    <a:cxn ang="0">
                      <a:pos x="T6" y="T7"/>
                    </a:cxn>
                  </a:cxnLst>
                  <a:rect l="0" t="0" r="r" b="b"/>
                  <a:pathLst>
                    <a:path w="172" h="74">
                      <a:moveTo>
                        <a:pt x="0" y="0"/>
                      </a:moveTo>
                      <a:cubicBezTo>
                        <a:pt x="6" y="42"/>
                        <a:pt x="43" y="74"/>
                        <a:pt x="86" y="74"/>
                      </a:cubicBezTo>
                      <a:cubicBezTo>
                        <a:pt x="130" y="74"/>
                        <a:pt x="166" y="42"/>
                        <a:pt x="172" y="0"/>
                      </a:cubicBezTo>
                      <a:lnTo>
                        <a:pt x="0" y="0"/>
                      </a:lnTo>
                      <a:close/>
                    </a:path>
                  </a:pathLst>
                </a:custGeom>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19" name="Oval 17"/>
                <p:cNvSpPr>
                  <a:spLocks noChangeArrowheads="1"/>
                </p:cNvSpPr>
                <p:nvPr/>
              </p:nvSpPr>
              <p:spPr bwMode="auto">
                <a:xfrm>
                  <a:off x="8772525" y="1757363"/>
                  <a:ext cx="233363" cy="236538"/>
                </a:xfrm>
                <a:prstGeom prst="ellipse">
                  <a:avLst/>
                </a:prstGeom>
                <a:solidFill>
                  <a:srgbClr val="FFF8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20" name="Oval 18"/>
                <p:cNvSpPr>
                  <a:spLocks noChangeArrowheads="1"/>
                </p:cNvSpPr>
                <p:nvPr/>
              </p:nvSpPr>
              <p:spPr bwMode="auto">
                <a:xfrm>
                  <a:off x="8832850" y="1819276"/>
                  <a:ext cx="112713" cy="112713"/>
                </a:xfrm>
                <a:prstGeom prst="ellipse">
                  <a:avLst/>
                </a:prstGeom>
                <a:solidFill>
                  <a:srgbClr val="4C5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21" name="Oval 19"/>
                <p:cNvSpPr>
                  <a:spLocks noChangeArrowheads="1"/>
                </p:cNvSpPr>
                <p:nvPr/>
              </p:nvSpPr>
              <p:spPr bwMode="auto">
                <a:xfrm>
                  <a:off x="9261475" y="1757363"/>
                  <a:ext cx="236538" cy="236538"/>
                </a:xfrm>
                <a:prstGeom prst="ellipse">
                  <a:avLst/>
                </a:prstGeom>
                <a:solidFill>
                  <a:srgbClr val="FFF8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22" name="Oval 20"/>
                <p:cNvSpPr>
                  <a:spLocks noChangeArrowheads="1"/>
                </p:cNvSpPr>
                <p:nvPr/>
              </p:nvSpPr>
              <p:spPr bwMode="auto">
                <a:xfrm>
                  <a:off x="9324975" y="1819276"/>
                  <a:ext cx="109538" cy="112713"/>
                </a:xfrm>
                <a:prstGeom prst="ellipse">
                  <a:avLst/>
                </a:prstGeom>
                <a:solidFill>
                  <a:srgbClr val="4C5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23" name="Freeform 21"/>
                <p:cNvSpPr>
                  <a:spLocks/>
                </p:cNvSpPr>
                <p:nvPr/>
              </p:nvSpPr>
              <p:spPr bwMode="auto">
                <a:xfrm>
                  <a:off x="8782050" y="1638301"/>
                  <a:ext cx="214313" cy="58738"/>
                </a:xfrm>
                <a:custGeom>
                  <a:avLst/>
                  <a:gdLst>
                    <a:gd name="T0" fmla="*/ 67 w 67"/>
                    <a:gd name="T1" fmla="*/ 9 h 18"/>
                    <a:gd name="T2" fmla="*/ 58 w 67"/>
                    <a:gd name="T3" fmla="*/ 18 h 18"/>
                    <a:gd name="T4" fmla="*/ 9 w 67"/>
                    <a:gd name="T5" fmla="*/ 18 h 18"/>
                    <a:gd name="T6" fmla="*/ 0 w 67"/>
                    <a:gd name="T7" fmla="*/ 9 h 18"/>
                    <a:gd name="T8" fmla="*/ 0 w 67"/>
                    <a:gd name="T9" fmla="*/ 9 h 18"/>
                    <a:gd name="T10" fmla="*/ 9 w 67"/>
                    <a:gd name="T11" fmla="*/ 0 h 18"/>
                    <a:gd name="T12" fmla="*/ 58 w 67"/>
                    <a:gd name="T13" fmla="*/ 0 h 18"/>
                    <a:gd name="T14" fmla="*/ 67 w 67"/>
                    <a:gd name="T15" fmla="*/ 9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18">
                      <a:moveTo>
                        <a:pt x="67" y="9"/>
                      </a:moveTo>
                      <a:cubicBezTo>
                        <a:pt x="67" y="14"/>
                        <a:pt x="63" y="18"/>
                        <a:pt x="58" y="18"/>
                      </a:cubicBezTo>
                      <a:cubicBezTo>
                        <a:pt x="9" y="18"/>
                        <a:pt x="9" y="18"/>
                        <a:pt x="9" y="18"/>
                      </a:cubicBezTo>
                      <a:cubicBezTo>
                        <a:pt x="4" y="18"/>
                        <a:pt x="0" y="14"/>
                        <a:pt x="0" y="9"/>
                      </a:cubicBezTo>
                      <a:cubicBezTo>
                        <a:pt x="0" y="9"/>
                        <a:pt x="0" y="9"/>
                        <a:pt x="0" y="9"/>
                      </a:cubicBezTo>
                      <a:cubicBezTo>
                        <a:pt x="0" y="4"/>
                        <a:pt x="4" y="0"/>
                        <a:pt x="9" y="0"/>
                      </a:cubicBezTo>
                      <a:cubicBezTo>
                        <a:pt x="58" y="0"/>
                        <a:pt x="58" y="0"/>
                        <a:pt x="58" y="0"/>
                      </a:cubicBezTo>
                      <a:cubicBezTo>
                        <a:pt x="63" y="0"/>
                        <a:pt x="67" y="4"/>
                        <a:pt x="67" y="9"/>
                      </a:cubicBezTo>
                      <a:close/>
                    </a:path>
                  </a:pathLst>
                </a:custGeom>
                <a:solidFill>
                  <a:srgbClr val="FFC000"/>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24" name="Freeform 22"/>
                <p:cNvSpPr>
                  <a:spLocks/>
                </p:cNvSpPr>
                <p:nvPr/>
              </p:nvSpPr>
              <p:spPr bwMode="auto">
                <a:xfrm>
                  <a:off x="9280525" y="1638301"/>
                  <a:ext cx="217488" cy="58738"/>
                </a:xfrm>
                <a:custGeom>
                  <a:avLst/>
                  <a:gdLst>
                    <a:gd name="T0" fmla="*/ 68 w 68"/>
                    <a:gd name="T1" fmla="*/ 9 h 18"/>
                    <a:gd name="T2" fmla="*/ 58 w 68"/>
                    <a:gd name="T3" fmla="*/ 18 h 18"/>
                    <a:gd name="T4" fmla="*/ 10 w 68"/>
                    <a:gd name="T5" fmla="*/ 18 h 18"/>
                    <a:gd name="T6" fmla="*/ 0 w 68"/>
                    <a:gd name="T7" fmla="*/ 9 h 18"/>
                    <a:gd name="T8" fmla="*/ 0 w 68"/>
                    <a:gd name="T9" fmla="*/ 9 h 18"/>
                    <a:gd name="T10" fmla="*/ 10 w 68"/>
                    <a:gd name="T11" fmla="*/ 0 h 18"/>
                    <a:gd name="T12" fmla="*/ 58 w 68"/>
                    <a:gd name="T13" fmla="*/ 0 h 18"/>
                    <a:gd name="T14" fmla="*/ 68 w 68"/>
                    <a:gd name="T15" fmla="*/ 9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
                      <a:moveTo>
                        <a:pt x="68" y="9"/>
                      </a:moveTo>
                      <a:cubicBezTo>
                        <a:pt x="68" y="14"/>
                        <a:pt x="64" y="18"/>
                        <a:pt x="58" y="18"/>
                      </a:cubicBezTo>
                      <a:cubicBezTo>
                        <a:pt x="10" y="18"/>
                        <a:pt x="10" y="18"/>
                        <a:pt x="10" y="18"/>
                      </a:cubicBezTo>
                      <a:cubicBezTo>
                        <a:pt x="5" y="18"/>
                        <a:pt x="0" y="14"/>
                        <a:pt x="0" y="9"/>
                      </a:cubicBezTo>
                      <a:cubicBezTo>
                        <a:pt x="0" y="9"/>
                        <a:pt x="0" y="9"/>
                        <a:pt x="0" y="9"/>
                      </a:cubicBezTo>
                      <a:cubicBezTo>
                        <a:pt x="0" y="4"/>
                        <a:pt x="5" y="0"/>
                        <a:pt x="10" y="0"/>
                      </a:cubicBezTo>
                      <a:cubicBezTo>
                        <a:pt x="58" y="0"/>
                        <a:pt x="58" y="0"/>
                        <a:pt x="58" y="0"/>
                      </a:cubicBezTo>
                      <a:cubicBezTo>
                        <a:pt x="64" y="0"/>
                        <a:pt x="68" y="4"/>
                        <a:pt x="68" y="9"/>
                      </a:cubicBezTo>
                      <a:close/>
                    </a:path>
                  </a:pathLst>
                </a:custGeom>
                <a:solidFill>
                  <a:srgbClr val="FFC000"/>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grpSp>
          <p:sp>
            <p:nvSpPr>
              <p:cNvPr id="25" name="Freeform 109"/>
              <p:cNvSpPr>
                <a:spLocks noChangeArrowheads="1"/>
              </p:cNvSpPr>
              <p:nvPr/>
            </p:nvSpPr>
            <p:spPr bwMode="auto">
              <a:xfrm>
                <a:off x="8350481" y="1497639"/>
                <a:ext cx="455520" cy="389770"/>
              </a:xfrm>
              <a:custGeom>
                <a:avLst/>
                <a:gdLst>
                  <a:gd name="T0" fmla="*/ 116822 w 634"/>
                  <a:gd name="T1" fmla="*/ 0 h 634"/>
                  <a:gd name="T2" fmla="*/ 116822 w 634"/>
                  <a:gd name="T3" fmla="*/ 228190 h 634"/>
                  <a:gd name="T4" fmla="*/ 116822 w 634"/>
                  <a:gd name="T5" fmla="*/ 0 h 634"/>
                  <a:gd name="T6" fmla="*/ 196507 w 634"/>
                  <a:gd name="T7" fmla="*/ 58399 h 634"/>
                  <a:gd name="T8" fmla="*/ 159369 w 634"/>
                  <a:gd name="T9" fmla="*/ 105984 h 634"/>
                  <a:gd name="T10" fmla="*/ 196507 w 634"/>
                  <a:gd name="T11" fmla="*/ 58399 h 634"/>
                  <a:gd name="T12" fmla="*/ 186051 w 634"/>
                  <a:gd name="T13" fmla="*/ 47945 h 634"/>
                  <a:gd name="T14" fmla="*/ 138096 w 634"/>
                  <a:gd name="T15" fmla="*/ 21269 h 634"/>
                  <a:gd name="T16" fmla="*/ 85093 w 634"/>
                  <a:gd name="T17" fmla="*/ 105984 h 634"/>
                  <a:gd name="T18" fmla="*/ 90501 w 634"/>
                  <a:gd name="T19" fmla="*/ 69214 h 634"/>
                  <a:gd name="T20" fmla="*/ 138096 w 634"/>
                  <a:gd name="T21" fmla="*/ 69214 h 634"/>
                  <a:gd name="T22" fmla="*/ 85093 w 634"/>
                  <a:gd name="T23" fmla="*/ 105984 h 634"/>
                  <a:gd name="T24" fmla="*/ 143504 w 634"/>
                  <a:gd name="T25" fmla="*/ 122206 h 634"/>
                  <a:gd name="T26" fmla="*/ 116822 w 634"/>
                  <a:gd name="T27" fmla="*/ 159336 h 634"/>
                  <a:gd name="T28" fmla="*/ 85093 w 634"/>
                  <a:gd name="T29" fmla="*/ 122206 h 634"/>
                  <a:gd name="T30" fmla="*/ 106366 w 634"/>
                  <a:gd name="T31" fmla="*/ 15862 h 634"/>
                  <a:gd name="T32" fmla="*/ 116822 w 634"/>
                  <a:gd name="T33" fmla="*/ 15862 h 634"/>
                  <a:gd name="T34" fmla="*/ 138096 w 634"/>
                  <a:gd name="T35" fmla="*/ 58399 h 634"/>
                  <a:gd name="T36" fmla="*/ 95549 w 634"/>
                  <a:gd name="T37" fmla="*/ 58399 h 634"/>
                  <a:gd name="T38" fmla="*/ 90501 w 634"/>
                  <a:gd name="T39" fmla="*/ 21269 h 634"/>
                  <a:gd name="T40" fmla="*/ 79684 w 634"/>
                  <a:gd name="T41" fmla="*/ 52992 h 634"/>
                  <a:gd name="T42" fmla="*/ 90501 w 634"/>
                  <a:gd name="T43" fmla="*/ 21269 h 634"/>
                  <a:gd name="T44" fmla="*/ 32090 w 634"/>
                  <a:gd name="T45" fmla="*/ 58399 h 634"/>
                  <a:gd name="T46" fmla="*/ 74637 w 634"/>
                  <a:gd name="T47" fmla="*/ 105984 h 634"/>
                  <a:gd name="T48" fmla="*/ 32090 w 634"/>
                  <a:gd name="T49" fmla="*/ 58399 h 634"/>
                  <a:gd name="T50" fmla="*/ 32090 w 634"/>
                  <a:gd name="T51" fmla="*/ 169790 h 634"/>
                  <a:gd name="T52" fmla="*/ 74637 w 634"/>
                  <a:gd name="T53" fmla="*/ 122206 h 634"/>
                  <a:gd name="T54" fmla="*/ 32090 w 634"/>
                  <a:gd name="T55" fmla="*/ 169790 h 634"/>
                  <a:gd name="T56" fmla="*/ 42546 w 634"/>
                  <a:gd name="T57" fmla="*/ 180605 h 634"/>
                  <a:gd name="T58" fmla="*/ 90501 w 634"/>
                  <a:gd name="T59" fmla="*/ 212328 h 634"/>
                  <a:gd name="T60" fmla="*/ 122231 w 634"/>
                  <a:gd name="T61" fmla="*/ 212328 h 634"/>
                  <a:gd name="T62" fmla="*/ 116822 w 634"/>
                  <a:gd name="T63" fmla="*/ 212328 h 634"/>
                  <a:gd name="T64" fmla="*/ 95549 w 634"/>
                  <a:gd name="T65" fmla="*/ 169790 h 634"/>
                  <a:gd name="T66" fmla="*/ 138096 w 634"/>
                  <a:gd name="T67" fmla="*/ 169790 h 634"/>
                  <a:gd name="T68" fmla="*/ 138096 w 634"/>
                  <a:gd name="T69" fmla="*/ 212328 h 634"/>
                  <a:gd name="T70" fmla="*/ 148552 w 634"/>
                  <a:gd name="T71" fmla="*/ 175198 h 634"/>
                  <a:gd name="T72" fmla="*/ 138096 w 634"/>
                  <a:gd name="T73" fmla="*/ 212328 h 634"/>
                  <a:gd name="T74" fmla="*/ 196507 w 634"/>
                  <a:gd name="T75" fmla="*/ 169790 h 634"/>
                  <a:gd name="T76" fmla="*/ 159369 w 634"/>
                  <a:gd name="T77" fmla="*/ 122206 h 634"/>
                  <a:gd name="T78" fmla="*/ 196507 w 634"/>
                  <a:gd name="T79" fmla="*/ 169790 h 6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34" h="634">
                    <a:moveTo>
                      <a:pt x="324" y="0"/>
                    </a:moveTo>
                    <a:lnTo>
                      <a:pt x="324" y="0"/>
                    </a:lnTo>
                    <a:cubicBezTo>
                      <a:pt x="148" y="0"/>
                      <a:pt x="0" y="147"/>
                      <a:pt x="0" y="324"/>
                    </a:cubicBezTo>
                    <a:cubicBezTo>
                      <a:pt x="0" y="486"/>
                      <a:pt x="148" y="633"/>
                      <a:pt x="324" y="633"/>
                    </a:cubicBezTo>
                    <a:cubicBezTo>
                      <a:pt x="486" y="633"/>
                      <a:pt x="633" y="486"/>
                      <a:pt x="633" y="324"/>
                    </a:cubicBezTo>
                    <a:cubicBezTo>
                      <a:pt x="633" y="147"/>
                      <a:pt x="486" y="0"/>
                      <a:pt x="324" y="0"/>
                    </a:cubicBezTo>
                    <a:close/>
                    <a:moveTo>
                      <a:pt x="545" y="162"/>
                    </a:moveTo>
                    <a:lnTo>
                      <a:pt x="545" y="162"/>
                    </a:lnTo>
                    <a:cubicBezTo>
                      <a:pt x="574" y="206"/>
                      <a:pt x="589" y="251"/>
                      <a:pt x="589" y="294"/>
                    </a:cubicBezTo>
                    <a:cubicBezTo>
                      <a:pt x="442" y="294"/>
                      <a:pt x="442" y="294"/>
                      <a:pt x="442" y="294"/>
                    </a:cubicBezTo>
                    <a:cubicBezTo>
                      <a:pt x="442" y="265"/>
                      <a:pt x="427" y="221"/>
                      <a:pt x="427" y="192"/>
                    </a:cubicBezTo>
                    <a:cubicBezTo>
                      <a:pt x="471" y="192"/>
                      <a:pt x="516" y="177"/>
                      <a:pt x="545" y="162"/>
                    </a:cubicBezTo>
                    <a:close/>
                    <a:moveTo>
                      <a:pt x="516" y="133"/>
                    </a:moveTo>
                    <a:lnTo>
                      <a:pt x="516" y="133"/>
                    </a:lnTo>
                    <a:cubicBezTo>
                      <a:pt x="486" y="147"/>
                      <a:pt x="457" y="147"/>
                      <a:pt x="412" y="147"/>
                    </a:cubicBezTo>
                    <a:cubicBezTo>
                      <a:pt x="412" y="118"/>
                      <a:pt x="398" y="89"/>
                      <a:pt x="383" y="59"/>
                    </a:cubicBezTo>
                    <a:cubicBezTo>
                      <a:pt x="442" y="59"/>
                      <a:pt x="486" y="89"/>
                      <a:pt x="516" y="133"/>
                    </a:cubicBezTo>
                    <a:close/>
                    <a:moveTo>
                      <a:pt x="236" y="294"/>
                    </a:moveTo>
                    <a:lnTo>
                      <a:pt x="236" y="294"/>
                    </a:lnTo>
                    <a:cubicBezTo>
                      <a:pt x="236" y="265"/>
                      <a:pt x="251" y="236"/>
                      <a:pt x="251" y="192"/>
                    </a:cubicBezTo>
                    <a:cubicBezTo>
                      <a:pt x="280" y="206"/>
                      <a:pt x="295" y="206"/>
                      <a:pt x="324" y="206"/>
                    </a:cubicBezTo>
                    <a:cubicBezTo>
                      <a:pt x="339" y="206"/>
                      <a:pt x="369" y="206"/>
                      <a:pt x="383" y="192"/>
                    </a:cubicBezTo>
                    <a:cubicBezTo>
                      <a:pt x="398" y="236"/>
                      <a:pt x="398" y="265"/>
                      <a:pt x="398" y="294"/>
                    </a:cubicBezTo>
                    <a:lnTo>
                      <a:pt x="236" y="294"/>
                    </a:lnTo>
                    <a:close/>
                    <a:moveTo>
                      <a:pt x="398" y="339"/>
                    </a:moveTo>
                    <a:lnTo>
                      <a:pt x="398" y="339"/>
                    </a:lnTo>
                    <a:cubicBezTo>
                      <a:pt x="398" y="368"/>
                      <a:pt x="398" y="412"/>
                      <a:pt x="383" y="442"/>
                    </a:cubicBezTo>
                    <a:cubicBezTo>
                      <a:pt x="369" y="442"/>
                      <a:pt x="339" y="442"/>
                      <a:pt x="324" y="442"/>
                    </a:cubicBezTo>
                    <a:cubicBezTo>
                      <a:pt x="295" y="442"/>
                      <a:pt x="280" y="442"/>
                      <a:pt x="251" y="442"/>
                    </a:cubicBezTo>
                    <a:cubicBezTo>
                      <a:pt x="251" y="412"/>
                      <a:pt x="236" y="368"/>
                      <a:pt x="236" y="339"/>
                    </a:cubicBezTo>
                    <a:lnTo>
                      <a:pt x="398" y="339"/>
                    </a:lnTo>
                    <a:close/>
                    <a:moveTo>
                      <a:pt x="295" y="44"/>
                    </a:moveTo>
                    <a:lnTo>
                      <a:pt x="295" y="44"/>
                    </a:lnTo>
                    <a:cubicBezTo>
                      <a:pt x="310" y="44"/>
                      <a:pt x="310" y="44"/>
                      <a:pt x="324" y="44"/>
                    </a:cubicBezTo>
                    <a:lnTo>
                      <a:pt x="339" y="44"/>
                    </a:lnTo>
                    <a:cubicBezTo>
                      <a:pt x="354" y="74"/>
                      <a:pt x="369" y="118"/>
                      <a:pt x="383" y="162"/>
                    </a:cubicBezTo>
                    <a:cubicBezTo>
                      <a:pt x="354" y="162"/>
                      <a:pt x="339" y="162"/>
                      <a:pt x="324" y="162"/>
                    </a:cubicBezTo>
                    <a:cubicBezTo>
                      <a:pt x="295" y="162"/>
                      <a:pt x="280" y="162"/>
                      <a:pt x="265" y="162"/>
                    </a:cubicBezTo>
                    <a:cubicBezTo>
                      <a:pt x="265" y="118"/>
                      <a:pt x="280" y="74"/>
                      <a:pt x="295" y="44"/>
                    </a:cubicBezTo>
                    <a:close/>
                    <a:moveTo>
                      <a:pt x="251" y="59"/>
                    </a:moveTo>
                    <a:lnTo>
                      <a:pt x="251" y="59"/>
                    </a:lnTo>
                    <a:cubicBezTo>
                      <a:pt x="236" y="89"/>
                      <a:pt x="221" y="118"/>
                      <a:pt x="221" y="147"/>
                    </a:cubicBezTo>
                    <a:cubicBezTo>
                      <a:pt x="192" y="147"/>
                      <a:pt x="148" y="147"/>
                      <a:pt x="118" y="133"/>
                    </a:cubicBezTo>
                    <a:cubicBezTo>
                      <a:pt x="148" y="89"/>
                      <a:pt x="207" y="59"/>
                      <a:pt x="251" y="59"/>
                    </a:cubicBezTo>
                    <a:close/>
                    <a:moveTo>
                      <a:pt x="89" y="162"/>
                    </a:moveTo>
                    <a:lnTo>
                      <a:pt x="89" y="162"/>
                    </a:lnTo>
                    <a:cubicBezTo>
                      <a:pt x="133" y="177"/>
                      <a:pt x="177" y="192"/>
                      <a:pt x="207" y="192"/>
                    </a:cubicBezTo>
                    <a:cubicBezTo>
                      <a:pt x="207" y="221"/>
                      <a:pt x="207" y="265"/>
                      <a:pt x="207" y="294"/>
                    </a:cubicBezTo>
                    <a:cubicBezTo>
                      <a:pt x="44" y="294"/>
                      <a:pt x="44" y="294"/>
                      <a:pt x="44" y="294"/>
                    </a:cubicBezTo>
                    <a:cubicBezTo>
                      <a:pt x="44" y="251"/>
                      <a:pt x="59" y="206"/>
                      <a:pt x="89" y="162"/>
                    </a:cubicBezTo>
                    <a:close/>
                    <a:moveTo>
                      <a:pt x="89" y="471"/>
                    </a:moveTo>
                    <a:lnTo>
                      <a:pt x="89" y="471"/>
                    </a:lnTo>
                    <a:cubicBezTo>
                      <a:pt x="59" y="427"/>
                      <a:pt x="44" y="383"/>
                      <a:pt x="44" y="339"/>
                    </a:cubicBezTo>
                    <a:cubicBezTo>
                      <a:pt x="207" y="339"/>
                      <a:pt x="207" y="339"/>
                      <a:pt x="207" y="339"/>
                    </a:cubicBezTo>
                    <a:cubicBezTo>
                      <a:pt x="207" y="368"/>
                      <a:pt x="207" y="412"/>
                      <a:pt x="207" y="442"/>
                    </a:cubicBezTo>
                    <a:cubicBezTo>
                      <a:pt x="177" y="457"/>
                      <a:pt x="133" y="457"/>
                      <a:pt x="89" y="471"/>
                    </a:cubicBezTo>
                    <a:close/>
                    <a:moveTo>
                      <a:pt x="118" y="501"/>
                    </a:moveTo>
                    <a:lnTo>
                      <a:pt x="118" y="501"/>
                    </a:lnTo>
                    <a:cubicBezTo>
                      <a:pt x="148" y="501"/>
                      <a:pt x="192" y="486"/>
                      <a:pt x="221" y="486"/>
                    </a:cubicBezTo>
                    <a:cubicBezTo>
                      <a:pt x="221" y="515"/>
                      <a:pt x="236" y="560"/>
                      <a:pt x="251" y="589"/>
                    </a:cubicBezTo>
                    <a:cubicBezTo>
                      <a:pt x="207" y="574"/>
                      <a:pt x="148" y="545"/>
                      <a:pt x="118" y="501"/>
                    </a:cubicBezTo>
                    <a:close/>
                    <a:moveTo>
                      <a:pt x="339" y="589"/>
                    </a:moveTo>
                    <a:lnTo>
                      <a:pt x="339" y="589"/>
                    </a:lnTo>
                    <a:lnTo>
                      <a:pt x="324" y="589"/>
                    </a:lnTo>
                    <a:cubicBezTo>
                      <a:pt x="310" y="589"/>
                      <a:pt x="310" y="589"/>
                      <a:pt x="295" y="589"/>
                    </a:cubicBezTo>
                    <a:cubicBezTo>
                      <a:pt x="280" y="560"/>
                      <a:pt x="265" y="515"/>
                      <a:pt x="265" y="471"/>
                    </a:cubicBezTo>
                    <a:cubicBezTo>
                      <a:pt x="280" y="471"/>
                      <a:pt x="295" y="471"/>
                      <a:pt x="324" y="471"/>
                    </a:cubicBezTo>
                    <a:cubicBezTo>
                      <a:pt x="339" y="471"/>
                      <a:pt x="354" y="471"/>
                      <a:pt x="383" y="471"/>
                    </a:cubicBezTo>
                    <a:cubicBezTo>
                      <a:pt x="369" y="515"/>
                      <a:pt x="354" y="560"/>
                      <a:pt x="339" y="589"/>
                    </a:cubicBezTo>
                    <a:close/>
                    <a:moveTo>
                      <a:pt x="383" y="589"/>
                    </a:moveTo>
                    <a:lnTo>
                      <a:pt x="383" y="589"/>
                    </a:lnTo>
                    <a:cubicBezTo>
                      <a:pt x="398" y="560"/>
                      <a:pt x="412" y="515"/>
                      <a:pt x="412" y="486"/>
                    </a:cubicBezTo>
                    <a:cubicBezTo>
                      <a:pt x="457" y="486"/>
                      <a:pt x="486" y="501"/>
                      <a:pt x="516" y="501"/>
                    </a:cubicBezTo>
                    <a:cubicBezTo>
                      <a:pt x="486" y="545"/>
                      <a:pt x="442" y="574"/>
                      <a:pt x="383" y="589"/>
                    </a:cubicBezTo>
                    <a:close/>
                    <a:moveTo>
                      <a:pt x="545" y="471"/>
                    </a:moveTo>
                    <a:lnTo>
                      <a:pt x="545" y="471"/>
                    </a:lnTo>
                    <a:cubicBezTo>
                      <a:pt x="516" y="457"/>
                      <a:pt x="471" y="457"/>
                      <a:pt x="427" y="442"/>
                    </a:cubicBezTo>
                    <a:cubicBezTo>
                      <a:pt x="427" y="412"/>
                      <a:pt x="442" y="368"/>
                      <a:pt x="442" y="339"/>
                    </a:cubicBezTo>
                    <a:cubicBezTo>
                      <a:pt x="589" y="339"/>
                      <a:pt x="589" y="339"/>
                      <a:pt x="589" y="339"/>
                    </a:cubicBezTo>
                    <a:cubicBezTo>
                      <a:pt x="589" y="383"/>
                      <a:pt x="574" y="427"/>
                      <a:pt x="545" y="471"/>
                    </a:cubicBezTo>
                    <a:close/>
                  </a:path>
                </a:pathLst>
              </a:custGeom>
              <a:solidFill>
                <a:schemeClr val="accent5">
                  <a:lumMod val="60000"/>
                  <a:lumOff val="40000"/>
                </a:schemeClr>
              </a:solidFill>
              <a:ln>
                <a:noFill/>
              </a:ln>
              <a:effectLst/>
              <a:extLst/>
            </p:spPr>
            <p:txBody>
              <a:bodyPr wrap="none" lIns="68580" tIns="34290" rIns="68580" bIns="34290" anchor="ctr">
                <a:normAutofit fontScale="25000" lnSpcReduction="20000"/>
              </a:bodyPr>
              <a:lstStyle/>
              <a:p>
                <a:endParaRPr lang="en-US" sz="7200"/>
              </a:p>
            </p:txBody>
          </p:sp>
          <p:grpSp>
            <p:nvGrpSpPr>
              <p:cNvPr id="26" name="Group 204"/>
              <p:cNvGrpSpPr/>
              <p:nvPr/>
            </p:nvGrpSpPr>
            <p:grpSpPr>
              <a:xfrm rot="20700000">
                <a:off x="8644748" y="2473712"/>
                <a:ext cx="457723" cy="385940"/>
                <a:chOff x="-2970235" y="2567771"/>
                <a:chExt cx="1234648" cy="784944"/>
              </a:xfrm>
            </p:grpSpPr>
            <p:sp>
              <p:nvSpPr>
                <p:cNvPr id="27" name="Freeform 27"/>
                <p:cNvSpPr>
                  <a:spLocks noEditPoints="1"/>
                </p:cNvSpPr>
                <p:nvPr/>
              </p:nvSpPr>
              <p:spPr bwMode="auto">
                <a:xfrm>
                  <a:off x="-2970235" y="2617680"/>
                  <a:ext cx="735035" cy="735035"/>
                </a:xfrm>
                <a:custGeom>
                  <a:avLst/>
                  <a:gdLst>
                    <a:gd name="T0" fmla="*/ 360685 w 256"/>
                    <a:gd name="T1" fmla="*/ 250205 h 256"/>
                    <a:gd name="T2" fmla="*/ 346063 w 256"/>
                    <a:gd name="T3" fmla="*/ 285948 h 256"/>
                    <a:gd name="T4" fmla="*/ 359060 w 256"/>
                    <a:gd name="T5" fmla="*/ 349312 h 256"/>
                    <a:gd name="T6" fmla="*/ 349312 w 256"/>
                    <a:gd name="T7" fmla="*/ 360685 h 256"/>
                    <a:gd name="T8" fmla="*/ 285948 w 256"/>
                    <a:gd name="T9" fmla="*/ 344438 h 256"/>
                    <a:gd name="T10" fmla="*/ 246955 w 256"/>
                    <a:gd name="T11" fmla="*/ 360685 h 256"/>
                    <a:gd name="T12" fmla="*/ 250205 w 256"/>
                    <a:gd name="T13" fmla="*/ 360685 h 256"/>
                    <a:gd name="T14" fmla="*/ 212837 w 256"/>
                    <a:gd name="T15" fmla="*/ 415925 h 256"/>
                    <a:gd name="T16" fmla="*/ 203088 w 256"/>
                    <a:gd name="T17" fmla="*/ 415925 h 256"/>
                    <a:gd name="T18" fmla="*/ 165720 w 256"/>
                    <a:gd name="T19" fmla="*/ 359060 h 256"/>
                    <a:gd name="T20" fmla="*/ 128352 w 256"/>
                    <a:gd name="T21" fmla="*/ 342813 h 256"/>
                    <a:gd name="T22" fmla="*/ 129977 w 256"/>
                    <a:gd name="T23" fmla="*/ 346063 h 256"/>
                    <a:gd name="T24" fmla="*/ 64988 w 256"/>
                    <a:gd name="T25" fmla="*/ 359060 h 256"/>
                    <a:gd name="T26" fmla="*/ 56865 w 256"/>
                    <a:gd name="T27" fmla="*/ 350937 h 256"/>
                    <a:gd name="T28" fmla="*/ 71487 w 256"/>
                    <a:gd name="T29" fmla="*/ 284324 h 256"/>
                    <a:gd name="T30" fmla="*/ 56865 w 256"/>
                    <a:gd name="T31" fmla="*/ 250205 h 256"/>
                    <a:gd name="T32" fmla="*/ 0 w 256"/>
                    <a:gd name="T33" fmla="*/ 212837 h 256"/>
                    <a:gd name="T34" fmla="*/ 0 w 256"/>
                    <a:gd name="T35" fmla="*/ 203088 h 256"/>
                    <a:gd name="T36" fmla="*/ 56865 w 256"/>
                    <a:gd name="T37" fmla="*/ 165720 h 256"/>
                    <a:gd name="T38" fmla="*/ 71487 w 256"/>
                    <a:gd name="T39" fmla="*/ 129977 h 256"/>
                    <a:gd name="T40" fmla="*/ 55240 w 256"/>
                    <a:gd name="T41" fmla="*/ 64988 h 256"/>
                    <a:gd name="T42" fmla="*/ 64988 w 256"/>
                    <a:gd name="T43" fmla="*/ 56865 h 256"/>
                    <a:gd name="T44" fmla="*/ 129977 w 256"/>
                    <a:gd name="T45" fmla="*/ 69862 h 256"/>
                    <a:gd name="T46" fmla="*/ 165720 w 256"/>
                    <a:gd name="T47" fmla="*/ 55240 h 256"/>
                    <a:gd name="T48" fmla="*/ 203088 w 256"/>
                    <a:gd name="T49" fmla="*/ 0 h 256"/>
                    <a:gd name="T50" fmla="*/ 212837 w 256"/>
                    <a:gd name="T51" fmla="*/ 0 h 256"/>
                    <a:gd name="T52" fmla="*/ 250205 w 256"/>
                    <a:gd name="T53" fmla="*/ 55240 h 256"/>
                    <a:gd name="T54" fmla="*/ 285948 w 256"/>
                    <a:gd name="T55" fmla="*/ 69862 h 256"/>
                    <a:gd name="T56" fmla="*/ 350937 w 256"/>
                    <a:gd name="T57" fmla="*/ 55240 h 256"/>
                    <a:gd name="T58" fmla="*/ 360685 w 256"/>
                    <a:gd name="T59" fmla="*/ 64988 h 256"/>
                    <a:gd name="T60" fmla="*/ 346063 w 256"/>
                    <a:gd name="T61" fmla="*/ 129977 h 256"/>
                    <a:gd name="T62" fmla="*/ 360685 w 256"/>
                    <a:gd name="T63" fmla="*/ 165720 h 256"/>
                    <a:gd name="T64" fmla="*/ 415925 w 256"/>
                    <a:gd name="T65" fmla="*/ 203088 h 256"/>
                    <a:gd name="T66" fmla="*/ 415925 w 256"/>
                    <a:gd name="T67" fmla="*/ 212837 h 256"/>
                    <a:gd name="T68" fmla="*/ 360685 w 256"/>
                    <a:gd name="T69" fmla="*/ 250205 h 256"/>
                    <a:gd name="T70" fmla="*/ 207963 w 256"/>
                    <a:gd name="T71" fmla="*/ 90984 h 256"/>
                    <a:gd name="T72" fmla="*/ 90984 w 256"/>
                    <a:gd name="T73" fmla="*/ 207963 h 256"/>
                    <a:gd name="T74" fmla="*/ 207963 w 256"/>
                    <a:gd name="T75" fmla="*/ 324941 h 256"/>
                    <a:gd name="T76" fmla="*/ 324941 w 256"/>
                    <a:gd name="T77" fmla="*/ 207963 h 256"/>
                    <a:gd name="T78" fmla="*/ 207963 w 256"/>
                    <a:gd name="T79" fmla="*/ 90984 h 256"/>
                    <a:gd name="T80" fmla="*/ 207963 w 256"/>
                    <a:gd name="T81" fmla="*/ 285948 h 256"/>
                    <a:gd name="T82" fmla="*/ 129977 w 256"/>
                    <a:gd name="T83" fmla="*/ 207963 h 256"/>
                    <a:gd name="T84" fmla="*/ 207963 w 256"/>
                    <a:gd name="T85" fmla="*/ 129977 h 256"/>
                    <a:gd name="T86" fmla="*/ 285948 w 256"/>
                    <a:gd name="T87" fmla="*/ 207963 h 256"/>
                    <a:gd name="T88" fmla="*/ 207963 w 256"/>
                    <a:gd name="T89" fmla="*/ 285948 h 256"/>
                    <a:gd name="T90" fmla="*/ 207963 w 256"/>
                    <a:gd name="T91" fmla="*/ 168970 h 256"/>
                    <a:gd name="T92" fmla="*/ 168970 w 256"/>
                    <a:gd name="T93" fmla="*/ 207963 h 256"/>
                    <a:gd name="T94" fmla="*/ 207963 w 256"/>
                    <a:gd name="T95" fmla="*/ 246955 h 256"/>
                    <a:gd name="T96" fmla="*/ 246955 w 256"/>
                    <a:gd name="T97" fmla="*/ 207963 h 256"/>
                    <a:gd name="T98" fmla="*/ 207963 w 256"/>
                    <a:gd name="T99" fmla="*/ 168970 h 2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6" h="256">
                      <a:moveTo>
                        <a:pt x="222" y="154"/>
                      </a:moveTo>
                      <a:cubicBezTo>
                        <a:pt x="220" y="162"/>
                        <a:pt x="217" y="169"/>
                        <a:pt x="213" y="176"/>
                      </a:cubicBezTo>
                      <a:cubicBezTo>
                        <a:pt x="213" y="177"/>
                        <a:pt x="234" y="203"/>
                        <a:pt x="221" y="215"/>
                      </a:cubicBezTo>
                      <a:cubicBezTo>
                        <a:pt x="215" y="222"/>
                        <a:pt x="215" y="222"/>
                        <a:pt x="215" y="222"/>
                      </a:cubicBezTo>
                      <a:cubicBezTo>
                        <a:pt x="205" y="231"/>
                        <a:pt x="182" y="216"/>
                        <a:pt x="176" y="212"/>
                      </a:cubicBezTo>
                      <a:cubicBezTo>
                        <a:pt x="169" y="217"/>
                        <a:pt x="161" y="220"/>
                        <a:pt x="152" y="222"/>
                      </a:cubicBezTo>
                      <a:cubicBezTo>
                        <a:pt x="154" y="222"/>
                        <a:pt x="154" y="222"/>
                        <a:pt x="154" y="222"/>
                      </a:cubicBezTo>
                      <a:cubicBezTo>
                        <a:pt x="154" y="222"/>
                        <a:pt x="150" y="256"/>
                        <a:pt x="131" y="256"/>
                      </a:cubicBezTo>
                      <a:cubicBezTo>
                        <a:pt x="125" y="256"/>
                        <a:pt x="125" y="256"/>
                        <a:pt x="125" y="256"/>
                      </a:cubicBezTo>
                      <a:cubicBezTo>
                        <a:pt x="111" y="256"/>
                        <a:pt x="103" y="227"/>
                        <a:pt x="102" y="221"/>
                      </a:cubicBezTo>
                      <a:cubicBezTo>
                        <a:pt x="94" y="219"/>
                        <a:pt x="86" y="216"/>
                        <a:pt x="79" y="211"/>
                      </a:cubicBezTo>
                      <a:cubicBezTo>
                        <a:pt x="80" y="213"/>
                        <a:pt x="80" y="213"/>
                        <a:pt x="80" y="213"/>
                      </a:cubicBezTo>
                      <a:cubicBezTo>
                        <a:pt x="80" y="213"/>
                        <a:pt x="53" y="234"/>
                        <a:pt x="40" y="221"/>
                      </a:cubicBezTo>
                      <a:cubicBezTo>
                        <a:pt x="35" y="216"/>
                        <a:pt x="35" y="216"/>
                        <a:pt x="35" y="216"/>
                      </a:cubicBezTo>
                      <a:cubicBezTo>
                        <a:pt x="25" y="206"/>
                        <a:pt x="41" y="180"/>
                        <a:pt x="44" y="175"/>
                      </a:cubicBezTo>
                      <a:cubicBezTo>
                        <a:pt x="40" y="169"/>
                        <a:pt x="37" y="162"/>
                        <a:pt x="35" y="154"/>
                      </a:cubicBezTo>
                      <a:cubicBezTo>
                        <a:pt x="29" y="153"/>
                        <a:pt x="0" y="145"/>
                        <a:pt x="0" y="131"/>
                      </a:cubicBezTo>
                      <a:cubicBezTo>
                        <a:pt x="0" y="125"/>
                        <a:pt x="0" y="125"/>
                        <a:pt x="0" y="125"/>
                      </a:cubicBezTo>
                      <a:cubicBezTo>
                        <a:pt x="0" y="108"/>
                        <a:pt x="28" y="103"/>
                        <a:pt x="35" y="102"/>
                      </a:cubicBezTo>
                      <a:cubicBezTo>
                        <a:pt x="37" y="94"/>
                        <a:pt x="40" y="87"/>
                        <a:pt x="44" y="80"/>
                      </a:cubicBezTo>
                      <a:cubicBezTo>
                        <a:pt x="41" y="76"/>
                        <a:pt x="24" y="50"/>
                        <a:pt x="34" y="40"/>
                      </a:cubicBezTo>
                      <a:cubicBezTo>
                        <a:pt x="40" y="35"/>
                        <a:pt x="40" y="35"/>
                        <a:pt x="40" y="35"/>
                      </a:cubicBezTo>
                      <a:cubicBezTo>
                        <a:pt x="51" y="23"/>
                        <a:pt x="75" y="39"/>
                        <a:pt x="80" y="43"/>
                      </a:cubicBezTo>
                      <a:cubicBezTo>
                        <a:pt x="87" y="39"/>
                        <a:pt x="94" y="36"/>
                        <a:pt x="102" y="34"/>
                      </a:cubicBezTo>
                      <a:cubicBezTo>
                        <a:pt x="104" y="27"/>
                        <a:pt x="112" y="0"/>
                        <a:pt x="125" y="0"/>
                      </a:cubicBezTo>
                      <a:cubicBezTo>
                        <a:pt x="131" y="0"/>
                        <a:pt x="131" y="0"/>
                        <a:pt x="131" y="0"/>
                      </a:cubicBezTo>
                      <a:cubicBezTo>
                        <a:pt x="147" y="0"/>
                        <a:pt x="153" y="26"/>
                        <a:pt x="154" y="34"/>
                      </a:cubicBezTo>
                      <a:cubicBezTo>
                        <a:pt x="162" y="36"/>
                        <a:pt x="169" y="39"/>
                        <a:pt x="176" y="43"/>
                      </a:cubicBezTo>
                      <a:cubicBezTo>
                        <a:pt x="182" y="39"/>
                        <a:pt x="206" y="24"/>
                        <a:pt x="216" y="34"/>
                      </a:cubicBezTo>
                      <a:cubicBezTo>
                        <a:pt x="222" y="40"/>
                        <a:pt x="222" y="40"/>
                        <a:pt x="222" y="40"/>
                      </a:cubicBezTo>
                      <a:cubicBezTo>
                        <a:pt x="233" y="51"/>
                        <a:pt x="217" y="74"/>
                        <a:pt x="213" y="80"/>
                      </a:cubicBezTo>
                      <a:cubicBezTo>
                        <a:pt x="217" y="87"/>
                        <a:pt x="220" y="94"/>
                        <a:pt x="222" y="102"/>
                      </a:cubicBezTo>
                      <a:cubicBezTo>
                        <a:pt x="224" y="102"/>
                        <a:pt x="256" y="107"/>
                        <a:pt x="256" y="125"/>
                      </a:cubicBezTo>
                      <a:cubicBezTo>
                        <a:pt x="256" y="131"/>
                        <a:pt x="256" y="131"/>
                        <a:pt x="256" y="131"/>
                      </a:cubicBezTo>
                      <a:cubicBezTo>
                        <a:pt x="256" y="144"/>
                        <a:pt x="229" y="152"/>
                        <a:pt x="222" y="154"/>
                      </a:cubicBezTo>
                      <a:moveTo>
                        <a:pt x="128" y="56"/>
                      </a:moveTo>
                      <a:cubicBezTo>
                        <a:pt x="88" y="56"/>
                        <a:pt x="56" y="88"/>
                        <a:pt x="56" y="128"/>
                      </a:cubicBezTo>
                      <a:cubicBezTo>
                        <a:pt x="56" y="168"/>
                        <a:pt x="88" y="200"/>
                        <a:pt x="128" y="200"/>
                      </a:cubicBezTo>
                      <a:cubicBezTo>
                        <a:pt x="168" y="200"/>
                        <a:pt x="200" y="168"/>
                        <a:pt x="200" y="128"/>
                      </a:cubicBezTo>
                      <a:cubicBezTo>
                        <a:pt x="200" y="88"/>
                        <a:pt x="168" y="56"/>
                        <a:pt x="128" y="56"/>
                      </a:cubicBezTo>
                      <a:moveTo>
                        <a:pt x="128" y="176"/>
                      </a:moveTo>
                      <a:cubicBezTo>
                        <a:pt x="101" y="176"/>
                        <a:pt x="80" y="155"/>
                        <a:pt x="80" y="128"/>
                      </a:cubicBezTo>
                      <a:cubicBezTo>
                        <a:pt x="80" y="101"/>
                        <a:pt x="101" y="80"/>
                        <a:pt x="128" y="80"/>
                      </a:cubicBezTo>
                      <a:cubicBezTo>
                        <a:pt x="155" y="80"/>
                        <a:pt x="176" y="101"/>
                        <a:pt x="176" y="128"/>
                      </a:cubicBezTo>
                      <a:cubicBezTo>
                        <a:pt x="176" y="155"/>
                        <a:pt x="155" y="176"/>
                        <a:pt x="128" y="176"/>
                      </a:cubicBezTo>
                      <a:moveTo>
                        <a:pt x="128" y="104"/>
                      </a:moveTo>
                      <a:cubicBezTo>
                        <a:pt x="115" y="104"/>
                        <a:pt x="104" y="115"/>
                        <a:pt x="104" y="128"/>
                      </a:cubicBezTo>
                      <a:cubicBezTo>
                        <a:pt x="104" y="141"/>
                        <a:pt x="115" y="152"/>
                        <a:pt x="128" y="152"/>
                      </a:cubicBezTo>
                      <a:cubicBezTo>
                        <a:pt x="141" y="152"/>
                        <a:pt x="152" y="141"/>
                        <a:pt x="152" y="128"/>
                      </a:cubicBezTo>
                      <a:cubicBezTo>
                        <a:pt x="152" y="115"/>
                        <a:pt x="141" y="104"/>
                        <a:pt x="128" y="104"/>
                      </a:cubicBezTo>
                    </a:path>
                  </a:pathLst>
                </a:custGeom>
                <a:solidFill>
                  <a:schemeClr val="accent6"/>
                </a:solidFill>
                <a:ln>
                  <a:noFill/>
                </a:ln>
                <a:extLst/>
              </p:spPr>
              <p:txBody>
                <a:bodyPr>
                  <a:normAutofit fontScale="25000" lnSpcReduction="20000"/>
                </a:bodyPr>
                <a:lstStyle/>
                <a:p>
                  <a:endParaRPr lang="en-US" sz="7200"/>
                </a:p>
              </p:txBody>
            </p:sp>
            <p:sp>
              <p:nvSpPr>
                <p:cNvPr id="28" name="Freeform 27"/>
                <p:cNvSpPr>
                  <a:spLocks noEditPoints="1"/>
                </p:cNvSpPr>
                <p:nvPr/>
              </p:nvSpPr>
              <p:spPr bwMode="auto">
                <a:xfrm>
                  <a:off x="-2272550" y="2567771"/>
                  <a:ext cx="536963" cy="536963"/>
                </a:xfrm>
                <a:custGeom>
                  <a:avLst/>
                  <a:gdLst>
                    <a:gd name="T0" fmla="*/ 360685 w 256"/>
                    <a:gd name="T1" fmla="*/ 250205 h 256"/>
                    <a:gd name="T2" fmla="*/ 346063 w 256"/>
                    <a:gd name="T3" fmla="*/ 285948 h 256"/>
                    <a:gd name="T4" fmla="*/ 359060 w 256"/>
                    <a:gd name="T5" fmla="*/ 349312 h 256"/>
                    <a:gd name="T6" fmla="*/ 349312 w 256"/>
                    <a:gd name="T7" fmla="*/ 360685 h 256"/>
                    <a:gd name="T8" fmla="*/ 285948 w 256"/>
                    <a:gd name="T9" fmla="*/ 344438 h 256"/>
                    <a:gd name="T10" fmla="*/ 246955 w 256"/>
                    <a:gd name="T11" fmla="*/ 360685 h 256"/>
                    <a:gd name="T12" fmla="*/ 250205 w 256"/>
                    <a:gd name="T13" fmla="*/ 360685 h 256"/>
                    <a:gd name="T14" fmla="*/ 212837 w 256"/>
                    <a:gd name="T15" fmla="*/ 415925 h 256"/>
                    <a:gd name="T16" fmla="*/ 203088 w 256"/>
                    <a:gd name="T17" fmla="*/ 415925 h 256"/>
                    <a:gd name="T18" fmla="*/ 165720 w 256"/>
                    <a:gd name="T19" fmla="*/ 359060 h 256"/>
                    <a:gd name="T20" fmla="*/ 128352 w 256"/>
                    <a:gd name="T21" fmla="*/ 342813 h 256"/>
                    <a:gd name="T22" fmla="*/ 129977 w 256"/>
                    <a:gd name="T23" fmla="*/ 346063 h 256"/>
                    <a:gd name="T24" fmla="*/ 64988 w 256"/>
                    <a:gd name="T25" fmla="*/ 359060 h 256"/>
                    <a:gd name="T26" fmla="*/ 56865 w 256"/>
                    <a:gd name="T27" fmla="*/ 350937 h 256"/>
                    <a:gd name="T28" fmla="*/ 71487 w 256"/>
                    <a:gd name="T29" fmla="*/ 284324 h 256"/>
                    <a:gd name="T30" fmla="*/ 56865 w 256"/>
                    <a:gd name="T31" fmla="*/ 250205 h 256"/>
                    <a:gd name="T32" fmla="*/ 0 w 256"/>
                    <a:gd name="T33" fmla="*/ 212837 h 256"/>
                    <a:gd name="T34" fmla="*/ 0 w 256"/>
                    <a:gd name="T35" fmla="*/ 203088 h 256"/>
                    <a:gd name="T36" fmla="*/ 56865 w 256"/>
                    <a:gd name="T37" fmla="*/ 165720 h 256"/>
                    <a:gd name="T38" fmla="*/ 71487 w 256"/>
                    <a:gd name="T39" fmla="*/ 129977 h 256"/>
                    <a:gd name="T40" fmla="*/ 55240 w 256"/>
                    <a:gd name="T41" fmla="*/ 64988 h 256"/>
                    <a:gd name="T42" fmla="*/ 64988 w 256"/>
                    <a:gd name="T43" fmla="*/ 56865 h 256"/>
                    <a:gd name="T44" fmla="*/ 129977 w 256"/>
                    <a:gd name="T45" fmla="*/ 69862 h 256"/>
                    <a:gd name="T46" fmla="*/ 165720 w 256"/>
                    <a:gd name="T47" fmla="*/ 55240 h 256"/>
                    <a:gd name="T48" fmla="*/ 203088 w 256"/>
                    <a:gd name="T49" fmla="*/ 0 h 256"/>
                    <a:gd name="T50" fmla="*/ 212837 w 256"/>
                    <a:gd name="T51" fmla="*/ 0 h 256"/>
                    <a:gd name="T52" fmla="*/ 250205 w 256"/>
                    <a:gd name="T53" fmla="*/ 55240 h 256"/>
                    <a:gd name="T54" fmla="*/ 285948 w 256"/>
                    <a:gd name="T55" fmla="*/ 69862 h 256"/>
                    <a:gd name="T56" fmla="*/ 350937 w 256"/>
                    <a:gd name="T57" fmla="*/ 55240 h 256"/>
                    <a:gd name="T58" fmla="*/ 360685 w 256"/>
                    <a:gd name="T59" fmla="*/ 64988 h 256"/>
                    <a:gd name="T60" fmla="*/ 346063 w 256"/>
                    <a:gd name="T61" fmla="*/ 129977 h 256"/>
                    <a:gd name="T62" fmla="*/ 360685 w 256"/>
                    <a:gd name="T63" fmla="*/ 165720 h 256"/>
                    <a:gd name="T64" fmla="*/ 415925 w 256"/>
                    <a:gd name="T65" fmla="*/ 203088 h 256"/>
                    <a:gd name="T66" fmla="*/ 415925 w 256"/>
                    <a:gd name="T67" fmla="*/ 212837 h 256"/>
                    <a:gd name="T68" fmla="*/ 360685 w 256"/>
                    <a:gd name="T69" fmla="*/ 250205 h 256"/>
                    <a:gd name="T70" fmla="*/ 207963 w 256"/>
                    <a:gd name="T71" fmla="*/ 90984 h 256"/>
                    <a:gd name="T72" fmla="*/ 90984 w 256"/>
                    <a:gd name="T73" fmla="*/ 207963 h 256"/>
                    <a:gd name="T74" fmla="*/ 207963 w 256"/>
                    <a:gd name="T75" fmla="*/ 324941 h 256"/>
                    <a:gd name="T76" fmla="*/ 324941 w 256"/>
                    <a:gd name="T77" fmla="*/ 207963 h 256"/>
                    <a:gd name="T78" fmla="*/ 207963 w 256"/>
                    <a:gd name="T79" fmla="*/ 90984 h 256"/>
                    <a:gd name="T80" fmla="*/ 207963 w 256"/>
                    <a:gd name="T81" fmla="*/ 285948 h 256"/>
                    <a:gd name="T82" fmla="*/ 129977 w 256"/>
                    <a:gd name="T83" fmla="*/ 207963 h 256"/>
                    <a:gd name="T84" fmla="*/ 207963 w 256"/>
                    <a:gd name="T85" fmla="*/ 129977 h 256"/>
                    <a:gd name="T86" fmla="*/ 285948 w 256"/>
                    <a:gd name="T87" fmla="*/ 207963 h 256"/>
                    <a:gd name="T88" fmla="*/ 207963 w 256"/>
                    <a:gd name="T89" fmla="*/ 285948 h 256"/>
                    <a:gd name="T90" fmla="*/ 207963 w 256"/>
                    <a:gd name="T91" fmla="*/ 168970 h 256"/>
                    <a:gd name="T92" fmla="*/ 168970 w 256"/>
                    <a:gd name="T93" fmla="*/ 207963 h 256"/>
                    <a:gd name="T94" fmla="*/ 207963 w 256"/>
                    <a:gd name="T95" fmla="*/ 246955 h 256"/>
                    <a:gd name="T96" fmla="*/ 246955 w 256"/>
                    <a:gd name="T97" fmla="*/ 207963 h 256"/>
                    <a:gd name="T98" fmla="*/ 207963 w 256"/>
                    <a:gd name="T99" fmla="*/ 168970 h 25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6" h="256">
                      <a:moveTo>
                        <a:pt x="222" y="154"/>
                      </a:moveTo>
                      <a:cubicBezTo>
                        <a:pt x="220" y="162"/>
                        <a:pt x="217" y="169"/>
                        <a:pt x="213" y="176"/>
                      </a:cubicBezTo>
                      <a:cubicBezTo>
                        <a:pt x="213" y="177"/>
                        <a:pt x="234" y="203"/>
                        <a:pt x="221" y="215"/>
                      </a:cubicBezTo>
                      <a:cubicBezTo>
                        <a:pt x="215" y="222"/>
                        <a:pt x="215" y="222"/>
                        <a:pt x="215" y="222"/>
                      </a:cubicBezTo>
                      <a:cubicBezTo>
                        <a:pt x="205" y="231"/>
                        <a:pt x="182" y="216"/>
                        <a:pt x="176" y="212"/>
                      </a:cubicBezTo>
                      <a:cubicBezTo>
                        <a:pt x="169" y="217"/>
                        <a:pt x="161" y="220"/>
                        <a:pt x="152" y="222"/>
                      </a:cubicBezTo>
                      <a:cubicBezTo>
                        <a:pt x="154" y="222"/>
                        <a:pt x="154" y="222"/>
                        <a:pt x="154" y="222"/>
                      </a:cubicBezTo>
                      <a:cubicBezTo>
                        <a:pt x="154" y="222"/>
                        <a:pt x="150" y="256"/>
                        <a:pt x="131" y="256"/>
                      </a:cubicBezTo>
                      <a:cubicBezTo>
                        <a:pt x="125" y="256"/>
                        <a:pt x="125" y="256"/>
                        <a:pt x="125" y="256"/>
                      </a:cubicBezTo>
                      <a:cubicBezTo>
                        <a:pt x="111" y="256"/>
                        <a:pt x="103" y="227"/>
                        <a:pt x="102" y="221"/>
                      </a:cubicBezTo>
                      <a:cubicBezTo>
                        <a:pt x="94" y="219"/>
                        <a:pt x="86" y="216"/>
                        <a:pt x="79" y="211"/>
                      </a:cubicBezTo>
                      <a:cubicBezTo>
                        <a:pt x="80" y="213"/>
                        <a:pt x="80" y="213"/>
                        <a:pt x="80" y="213"/>
                      </a:cubicBezTo>
                      <a:cubicBezTo>
                        <a:pt x="80" y="213"/>
                        <a:pt x="53" y="234"/>
                        <a:pt x="40" y="221"/>
                      </a:cubicBezTo>
                      <a:cubicBezTo>
                        <a:pt x="35" y="216"/>
                        <a:pt x="35" y="216"/>
                        <a:pt x="35" y="216"/>
                      </a:cubicBezTo>
                      <a:cubicBezTo>
                        <a:pt x="25" y="206"/>
                        <a:pt x="41" y="180"/>
                        <a:pt x="44" y="175"/>
                      </a:cubicBezTo>
                      <a:cubicBezTo>
                        <a:pt x="40" y="169"/>
                        <a:pt x="37" y="162"/>
                        <a:pt x="35" y="154"/>
                      </a:cubicBezTo>
                      <a:cubicBezTo>
                        <a:pt x="29" y="153"/>
                        <a:pt x="0" y="145"/>
                        <a:pt x="0" y="131"/>
                      </a:cubicBezTo>
                      <a:cubicBezTo>
                        <a:pt x="0" y="125"/>
                        <a:pt x="0" y="125"/>
                        <a:pt x="0" y="125"/>
                      </a:cubicBezTo>
                      <a:cubicBezTo>
                        <a:pt x="0" y="108"/>
                        <a:pt x="28" y="103"/>
                        <a:pt x="35" y="102"/>
                      </a:cubicBezTo>
                      <a:cubicBezTo>
                        <a:pt x="37" y="94"/>
                        <a:pt x="40" y="87"/>
                        <a:pt x="44" y="80"/>
                      </a:cubicBezTo>
                      <a:cubicBezTo>
                        <a:pt x="41" y="76"/>
                        <a:pt x="24" y="50"/>
                        <a:pt x="34" y="40"/>
                      </a:cubicBezTo>
                      <a:cubicBezTo>
                        <a:pt x="40" y="35"/>
                        <a:pt x="40" y="35"/>
                        <a:pt x="40" y="35"/>
                      </a:cubicBezTo>
                      <a:cubicBezTo>
                        <a:pt x="51" y="23"/>
                        <a:pt x="75" y="39"/>
                        <a:pt x="80" y="43"/>
                      </a:cubicBezTo>
                      <a:cubicBezTo>
                        <a:pt x="87" y="39"/>
                        <a:pt x="94" y="36"/>
                        <a:pt x="102" y="34"/>
                      </a:cubicBezTo>
                      <a:cubicBezTo>
                        <a:pt x="104" y="27"/>
                        <a:pt x="112" y="0"/>
                        <a:pt x="125" y="0"/>
                      </a:cubicBezTo>
                      <a:cubicBezTo>
                        <a:pt x="131" y="0"/>
                        <a:pt x="131" y="0"/>
                        <a:pt x="131" y="0"/>
                      </a:cubicBezTo>
                      <a:cubicBezTo>
                        <a:pt x="147" y="0"/>
                        <a:pt x="153" y="26"/>
                        <a:pt x="154" y="34"/>
                      </a:cubicBezTo>
                      <a:cubicBezTo>
                        <a:pt x="162" y="36"/>
                        <a:pt x="169" y="39"/>
                        <a:pt x="176" y="43"/>
                      </a:cubicBezTo>
                      <a:cubicBezTo>
                        <a:pt x="182" y="39"/>
                        <a:pt x="206" y="24"/>
                        <a:pt x="216" y="34"/>
                      </a:cubicBezTo>
                      <a:cubicBezTo>
                        <a:pt x="222" y="40"/>
                        <a:pt x="222" y="40"/>
                        <a:pt x="222" y="40"/>
                      </a:cubicBezTo>
                      <a:cubicBezTo>
                        <a:pt x="233" y="51"/>
                        <a:pt x="217" y="74"/>
                        <a:pt x="213" y="80"/>
                      </a:cubicBezTo>
                      <a:cubicBezTo>
                        <a:pt x="217" y="87"/>
                        <a:pt x="220" y="94"/>
                        <a:pt x="222" y="102"/>
                      </a:cubicBezTo>
                      <a:cubicBezTo>
                        <a:pt x="224" y="102"/>
                        <a:pt x="256" y="107"/>
                        <a:pt x="256" y="125"/>
                      </a:cubicBezTo>
                      <a:cubicBezTo>
                        <a:pt x="256" y="131"/>
                        <a:pt x="256" y="131"/>
                        <a:pt x="256" y="131"/>
                      </a:cubicBezTo>
                      <a:cubicBezTo>
                        <a:pt x="256" y="144"/>
                        <a:pt x="229" y="152"/>
                        <a:pt x="222" y="154"/>
                      </a:cubicBezTo>
                      <a:moveTo>
                        <a:pt x="128" y="56"/>
                      </a:moveTo>
                      <a:cubicBezTo>
                        <a:pt x="88" y="56"/>
                        <a:pt x="56" y="88"/>
                        <a:pt x="56" y="128"/>
                      </a:cubicBezTo>
                      <a:cubicBezTo>
                        <a:pt x="56" y="168"/>
                        <a:pt x="88" y="200"/>
                        <a:pt x="128" y="200"/>
                      </a:cubicBezTo>
                      <a:cubicBezTo>
                        <a:pt x="168" y="200"/>
                        <a:pt x="200" y="168"/>
                        <a:pt x="200" y="128"/>
                      </a:cubicBezTo>
                      <a:cubicBezTo>
                        <a:pt x="200" y="88"/>
                        <a:pt x="168" y="56"/>
                        <a:pt x="128" y="56"/>
                      </a:cubicBezTo>
                      <a:moveTo>
                        <a:pt x="128" y="176"/>
                      </a:moveTo>
                      <a:cubicBezTo>
                        <a:pt x="101" y="176"/>
                        <a:pt x="80" y="155"/>
                        <a:pt x="80" y="128"/>
                      </a:cubicBezTo>
                      <a:cubicBezTo>
                        <a:pt x="80" y="101"/>
                        <a:pt x="101" y="80"/>
                        <a:pt x="128" y="80"/>
                      </a:cubicBezTo>
                      <a:cubicBezTo>
                        <a:pt x="155" y="80"/>
                        <a:pt x="176" y="101"/>
                        <a:pt x="176" y="128"/>
                      </a:cubicBezTo>
                      <a:cubicBezTo>
                        <a:pt x="176" y="155"/>
                        <a:pt x="155" y="176"/>
                        <a:pt x="128" y="176"/>
                      </a:cubicBezTo>
                      <a:moveTo>
                        <a:pt x="128" y="104"/>
                      </a:moveTo>
                      <a:cubicBezTo>
                        <a:pt x="115" y="104"/>
                        <a:pt x="104" y="115"/>
                        <a:pt x="104" y="128"/>
                      </a:cubicBezTo>
                      <a:cubicBezTo>
                        <a:pt x="104" y="141"/>
                        <a:pt x="115" y="152"/>
                        <a:pt x="128" y="152"/>
                      </a:cubicBezTo>
                      <a:cubicBezTo>
                        <a:pt x="141" y="152"/>
                        <a:pt x="152" y="141"/>
                        <a:pt x="152" y="128"/>
                      </a:cubicBezTo>
                      <a:cubicBezTo>
                        <a:pt x="152" y="115"/>
                        <a:pt x="141" y="104"/>
                        <a:pt x="128" y="104"/>
                      </a:cubicBezTo>
                    </a:path>
                  </a:pathLst>
                </a:custGeom>
                <a:ln/>
                <a:extLst/>
              </p:spPr>
              <p:style>
                <a:lnRef idx="1">
                  <a:schemeClr val="accent1"/>
                </a:lnRef>
                <a:fillRef idx="0">
                  <a:schemeClr val="accent1"/>
                </a:fillRef>
                <a:effectRef idx="0">
                  <a:schemeClr val="accent1"/>
                </a:effectRef>
                <a:fontRef idx="minor">
                  <a:schemeClr val="tx1"/>
                </a:fontRef>
              </p:style>
              <p:txBody>
                <a:bodyPr>
                  <a:normAutofit fontScale="25000" lnSpcReduction="20000"/>
                </a:bodyPr>
                <a:lstStyle/>
                <a:p>
                  <a:endParaRPr lang="en-US" sz="7200"/>
                </a:p>
              </p:txBody>
            </p:sp>
          </p:grpSp>
        </p:grpSp>
        <p:sp>
          <p:nvSpPr>
            <p:cNvPr id="29" name="Freeform 234"/>
            <p:cNvSpPr>
              <a:spLocks/>
            </p:cNvSpPr>
            <p:nvPr/>
          </p:nvSpPr>
          <p:spPr bwMode="auto">
            <a:xfrm>
              <a:off x="6378574" y="1619752"/>
              <a:ext cx="341538" cy="346187"/>
            </a:xfrm>
            <a:custGeom>
              <a:avLst/>
              <a:gdLst>
                <a:gd name="T0" fmla="*/ 226498 w 68"/>
                <a:gd name="T1" fmla="*/ 85702 h 69"/>
                <a:gd name="T2" fmla="*/ 175022 w 68"/>
                <a:gd name="T3" fmla="*/ 137123 h 69"/>
                <a:gd name="T4" fmla="*/ 195612 w 68"/>
                <a:gd name="T5" fmla="*/ 157692 h 69"/>
                <a:gd name="T6" fmla="*/ 175022 w 68"/>
                <a:gd name="T7" fmla="*/ 178261 h 69"/>
                <a:gd name="T8" fmla="*/ 68636 w 68"/>
                <a:gd name="T9" fmla="*/ 188545 h 69"/>
                <a:gd name="T10" fmla="*/ 24023 w 68"/>
                <a:gd name="T11" fmla="*/ 236538 h 69"/>
                <a:gd name="T12" fmla="*/ 0 w 68"/>
                <a:gd name="T13" fmla="*/ 236538 h 69"/>
                <a:gd name="T14" fmla="*/ 0 w 68"/>
                <a:gd name="T15" fmla="*/ 212541 h 69"/>
                <a:gd name="T16" fmla="*/ 48045 w 68"/>
                <a:gd name="T17" fmla="*/ 164548 h 69"/>
                <a:gd name="T18" fmla="*/ 58341 w 68"/>
                <a:gd name="T19" fmla="*/ 61706 h 69"/>
                <a:gd name="T20" fmla="*/ 78931 w 68"/>
                <a:gd name="T21" fmla="*/ 41137 h 69"/>
                <a:gd name="T22" fmla="*/ 99522 w 68"/>
                <a:gd name="T23" fmla="*/ 58277 h 69"/>
                <a:gd name="T24" fmla="*/ 150999 w 68"/>
                <a:gd name="T25" fmla="*/ 6856 h 69"/>
                <a:gd name="T26" fmla="*/ 175022 w 68"/>
                <a:gd name="T27" fmla="*/ 6856 h 69"/>
                <a:gd name="T28" fmla="*/ 175022 w 68"/>
                <a:gd name="T29" fmla="*/ 30853 h 69"/>
                <a:gd name="T30" fmla="*/ 120113 w 68"/>
                <a:gd name="T31" fmla="*/ 82274 h 69"/>
                <a:gd name="T32" fmla="*/ 150999 w 68"/>
                <a:gd name="T33" fmla="*/ 113127 h 69"/>
                <a:gd name="T34" fmla="*/ 205908 w 68"/>
                <a:gd name="T35" fmla="*/ 61706 h 69"/>
                <a:gd name="T36" fmla="*/ 226498 w 68"/>
                <a:gd name="T37" fmla="*/ 61706 h 69"/>
                <a:gd name="T38" fmla="*/ 226498 w 68"/>
                <a:gd name="T39" fmla="*/ 85702 h 6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9">
                  <a:moveTo>
                    <a:pt x="66" y="25"/>
                  </a:moveTo>
                  <a:cubicBezTo>
                    <a:pt x="51" y="40"/>
                    <a:pt x="51" y="40"/>
                    <a:pt x="51" y="40"/>
                  </a:cubicBezTo>
                  <a:cubicBezTo>
                    <a:pt x="57" y="46"/>
                    <a:pt x="57" y="46"/>
                    <a:pt x="57" y="46"/>
                  </a:cubicBezTo>
                  <a:cubicBezTo>
                    <a:pt x="51" y="52"/>
                    <a:pt x="51" y="52"/>
                    <a:pt x="51" y="52"/>
                  </a:cubicBezTo>
                  <a:cubicBezTo>
                    <a:pt x="42" y="60"/>
                    <a:pt x="30" y="61"/>
                    <a:pt x="20" y="55"/>
                  </a:cubicBezTo>
                  <a:cubicBezTo>
                    <a:pt x="7" y="69"/>
                    <a:pt x="7" y="69"/>
                    <a:pt x="7" y="69"/>
                  </a:cubicBezTo>
                  <a:cubicBezTo>
                    <a:pt x="0" y="69"/>
                    <a:pt x="0" y="69"/>
                    <a:pt x="0" y="69"/>
                  </a:cubicBezTo>
                  <a:cubicBezTo>
                    <a:pt x="0" y="62"/>
                    <a:pt x="0" y="62"/>
                    <a:pt x="0" y="62"/>
                  </a:cubicBezTo>
                  <a:cubicBezTo>
                    <a:pt x="14" y="48"/>
                    <a:pt x="14" y="48"/>
                    <a:pt x="14" y="48"/>
                  </a:cubicBezTo>
                  <a:cubicBezTo>
                    <a:pt x="7" y="39"/>
                    <a:pt x="8" y="26"/>
                    <a:pt x="17" y="18"/>
                  </a:cubicBezTo>
                  <a:cubicBezTo>
                    <a:pt x="23" y="12"/>
                    <a:pt x="23" y="12"/>
                    <a:pt x="23" y="12"/>
                  </a:cubicBezTo>
                  <a:cubicBezTo>
                    <a:pt x="29" y="17"/>
                    <a:pt x="29" y="17"/>
                    <a:pt x="29" y="17"/>
                  </a:cubicBezTo>
                  <a:cubicBezTo>
                    <a:pt x="44" y="2"/>
                    <a:pt x="44" y="2"/>
                    <a:pt x="44" y="2"/>
                  </a:cubicBezTo>
                  <a:cubicBezTo>
                    <a:pt x="46" y="0"/>
                    <a:pt x="49" y="0"/>
                    <a:pt x="51" y="2"/>
                  </a:cubicBezTo>
                  <a:cubicBezTo>
                    <a:pt x="52" y="4"/>
                    <a:pt x="52" y="7"/>
                    <a:pt x="51" y="9"/>
                  </a:cubicBezTo>
                  <a:cubicBezTo>
                    <a:pt x="35" y="24"/>
                    <a:pt x="35" y="24"/>
                    <a:pt x="35" y="24"/>
                  </a:cubicBezTo>
                  <a:cubicBezTo>
                    <a:pt x="44" y="33"/>
                    <a:pt x="44" y="33"/>
                    <a:pt x="44" y="33"/>
                  </a:cubicBezTo>
                  <a:cubicBezTo>
                    <a:pt x="60" y="18"/>
                    <a:pt x="60" y="18"/>
                    <a:pt x="60" y="18"/>
                  </a:cubicBezTo>
                  <a:cubicBezTo>
                    <a:pt x="61" y="16"/>
                    <a:pt x="64" y="16"/>
                    <a:pt x="66" y="18"/>
                  </a:cubicBezTo>
                  <a:cubicBezTo>
                    <a:pt x="68" y="20"/>
                    <a:pt x="68" y="23"/>
                    <a:pt x="66" y="25"/>
                  </a:cubicBezTo>
                  <a:close/>
                </a:path>
              </a:pathLst>
            </a:custGeom>
            <a:ln/>
            <a:extLst/>
          </p:spPr>
          <p:style>
            <a:lnRef idx="0">
              <a:schemeClr val="accent4"/>
            </a:lnRef>
            <a:fillRef idx="3">
              <a:schemeClr val="accent4"/>
            </a:fillRef>
            <a:effectRef idx="3">
              <a:schemeClr val="accent4"/>
            </a:effectRef>
            <a:fontRef idx="minor">
              <a:schemeClr val="lt1"/>
            </a:fontRef>
          </p:style>
          <p:txBody>
            <a:bodyPr/>
            <a:lstStyle/>
            <a:p>
              <a:endParaRPr lang="en-US" sz="7199"/>
            </a:p>
          </p:txBody>
        </p:sp>
        <p:grpSp>
          <p:nvGrpSpPr>
            <p:cNvPr id="30" name="Group 157"/>
            <p:cNvGrpSpPr/>
            <p:nvPr/>
          </p:nvGrpSpPr>
          <p:grpSpPr>
            <a:xfrm>
              <a:off x="6179801" y="2467582"/>
              <a:ext cx="602362" cy="395139"/>
              <a:chOff x="5370713" y="1268714"/>
              <a:chExt cx="803149" cy="526852"/>
            </a:xfrm>
          </p:grpSpPr>
          <p:sp>
            <p:nvSpPr>
              <p:cNvPr id="31" name="Freeform 58"/>
              <p:cNvSpPr>
                <a:spLocks noEditPoints="1"/>
              </p:cNvSpPr>
              <p:nvPr/>
            </p:nvSpPr>
            <p:spPr bwMode="auto">
              <a:xfrm>
                <a:off x="5544043" y="1450624"/>
                <a:ext cx="454775" cy="243691"/>
              </a:xfrm>
              <a:custGeom>
                <a:avLst/>
                <a:gdLst>
                  <a:gd name="T0" fmla="*/ 132 w 132"/>
                  <a:gd name="T1" fmla="*/ 4 h 70"/>
                  <a:gd name="T2" fmla="*/ 131 w 132"/>
                  <a:gd name="T3" fmla="*/ 1 h 70"/>
                  <a:gd name="T4" fmla="*/ 128 w 132"/>
                  <a:gd name="T5" fmla="*/ 1 h 70"/>
                  <a:gd name="T6" fmla="*/ 4 w 132"/>
                  <a:gd name="T7" fmla="*/ 15 h 70"/>
                  <a:gd name="T8" fmla="*/ 0 w 132"/>
                  <a:gd name="T9" fmla="*/ 19 h 70"/>
                  <a:gd name="T10" fmla="*/ 0 w 132"/>
                  <a:gd name="T11" fmla="*/ 52 h 70"/>
                  <a:gd name="T12" fmla="*/ 66 w 132"/>
                  <a:gd name="T13" fmla="*/ 70 h 70"/>
                  <a:gd name="T14" fmla="*/ 132 w 132"/>
                  <a:gd name="T15" fmla="*/ 52 h 70"/>
                  <a:gd name="T16" fmla="*/ 132 w 132"/>
                  <a:gd name="T17" fmla="*/ 52 h 70"/>
                  <a:gd name="T18" fmla="*/ 132 w 132"/>
                  <a:gd name="T19" fmla="*/ 4 h 70"/>
                  <a:gd name="T20" fmla="*/ 132 w 132"/>
                  <a:gd name="T21" fmla="*/ 4 h 70"/>
                  <a:gd name="T22" fmla="*/ 132 w 132"/>
                  <a:gd name="T23" fmla="*/ 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70">
                    <a:moveTo>
                      <a:pt x="132" y="4"/>
                    </a:moveTo>
                    <a:cubicBezTo>
                      <a:pt x="132" y="3"/>
                      <a:pt x="132" y="2"/>
                      <a:pt x="131" y="1"/>
                    </a:cubicBezTo>
                    <a:cubicBezTo>
                      <a:pt x="130" y="1"/>
                      <a:pt x="129" y="0"/>
                      <a:pt x="128" y="1"/>
                    </a:cubicBezTo>
                    <a:cubicBezTo>
                      <a:pt x="4" y="15"/>
                      <a:pt x="4" y="15"/>
                      <a:pt x="4" y="15"/>
                    </a:cubicBezTo>
                    <a:cubicBezTo>
                      <a:pt x="2" y="15"/>
                      <a:pt x="0" y="17"/>
                      <a:pt x="0" y="19"/>
                    </a:cubicBezTo>
                    <a:cubicBezTo>
                      <a:pt x="0" y="52"/>
                      <a:pt x="0" y="52"/>
                      <a:pt x="0" y="52"/>
                    </a:cubicBezTo>
                    <a:cubicBezTo>
                      <a:pt x="0" y="66"/>
                      <a:pt x="42" y="70"/>
                      <a:pt x="66" y="70"/>
                    </a:cubicBezTo>
                    <a:cubicBezTo>
                      <a:pt x="91" y="70"/>
                      <a:pt x="132" y="66"/>
                      <a:pt x="132" y="52"/>
                    </a:cubicBezTo>
                    <a:cubicBezTo>
                      <a:pt x="132" y="52"/>
                      <a:pt x="132" y="52"/>
                      <a:pt x="132" y="52"/>
                    </a:cubicBezTo>
                    <a:lnTo>
                      <a:pt x="132" y="4"/>
                    </a:lnTo>
                    <a:close/>
                    <a:moveTo>
                      <a:pt x="132" y="4"/>
                    </a:moveTo>
                    <a:cubicBezTo>
                      <a:pt x="132" y="4"/>
                      <a:pt x="132" y="4"/>
                      <a:pt x="132" y="4"/>
                    </a:cubicBezTo>
                  </a:path>
                </a:pathLst>
              </a:custGeom>
              <a:solidFill>
                <a:srgbClr val="5E65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2" name="Freeform 59"/>
              <p:cNvSpPr>
                <a:spLocks noEditPoints="1"/>
              </p:cNvSpPr>
              <p:nvPr/>
            </p:nvSpPr>
            <p:spPr bwMode="auto">
              <a:xfrm>
                <a:off x="5770572" y="1503824"/>
                <a:ext cx="228246" cy="190491"/>
              </a:xfrm>
              <a:custGeom>
                <a:avLst/>
                <a:gdLst>
                  <a:gd name="T0" fmla="*/ 66 w 66"/>
                  <a:gd name="T1" fmla="*/ 0 h 55"/>
                  <a:gd name="T2" fmla="*/ 0 w 66"/>
                  <a:gd name="T3" fmla="*/ 0 h 55"/>
                  <a:gd name="T4" fmla="*/ 0 w 66"/>
                  <a:gd name="T5" fmla="*/ 55 h 55"/>
                  <a:gd name="T6" fmla="*/ 0 w 66"/>
                  <a:gd name="T7" fmla="*/ 55 h 55"/>
                  <a:gd name="T8" fmla="*/ 66 w 66"/>
                  <a:gd name="T9" fmla="*/ 38 h 55"/>
                  <a:gd name="T10" fmla="*/ 66 w 66"/>
                  <a:gd name="T11" fmla="*/ 0 h 55"/>
                  <a:gd name="T12" fmla="*/ 66 w 66"/>
                  <a:gd name="T13" fmla="*/ 0 h 55"/>
                  <a:gd name="T14" fmla="*/ 66 w 66"/>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55">
                    <a:moveTo>
                      <a:pt x="66" y="0"/>
                    </a:moveTo>
                    <a:cubicBezTo>
                      <a:pt x="0" y="0"/>
                      <a:pt x="0" y="0"/>
                      <a:pt x="0" y="0"/>
                    </a:cubicBezTo>
                    <a:cubicBezTo>
                      <a:pt x="0" y="55"/>
                      <a:pt x="0" y="55"/>
                      <a:pt x="0" y="55"/>
                    </a:cubicBezTo>
                    <a:cubicBezTo>
                      <a:pt x="0" y="55"/>
                      <a:pt x="0" y="55"/>
                      <a:pt x="0" y="55"/>
                    </a:cubicBezTo>
                    <a:cubicBezTo>
                      <a:pt x="24" y="55"/>
                      <a:pt x="64" y="51"/>
                      <a:pt x="66" y="38"/>
                    </a:cubicBezTo>
                    <a:lnTo>
                      <a:pt x="66" y="0"/>
                    </a:lnTo>
                    <a:close/>
                    <a:moveTo>
                      <a:pt x="66" y="0"/>
                    </a:moveTo>
                    <a:cubicBezTo>
                      <a:pt x="66" y="0"/>
                      <a:pt x="66" y="0"/>
                      <a:pt x="66" y="0"/>
                    </a:cubicBezTo>
                  </a:path>
                </a:pathLst>
              </a:custGeom>
              <a:solidFill>
                <a:srgbClr val="6975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3" name="Freeform 60"/>
              <p:cNvSpPr>
                <a:spLocks noEditPoints="1"/>
              </p:cNvSpPr>
              <p:nvPr/>
            </p:nvSpPr>
            <p:spPr bwMode="auto">
              <a:xfrm>
                <a:off x="5370713" y="1268714"/>
                <a:ext cx="803149" cy="317485"/>
              </a:xfrm>
              <a:custGeom>
                <a:avLst/>
                <a:gdLst>
                  <a:gd name="T0" fmla="*/ 225 w 233"/>
                  <a:gd name="T1" fmla="*/ 36 h 91"/>
                  <a:gd name="T2" fmla="*/ 132 w 233"/>
                  <a:gd name="T3" fmla="*/ 4 h 91"/>
                  <a:gd name="T4" fmla="*/ 101 w 233"/>
                  <a:gd name="T5" fmla="*/ 4 h 91"/>
                  <a:gd name="T6" fmla="*/ 7 w 233"/>
                  <a:gd name="T7" fmla="*/ 36 h 91"/>
                  <a:gd name="T8" fmla="*/ 0 w 233"/>
                  <a:gd name="T9" fmla="*/ 46 h 91"/>
                  <a:gd name="T10" fmla="*/ 7 w 233"/>
                  <a:gd name="T11" fmla="*/ 57 h 91"/>
                  <a:gd name="T12" fmla="*/ 101 w 233"/>
                  <a:gd name="T13" fmla="*/ 89 h 91"/>
                  <a:gd name="T14" fmla="*/ 116 w 233"/>
                  <a:gd name="T15" fmla="*/ 91 h 91"/>
                  <a:gd name="T16" fmla="*/ 132 w 233"/>
                  <a:gd name="T17" fmla="*/ 89 h 91"/>
                  <a:gd name="T18" fmla="*/ 225 w 233"/>
                  <a:gd name="T19" fmla="*/ 57 h 91"/>
                  <a:gd name="T20" fmla="*/ 233 w 233"/>
                  <a:gd name="T21" fmla="*/ 46 h 91"/>
                  <a:gd name="T22" fmla="*/ 225 w 233"/>
                  <a:gd name="T23" fmla="*/ 36 h 91"/>
                  <a:gd name="T24" fmla="*/ 225 w 233"/>
                  <a:gd name="T25" fmla="*/ 36 h 91"/>
                  <a:gd name="T26" fmla="*/ 225 w 233"/>
                  <a:gd name="T27"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3" h="91">
                    <a:moveTo>
                      <a:pt x="225" y="36"/>
                    </a:moveTo>
                    <a:cubicBezTo>
                      <a:pt x="132" y="4"/>
                      <a:pt x="132" y="4"/>
                      <a:pt x="132" y="4"/>
                    </a:cubicBezTo>
                    <a:cubicBezTo>
                      <a:pt x="122" y="0"/>
                      <a:pt x="111" y="0"/>
                      <a:pt x="101" y="4"/>
                    </a:cubicBezTo>
                    <a:cubicBezTo>
                      <a:pt x="7" y="36"/>
                      <a:pt x="7" y="36"/>
                      <a:pt x="7" y="36"/>
                    </a:cubicBezTo>
                    <a:cubicBezTo>
                      <a:pt x="3" y="37"/>
                      <a:pt x="0" y="42"/>
                      <a:pt x="0" y="46"/>
                    </a:cubicBezTo>
                    <a:cubicBezTo>
                      <a:pt x="0" y="51"/>
                      <a:pt x="3" y="55"/>
                      <a:pt x="7" y="57"/>
                    </a:cubicBezTo>
                    <a:cubicBezTo>
                      <a:pt x="101" y="89"/>
                      <a:pt x="101" y="89"/>
                      <a:pt x="101" y="89"/>
                    </a:cubicBezTo>
                    <a:cubicBezTo>
                      <a:pt x="106" y="91"/>
                      <a:pt x="111" y="91"/>
                      <a:pt x="116" y="91"/>
                    </a:cubicBezTo>
                    <a:cubicBezTo>
                      <a:pt x="122" y="91"/>
                      <a:pt x="127" y="91"/>
                      <a:pt x="132" y="89"/>
                    </a:cubicBezTo>
                    <a:cubicBezTo>
                      <a:pt x="225" y="57"/>
                      <a:pt x="225" y="57"/>
                      <a:pt x="225" y="57"/>
                    </a:cubicBezTo>
                    <a:cubicBezTo>
                      <a:pt x="230" y="55"/>
                      <a:pt x="233" y="51"/>
                      <a:pt x="233" y="46"/>
                    </a:cubicBezTo>
                    <a:cubicBezTo>
                      <a:pt x="233" y="42"/>
                      <a:pt x="230" y="37"/>
                      <a:pt x="225" y="36"/>
                    </a:cubicBezTo>
                    <a:close/>
                    <a:moveTo>
                      <a:pt x="225" y="36"/>
                    </a:moveTo>
                    <a:cubicBezTo>
                      <a:pt x="225" y="36"/>
                      <a:pt x="225" y="36"/>
                      <a:pt x="225" y="36"/>
                    </a:cubicBezTo>
                  </a:path>
                </a:pathLst>
              </a:custGeom>
              <a:solidFill>
                <a:srgbClr val="7583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4" name="Freeform 61"/>
              <p:cNvSpPr>
                <a:spLocks noEditPoints="1"/>
              </p:cNvSpPr>
              <p:nvPr/>
            </p:nvSpPr>
            <p:spPr bwMode="auto">
              <a:xfrm>
                <a:off x="5756843" y="1412869"/>
                <a:ext cx="266001" cy="296891"/>
              </a:xfrm>
              <a:custGeom>
                <a:avLst/>
                <a:gdLst>
                  <a:gd name="T0" fmla="*/ 74 w 77"/>
                  <a:gd name="T1" fmla="*/ 85 h 85"/>
                  <a:gd name="T2" fmla="*/ 70 w 77"/>
                  <a:gd name="T3" fmla="*/ 81 h 85"/>
                  <a:gd name="T4" fmla="*/ 70 w 77"/>
                  <a:gd name="T5" fmla="*/ 33 h 85"/>
                  <a:gd name="T6" fmla="*/ 68 w 77"/>
                  <a:gd name="T7" fmla="*/ 30 h 85"/>
                  <a:gd name="T8" fmla="*/ 3 w 77"/>
                  <a:gd name="T9" fmla="*/ 8 h 85"/>
                  <a:gd name="T10" fmla="*/ 1 w 77"/>
                  <a:gd name="T11" fmla="*/ 3 h 85"/>
                  <a:gd name="T12" fmla="*/ 5 w 77"/>
                  <a:gd name="T13" fmla="*/ 1 h 85"/>
                  <a:gd name="T14" fmla="*/ 70 w 77"/>
                  <a:gd name="T15" fmla="*/ 23 h 85"/>
                  <a:gd name="T16" fmla="*/ 77 w 77"/>
                  <a:gd name="T17" fmla="*/ 33 h 85"/>
                  <a:gd name="T18" fmla="*/ 77 w 77"/>
                  <a:gd name="T19" fmla="*/ 81 h 85"/>
                  <a:gd name="T20" fmla="*/ 74 w 77"/>
                  <a:gd name="T21" fmla="*/ 85 h 85"/>
                  <a:gd name="T22" fmla="*/ 74 w 77"/>
                  <a:gd name="T23" fmla="*/ 85 h 85"/>
                  <a:gd name="T24" fmla="*/ 74 w 77"/>
                  <a:gd name="T2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 h="85">
                    <a:moveTo>
                      <a:pt x="74" y="85"/>
                    </a:moveTo>
                    <a:cubicBezTo>
                      <a:pt x="72" y="85"/>
                      <a:pt x="70" y="83"/>
                      <a:pt x="70" y="81"/>
                    </a:cubicBezTo>
                    <a:cubicBezTo>
                      <a:pt x="70" y="33"/>
                      <a:pt x="70" y="33"/>
                      <a:pt x="70" y="33"/>
                    </a:cubicBezTo>
                    <a:cubicBezTo>
                      <a:pt x="70" y="32"/>
                      <a:pt x="69" y="30"/>
                      <a:pt x="68" y="30"/>
                    </a:cubicBezTo>
                    <a:cubicBezTo>
                      <a:pt x="3" y="8"/>
                      <a:pt x="3" y="8"/>
                      <a:pt x="3" y="8"/>
                    </a:cubicBezTo>
                    <a:cubicBezTo>
                      <a:pt x="1" y="7"/>
                      <a:pt x="0" y="5"/>
                      <a:pt x="1" y="3"/>
                    </a:cubicBezTo>
                    <a:cubicBezTo>
                      <a:pt x="1" y="1"/>
                      <a:pt x="3" y="0"/>
                      <a:pt x="5" y="1"/>
                    </a:cubicBezTo>
                    <a:cubicBezTo>
                      <a:pt x="70" y="23"/>
                      <a:pt x="70" y="23"/>
                      <a:pt x="70" y="23"/>
                    </a:cubicBezTo>
                    <a:cubicBezTo>
                      <a:pt x="74" y="24"/>
                      <a:pt x="77" y="29"/>
                      <a:pt x="77" y="33"/>
                    </a:cubicBezTo>
                    <a:cubicBezTo>
                      <a:pt x="77" y="81"/>
                      <a:pt x="77" y="81"/>
                      <a:pt x="77" y="81"/>
                    </a:cubicBezTo>
                    <a:cubicBezTo>
                      <a:pt x="77" y="83"/>
                      <a:pt x="76" y="85"/>
                      <a:pt x="74" y="85"/>
                    </a:cubicBezTo>
                    <a:close/>
                    <a:moveTo>
                      <a:pt x="74" y="85"/>
                    </a:moveTo>
                    <a:cubicBezTo>
                      <a:pt x="74" y="85"/>
                      <a:pt x="74" y="85"/>
                      <a:pt x="74" y="85"/>
                    </a:cubicBezTo>
                  </a:path>
                </a:pathLst>
              </a:custGeom>
              <a:solidFill>
                <a:srgbClr val="5D55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5" name="Freeform 62"/>
              <p:cNvSpPr>
                <a:spLocks noEditPoints="1"/>
              </p:cNvSpPr>
              <p:nvPr/>
            </p:nvSpPr>
            <p:spPr bwMode="auto">
              <a:xfrm>
                <a:off x="5985088" y="1680585"/>
                <a:ext cx="51484" cy="114981"/>
              </a:xfrm>
              <a:custGeom>
                <a:avLst/>
                <a:gdLst>
                  <a:gd name="T0" fmla="*/ 11 w 15"/>
                  <a:gd name="T1" fmla="*/ 33 h 33"/>
                  <a:gd name="T2" fmla="*/ 4 w 15"/>
                  <a:gd name="T3" fmla="*/ 33 h 33"/>
                  <a:gd name="T4" fmla="*/ 0 w 15"/>
                  <a:gd name="T5" fmla="*/ 30 h 33"/>
                  <a:gd name="T6" fmla="*/ 0 w 15"/>
                  <a:gd name="T7" fmla="*/ 8 h 33"/>
                  <a:gd name="T8" fmla="*/ 8 w 15"/>
                  <a:gd name="T9" fmla="*/ 0 h 33"/>
                  <a:gd name="T10" fmla="*/ 15 w 15"/>
                  <a:gd name="T11" fmla="*/ 8 h 33"/>
                  <a:gd name="T12" fmla="*/ 15 w 15"/>
                  <a:gd name="T13" fmla="*/ 30 h 33"/>
                  <a:gd name="T14" fmla="*/ 11 w 15"/>
                  <a:gd name="T15" fmla="*/ 33 h 33"/>
                  <a:gd name="T16" fmla="*/ 11 w 15"/>
                  <a:gd name="T17" fmla="*/ 33 h 33"/>
                  <a:gd name="T18" fmla="*/ 11 w 15"/>
                  <a:gd name="T1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33">
                    <a:moveTo>
                      <a:pt x="11" y="33"/>
                    </a:moveTo>
                    <a:cubicBezTo>
                      <a:pt x="4" y="33"/>
                      <a:pt x="4" y="33"/>
                      <a:pt x="4" y="33"/>
                    </a:cubicBezTo>
                    <a:cubicBezTo>
                      <a:pt x="2" y="33"/>
                      <a:pt x="0" y="32"/>
                      <a:pt x="0" y="30"/>
                    </a:cubicBezTo>
                    <a:cubicBezTo>
                      <a:pt x="0" y="8"/>
                      <a:pt x="0" y="8"/>
                      <a:pt x="0" y="8"/>
                    </a:cubicBezTo>
                    <a:cubicBezTo>
                      <a:pt x="0" y="4"/>
                      <a:pt x="4" y="0"/>
                      <a:pt x="8" y="0"/>
                    </a:cubicBezTo>
                    <a:cubicBezTo>
                      <a:pt x="12" y="0"/>
                      <a:pt x="15" y="4"/>
                      <a:pt x="15" y="8"/>
                    </a:cubicBezTo>
                    <a:cubicBezTo>
                      <a:pt x="15" y="30"/>
                      <a:pt x="15" y="30"/>
                      <a:pt x="15" y="30"/>
                    </a:cubicBezTo>
                    <a:cubicBezTo>
                      <a:pt x="15" y="32"/>
                      <a:pt x="13" y="33"/>
                      <a:pt x="11" y="33"/>
                    </a:cubicBezTo>
                    <a:close/>
                    <a:moveTo>
                      <a:pt x="11" y="33"/>
                    </a:moveTo>
                    <a:cubicBezTo>
                      <a:pt x="11" y="33"/>
                      <a:pt x="11" y="33"/>
                      <a:pt x="11" y="33"/>
                    </a:cubicBezTo>
                  </a:path>
                </a:pathLst>
              </a:custGeom>
              <a:solidFill>
                <a:srgbClr val="FEE6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6" name="Freeform 63"/>
              <p:cNvSpPr>
                <a:spLocks noEditPoints="1"/>
              </p:cNvSpPr>
              <p:nvPr/>
            </p:nvSpPr>
            <p:spPr bwMode="auto">
              <a:xfrm>
                <a:off x="5544043" y="1565605"/>
                <a:ext cx="454775" cy="77226"/>
              </a:xfrm>
              <a:custGeom>
                <a:avLst/>
                <a:gdLst>
                  <a:gd name="T0" fmla="*/ 66 w 132"/>
                  <a:gd name="T1" fmla="*/ 22 h 22"/>
                  <a:gd name="T2" fmla="*/ 132 w 132"/>
                  <a:gd name="T3" fmla="*/ 11 h 22"/>
                  <a:gd name="T4" fmla="*/ 132 w 132"/>
                  <a:gd name="T5" fmla="*/ 1 h 22"/>
                  <a:gd name="T6" fmla="*/ 66 w 132"/>
                  <a:gd name="T7" fmla="*/ 15 h 22"/>
                  <a:gd name="T8" fmla="*/ 0 w 132"/>
                  <a:gd name="T9" fmla="*/ 0 h 22"/>
                  <a:gd name="T10" fmla="*/ 0 w 132"/>
                  <a:gd name="T11" fmla="*/ 11 h 22"/>
                  <a:gd name="T12" fmla="*/ 66 w 132"/>
                  <a:gd name="T13" fmla="*/ 22 h 22"/>
                  <a:gd name="T14" fmla="*/ 66 w 132"/>
                  <a:gd name="T15" fmla="*/ 22 h 22"/>
                  <a:gd name="T16" fmla="*/ 66 w 1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22">
                    <a:moveTo>
                      <a:pt x="66" y="22"/>
                    </a:moveTo>
                    <a:cubicBezTo>
                      <a:pt x="93" y="22"/>
                      <a:pt x="120" y="18"/>
                      <a:pt x="132" y="11"/>
                    </a:cubicBezTo>
                    <a:cubicBezTo>
                      <a:pt x="132" y="1"/>
                      <a:pt x="132" y="1"/>
                      <a:pt x="132" y="1"/>
                    </a:cubicBezTo>
                    <a:cubicBezTo>
                      <a:pt x="132" y="6"/>
                      <a:pt x="109" y="15"/>
                      <a:pt x="66" y="15"/>
                    </a:cubicBezTo>
                    <a:cubicBezTo>
                      <a:pt x="24" y="15"/>
                      <a:pt x="0" y="5"/>
                      <a:pt x="0" y="0"/>
                    </a:cubicBezTo>
                    <a:cubicBezTo>
                      <a:pt x="0" y="11"/>
                      <a:pt x="0" y="11"/>
                      <a:pt x="0" y="11"/>
                    </a:cubicBezTo>
                    <a:cubicBezTo>
                      <a:pt x="13" y="18"/>
                      <a:pt x="40" y="22"/>
                      <a:pt x="66" y="22"/>
                    </a:cubicBezTo>
                    <a:close/>
                    <a:moveTo>
                      <a:pt x="66" y="22"/>
                    </a:moveTo>
                    <a:cubicBezTo>
                      <a:pt x="66" y="22"/>
                      <a:pt x="66" y="22"/>
                      <a:pt x="66" y="22"/>
                    </a:cubicBezTo>
                  </a:path>
                </a:pathLst>
              </a:custGeom>
              <a:solidFill>
                <a:srgbClr val="5E65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7" name="Freeform 64"/>
              <p:cNvSpPr>
                <a:spLocks noEditPoints="1"/>
              </p:cNvSpPr>
              <p:nvPr/>
            </p:nvSpPr>
            <p:spPr bwMode="auto">
              <a:xfrm>
                <a:off x="5998817" y="1569037"/>
                <a:ext cx="0" cy="36039"/>
              </a:xfrm>
              <a:custGeom>
                <a:avLst/>
                <a:gdLst>
                  <a:gd name="T0" fmla="*/ 10 h 10"/>
                  <a:gd name="T1" fmla="*/ 10 h 10"/>
                  <a:gd name="T2" fmla="*/ 0 h 10"/>
                  <a:gd name="T3" fmla="*/ 0 h 10"/>
                  <a:gd name="T4" fmla="*/ 10 h 10"/>
                  <a:gd name="T5" fmla="*/ 10 h 10"/>
                  <a:gd name="T6" fmla="*/ 10 h 10"/>
                </a:gdLst>
                <a:ahLst/>
                <a:cxnLst>
                  <a:cxn ang="0">
                    <a:pos x="0" y="T0"/>
                  </a:cxn>
                  <a:cxn ang="0">
                    <a:pos x="0" y="T1"/>
                  </a:cxn>
                  <a:cxn ang="0">
                    <a:pos x="0" y="T2"/>
                  </a:cxn>
                  <a:cxn ang="0">
                    <a:pos x="0" y="T3"/>
                  </a:cxn>
                  <a:cxn ang="0">
                    <a:pos x="0" y="T4"/>
                  </a:cxn>
                  <a:cxn ang="0">
                    <a:pos x="0" y="T5"/>
                  </a:cxn>
                  <a:cxn ang="0">
                    <a:pos x="0" y="T6"/>
                  </a:cxn>
                </a:cxnLst>
                <a:rect l="0" t="0" r="r" b="b"/>
                <a:pathLst>
                  <a:path h="10">
                    <a:moveTo>
                      <a:pt x="0" y="10"/>
                    </a:moveTo>
                    <a:cubicBezTo>
                      <a:pt x="0" y="10"/>
                      <a:pt x="0" y="10"/>
                      <a:pt x="0" y="10"/>
                    </a:cubicBezTo>
                    <a:cubicBezTo>
                      <a:pt x="0" y="0"/>
                      <a:pt x="0" y="0"/>
                      <a:pt x="0" y="0"/>
                    </a:cubicBezTo>
                    <a:cubicBezTo>
                      <a:pt x="0" y="0"/>
                      <a:pt x="0" y="0"/>
                      <a:pt x="0" y="0"/>
                    </a:cubicBezTo>
                    <a:lnTo>
                      <a:pt x="0" y="10"/>
                    </a:lnTo>
                    <a:close/>
                    <a:moveTo>
                      <a:pt x="0" y="10"/>
                    </a:moveTo>
                    <a:cubicBezTo>
                      <a:pt x="0" y="10"/>
                      <a:pt x="0" y="10"/>
                      <a:pt x="0" y="10"/>
                    </a:cubicBezTo>
                  </a:path>
                </a:pathLst>
              </a:custGeom>
              <a:solidFill>
                <a:srgbClr val="5D55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8" name="Freeform 65"/>
              <p:cNvSpPr>
                <a:spLocks noEditPoints="1"/>
              </p:cNvSpPr>
              <p:nvPr/>
            </p:nvSpPr>
            <p:spPr bwMode="auto">
              <a:xfrm>
                <a:off x="5544043" y="1565605"/>
                <a:ext cx="226529" cy="77226"/>
              </a:xfrm>
              <a:custGeom>
                <a:avLst/>
                <a:gdLst>
                  <a:gd name="T0" fmla="*/ 66 w 66"/>
                  <a:gd name="T1" fmla="*/ 15 h 22"/>
                  <a:gd name="T2" fmla="*/ 0 w 66"/>
                  <a:gd name="T3" fmla="*/ 0 h 22"/>
                  <a:gd name="T4" fmla="*/ 0 w 66"/>
                  <a:gd name="T5" fmla="*/ 11 h 22"/>
                  <a:gd name="T6" fmla="*/ 66 w 66"/>
                  <a:gd name="T7" fmla="*/ 22 h 22"/>
                  <a:gd name="T8" fmla="*/ 66 w 66"/>
                  <a:gd name="T9" fmla="*/ 15 h 22"/>
                  <a:gd name="T10" fmla="*/ 66 w 66"/>
                  <a:gd name="T11" fmla="*/ 15 h 22"/>
                  <a:gd name="T12" fmla="*/ 66 w 66"/>
                  <a:gd name="T13" fmla="*/ 15 h 22"/>
                </a:gdLst>
                <a:ahLst/>
                <a:cxnLst>
                  <a:cxn ang="0">
                    <a:pos x="T0" y="T1"/>
                  </a:cxn>
                  <a:cxn ang="0">
                    <a:pos x="T2" y="T3"/>
                  </a:cxn>
                  <a:cxn ang="0">
                    <a:pos x="T4" y="T5"/>
                  </a:cxn>
                  <a:cxn ang="0">
                    <a:pos x="T6" y="T7"/>
                  </a:cxn>
                  <a:cxn ang="0">
                    <a:pos x="T8" y="T9"/>
                  </a:cxn>
                  <a:cxn ang="0">
                    <a:pos x="T10" y="T11"/>
                  </a:cxn>
                  <a:cxn ang="0">
                    <a:pos x="T12" y="T13"/>
                  </a:cxn>
                </a:cxnLst>
                <a:rect l="0" t="0" r="r" b="b"/>
                <a:pathLst>
                  <a:path w="66" h="22">
                    <a:moveTo>
                      <a:pt x="66" y="15"/>
                    </a:moveTo>
                    <a:cubicBezTo>
                      <a:pt x="24" y="15"/>
                      <a:pt x="0" y="5"/>
                      <a:pt x="0" y="0"/>
                    </a:cubicBezTo>
                    <a:cubicBezTo>
                      <a:pt x="0" y="11"/>
                      <a:pt x="0" y="11"/>
                      <a:pt x="0" y="11"/>
                    </a:cubicBezTo>
                    <a:cubicBezTo>
                      <a:pt x="13" y="18"/>
                      <a:pt x="40" y="22"/>
                      <a:pt x="66" y="22"/>
                    </a:cubicBezTo>
                    <a:lnTo>
                      <a:pt x="66" y="15"/>
                    </a:lnTo>
                    <a:close/>
                    <a:moveTo>
                      <a:pt x="66" y="15"/>
                    </a:moveTo>
                    <a:cubicBezTo>
                      <a:pt x="66" y="15"/>
                      <a:pt x="66" y="15"/>
                      <a:pt x="66" y="15"/>
                    </a:cubicBezTo>
                  </a:path>
                </a:pathLst>
              </a:custGeom>
              <a:solidFill>
                <a:srgbClr val="5D55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39" name="Freeform 66"/>
              <p:cNvSpPr>
                <a:spLocks noEditPoints="1"/>
              </p:cNvSpPr>
              <p:nvPr/>
            </p:nvSpPr>
            <p:spPr bwMode="auto">
              <a:xfrm>
                <a:off x="5722521" y="1402572"/>
                <a:ext cx="99536" cy="48052"/>
              </a:xfrm>
              <a:custGeom>
                <a:avLst/>
                <a:gdLst>
                  <a:gd name="T0" fmla="*/ 29 w 29"/>
                  <a:gd name="T1" fmla="*/ 7 h 14"/>
                  <a:gd name="T2" fmla="*/ 14 w 29"/>
                  <a:gd name="T3" fmla="*/ 14 h 14"/>
                  <a:gd name="T4" fmla="*/ 0 w 29"/>
                  <a:gd name="T5" fmla="*/ 7 h 14"/>
                  <a:gd name="T6" fmla="*/ 14 w 29"/>
                  <a:gd name="T7" fmla="*/ 0 h 14"/>
                  <a:gd name="T8" fmla="*/ 29 w 29"/>
                  <a:gd name="T9" fmla="*/ 7 h 14"/>
                  <a:gd name="T10" fmla="*/ 29 w 29"/>
                  <a:gd name="T11" fmla="*/ 7 h 14"/>
                  <a:gd name="T12" fmla="*/ 29 w 29"/>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29" h="14">
                    <a:moveTo>
                      <a:pt x="29" y="7"/>
                    </a:moveTo>
                    <a:cubicBezTo>
                      <a:pt x="29" y="11"/>
                      <a:pt x="22" y="14"/>
                      <a:pt x="14" y="14"/>
                    </a:cubicBezTo>
                    <a:cubicBezTo>
                      <a:pt x="6" y="14"/>
                      <a:pt x="0" y="11"/>
                      <a:pt x="0" y="7"/>
                    </a:cubicBezTo>
                    <a:cubicBezTo>
                      <a:pt x="0" y="3"/>
                      <a:pt x="6" y="0"/>
                      <a:pt x="14" y="0"/>
                    </a:cubicBezTo>
                    <a:cubicBezTo>
                      <a:pt x="22" y="0"/>
                      <a:pt x="29" y="3"/>
                      <a:pt x="29" y="7"/>
                    </a:cubicBezTo>
                    <a:close/>
                    <a:moveTo>
                      <a:pt x="29" y="7"/>
                    </a:moveTo>
                    <a:cubicBezTo>
                      <a:pt x="29" y="7"/>
                      <a:pt x="29" y="7"/>
                      <a:pt x="29" y="7"/>
                    </a:cubicBezTo>
                  </a:path>
                </a:pathLst>
              </a:custGeom>
              <a:solidFill>
                <a:srgbClr val="5E65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sp>
            <p:nvSpPr>
              <p:cNvPr id="40" name="Freeform 67"/>
              <p:cNvSpPr>
                <a:spLocks noEditPoints="1"/>
              </p:cNvSpPr>
              <p:nvPr/>
            </p:nvSpPr>
            <p:spPr bwMode="auto">
              <a:xfrm>
                <a:off x="5985088" y="1680585"/>
                <a:ext cx="27458" cy="114981"/>
              </a:xfrm>
              <a:custGeom>
                <a:avLst/>
                <a:gdLst>
                  <a:gd name="T0" fmla="*/ 0 w 8"/>
                  <a:gd name="T1" fmla="*/ 8 h 33"/>
                  <a:gd name="T2" fmla="*/ 0 w 8"/>
                  <a:gd name="T3" fmla="*/ 30 h 33"/>
                  <a:gd name="T4" fmla="*/ 4 w 8"/>
                  <a:gd name="T5" fmla="*/ 33 h 33"/>
                  <a:gd name="T6" fmla="*/ 8 w 8"/>
                  <a:gd name="T7" fmla="*/ 33 h 33"/>
                  <a:gd name="T8" fmla="*/ 8 w 8"/>
                  <a:gd name="T9" fmla="*/ 0 h 33"/>
                  <a:gd name="T10" fmla="*/ 0 w 8"/>
                  <a:gd name="T11" fmla="*/ 8 h 33"/>
                  <a:gd name="T12" fmla="*/ 0 w 8"/>
                  <a:gd name="T13" fmla="*/ 8 h 33"/>
                  <a:gd name="T14" fmla="*/ 0 w 8"/>
                  <a:gd name="T15" fmla="*/ 8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3">
                    <a:moveTo>
                      <a:pt x="0" y="8"/>
                    </a:moveTo>
                    <a:cubicBezTo>
                      <a:pt x="0" y="30"/>
                      <a:pt x="0" y="30"/>
                      <a:pt x="0" y="30"/>
                    </a:cubicBezTo>
                    <a:cubicBezTo>
                      <a:pt x="0" y="32"/>
                      <a:pt x="2" y="33"/>
                      <a:pt x="4" y="33"/>
                    </a:cubicBezTo>
                    <a:cubicBezTo>
                      <a:pt x="8" y="33"/>
                      <a:pt x="8" y="33"/>
                      <a:pt x="8" y="33"/>
                    </a:cubicBezTo>
                    <a:cubicBezTo>
                      <a:pt x="8" y="0"/>
                      <a:pt x="8" y="0"/>
                      <a:pt x="8" y="0"/>
                    </a:cubicBezTo>
                    <a:cubicBezTo>
                      <a:pt x="4" y="0"/>
                      <a:pt x="0" y="4"/>
                      <a:pt x="0" y="8"/>
                    </a:cubicBezTo>
                    <a:close/>
                    <a:moveTo>
                      <a:pt x="0" y="8"/>
                    </a:moveTo>
                    <a:cubicBezTo>
                      <a:pt x="0" y="8"/>
                      <a:pt x="0" y="8"/>
                      <a:pt x="0" y="8"/>
                    </a:cubicBezTo>
                  </a:path>
                </a:pathLst>
              </a:custGeom>
              <a:solidFill>
                <a:srgbClr val="FFCE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p>
            </p:txBody>
          </p:sp>
        </p:grpSp>
      </p:grpSp>
      <p:sp>
        <p:nvSpPr>
          <p:cNvPr id="43" name="Прямоугольник 42"/>
          <p:cNvSpPr/>
          <p:nvPr/>
        </p:nvSpPr>
        <p:spPr>
          <a:xfrm>
            <a:off x="124188" y="1569230"/>
            <a:ext cx="6781437" cy="2169825"/>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gn="just">
              <a:lnSpc>
                <a:spcPct val="150000"/>
              </a:lnSpc>
            </a:pPr>
            <a:r>
              <a:rPr lang="en-US" sz="1800" dirty="0">
                <a:solidFill>
                  <a:schemeClr val="bg1"/>
                </a:solidFill>
              </a:rPr>
              <a:t>The annual conference is held in order to attract students, graduates and young scientists to solve urgent problems of modern science, to discuss the results of scientific researches and practical achievements in the field of electric power, to strengthen and develop </a:t>
            </a:r>
            <a:r>
              <a:rPr lang="en-US" sz="1800" dirty="0" smtClean="0">
                <a:solidFill>
                  <a:schemeClr val="bg1"/>
                </a:solidFill>
              </a:rPr>
              <a:t>unified </a:t>
            </a:r>
            <a:r>
              <a:rPr lang="en-US" sz="1800" dirty="0">
                <a:solidFill>
                  <a:schemeClr val="bg1"/>
                </a:solidFill>
              </a:rPr>
              <a:t>scientific and educational space</a:t>
            </a:r>
          </a:p>
        </p:txBody>
      </p:sp>
    </p:spTree>
    <p:extLst>
      <p:ext uri="{BB962C8B-B14F-4D97-AF65-F5344CB8AC3E}">
        <p14:creationId xmlns:p14="http://schemas.microsoft.com/office/powerpoint/2010/main" val="37329562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15</a:t>
            </a:fld>
            <a:endParaRPr lang="ru-RU"/>
          </a:p>
        </p:txBody>
      </p:sp>
      <p:sp>
        <p:nvSpPr>
          <p:cNvPr id="5" name="Прямоугольник 4"/>
          <p:cNvSpPr/>
          <p:nvPr/>
        </p:nvSpPr>
        <p:spPr>
          <a:xfrm>
            <a:off x="1571625" y="128202"/>
            <a:ext cx="6648450"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800" dirty="0">
                <a:solidFill>
                  <a:schemeClr val="bg1"/>
                </a:solidFill>
                <a:ea typeface="+mj-ea"/>
                <a:cs typeface="+mj-cs"/>
              </a:rPr>
              <a:t>International Engineering Championship "Case</a:t>
            </a:r>
            <a:r>
              <a:rPr lang="ru-RU" sz="2800" dirty="0">
                <a:solidFill>
                  <a:schemeClr val="bg1"/>
                </a:solidFill>
                <a:ea typeface="+mj-ea"/>
                <a:cs typeface="+mj-cs"/>
              </a:rPr>
              <a:t>-</a:t>
            </a:r>
            <a:r>
              <a:rPr lang="en-US" sz="2800" dirty="0">
                <a:solidFill>
                  <a:schemeClr val="bg1"/>
                </a:solidFill>
                <a:ea typeface="+mj-ea"/>
                <a:cs typeface="+mj-cs"/>
              </a:rPr>
              <a:t>In" </a:t>
            </a:r>
          </a:p>
        </p:txBody>
      </p:sp>
      <p:pic>
        <p:nvPicPr>
          <p:cNvPr id="8194" name="Picture 2" descr="Ð¤Ð¾ÑÐ¾ ÐÐ¾Ð»Ð¾Ð´ÐµÐ¶Ð½Ð°Ñ ÑÐµÐºÑÐ¸Ñ Ð ÐÐ Ð¡ÐÐÐ Ð­."/>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59244" y="4332226"/>
            <a:ext cx="3193655" cy="213076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Ð¤Ð¾ÑÐ¾ ÐÐ¾Ð»Ð¾Ð´ÐµÐ¶Ð½Ð°Ñ ÑÐµÐºÑÐ¸Ñ Ð ÐÐ Ð¡ÐÐÐ Ð­."/>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08766" y="3966192"/>
            <a:ext cx="3120833" cy="208218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355382" y="2025753"/>
            <a:ext cx="1289050" cy="1220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Прямоугольник 7"/>
          <p:cNvSpPr/>
          <p:nvPr/>
        </p:nvSpPr>
        <p:spPr>
          <a:xfrm>
            <a:off x="219437" y="1673328"/>
            <a:ext cx="6781437" cy="2169825"/>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gn="just">
              <a:lnSpc>
                <a:spcPct val="150000"/>
              </a:lnSpc>
            </a:pPr>
            <a:r>
              <a:rPr lang="en-US" sz="1800" dirty="0">
                <a:solidFill>
                  <a:schemeClr val="bg1"/>
                </a:solidFill>
              </a:rPr>
              <a:t>The </a:t>
            </a:r>
            <a:r>
              <a:rPr lang="en-US" sz="1800" dirty="0" smtClean="0">
                <a:solidFill>
                  <a:schemeClr val="bg1"/>
                </a:solidFill>
              </a:rPr>
              <a:t>goal </a:t>
            </a:r>
            <a:r>
              <a:rPr lang="en-US" sz="1800" dirty="0">
                <a:solidFill>
                  <a:schemeClr val="bg1"/>
                </a:solidFill>
              </a:rPr>
              <a:t>of the championship is to identify and support promising students, as </a:t>
            </a:r>
            <a:r>
              <a:rPr lang="en-US" sz="1800" dirty="0" smtClean="0">
                <a:solidFill>
                  <a:schemeClr val="bg1"/>
                </a:solidFill>
              </a:rPr>
              <a:t>well as </a:t>
            </a:r>
            <a:r>
              <a:rPr lang="en-US" sz="1800" dirty="0">
                <a:solidFill>
                  <a:schemeClr val="bg1"/>
                </a:solidFill>
              </a:rPr>
              <a:t>to provide assistance in obtaining practical knowledge, experience and new competence, to promote engineering education and to involve young professionals in the electricity </a:t>
            </a:r>
            <a:r>
              <a:rPr lang="en-US" sz="1800" dirty="0" smtClean="0">
                <a:solidFill>
                  <a:schemeClr val="bg1"/>
                </a:solidFill>
              </a:rPr>
              <a:t>sector</a:t>
            </a:r>
            <a:endParaRPr lang="ru-RU" sz="1400" b="0" dirty="0">
              <a:latin typeface="+mn-lt"/>
              <a:cs typeface="Arial" panose="020B0604020202020204" pitchFamily="34" charset="0"/>
            </a:endParaRPr>
          </a:p>
        </p:txBody>
      </p:sp>
    </p:spTree>
    <p:extLst>
      <p:ext uri="{BB962C8B-B14F-4D97-AF65-F5344CB8AC3E}">
        <p14:creationId xmlns:p14="http://schemas.microsoft.com/office/powerpoint/2010/main" val="7990219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16</a:t>
            </a:fld>
            <a:endParaRPr lang="ru-RU"/>
          </a:p>
        </p:txBody>
      </p:sp>
      <p:sp>
        <p:nvSpPr>
          <p:cNvPr id="5" name="Прямоугольник 4"/>
          <p:cNvSpPr/>
          <p:nvPr/>
        </p:nvSpPr>
        <p:spPr>
          <a:xfrm>
            <a:off x="1571625" y="128202"/>
            <a:ext cx="6648450"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ru-RU" sz="2000" dirty="0">
                <a:solidFill>
                  <a:schemeClr val="bg1"/>
                </a:solidFill>
                <a:ea typeface="+mj-ea"/>
                <a:cs typeface="+mj-cs"/>
              </a:rPr>
              <a:t> </a:t>
            </a:r>
            <a:r>
              <a:rPr lang="en-US" sz="2000" dirty="0">
                <a:solidFill>
                  <a:schemeClr val="bg1"/>
                </a:solidFill>
                <a:ea typeface="+mj-ea"/>
                <a:cs typeface="+mj-cs"/>
              </a:rPr>
              <a:t>International Scientific and Technical Conference «Power Industry: Viewpoint of the Youth</a:t>
            </a:r>
            <a:r>
              <a:rPr lang="ru-RU" sz="2000" dirty="0">
                <a:solidFill>
                  <a:schemeClr val="bg1"/>
                </a:solidFill>
                <a:ea typeface="+mj-ea"/>
                <a:cs typeface="+mj-cs"/>
              </a:rPr>
              <a:t>»</a:t>
            </a:r>
            <a:endParaRPr lang="en-US" sz="2000" dirty="0">
              <a:solidFill>
                <a:schemeClr val="bg1"/>
              </a:solidFill>
              <a:ea typeface="+mj-ea"/>
              <a:cs typeface="+mj-cs"/>
            </a:endParaRPr>
          </a:p>
        </p:txBody>
      </p:sp>
      <p:pic>
        <p:nvPicPr>
          <p:cNvPr id="1433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96533" y="4511676"/>
            <a:ext cx="3014443" cy="20100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68898" y="4023081"/>
            <a:ext cx="3032955" cy="2022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Рисунок 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505362" y="1326777"/>
            <a:ext cx="2638638" cy="1884742"/>
          </a:xfrm>
          <a:prstGeom prst="rect">
            <a:avLst/>
          </a:prstGeom>
        </p:spPr>
      </p:pic>
      <p:sp>
        <p:nvSpPr>
          <p:cNvPr id="8" name="Прямоугольник 7"/>
          <p:cNvSpPr/>
          <p:nvPr/>
        </p:nvSpPr>
        <p:spPr>
          <a:xfrm>
            <a:off x="288914" y="1324102"/>
            <a:ext cx="6721486" cy="2585323"/>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gn="just">
              <a:lnSpc>
                <a:spcPct val="150000"/>
              </a:lnSpc>
            </a:pPr>
            <a:r>
              <a:rPr lang="en-US" sz="1800" dirty="0">
                <a:solidFill>
                  <a:schemeClr val="bg1"/>
                </a:solidFill>
              </a:rPr>
              <a:t>The main purpose of the conference is young people's scientific and creative potential development (through presentations and discussions of the latest results of scientific research and practical achievements in electric power industry), along with scientific relations' development and strengthening of the leading electric power companies and technical universities</a:t>
            </a:r>
          </a:p>
        </p:txBody>
      </p:sp>
    </p:spTree>
    <p:extLst>
      <p:ext uri="{BB962C8B-B14F-4D97-AF65-F5344CB8AC3E}">
        <p14:creationId xmlns:p14="http://schemas.microsoft.com/office/powerpoint/2010/main" val="40346543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17</a:t>
            </a:fld>
            <a:endParaRPr lang="ru-RU" dirty="0"/>
          </a:p>
        </p:txBody>
      </p:sp>
      <p:sp>
        <p:nvSpPr>
          <p:cNvPr id="3" name="Прямоугольник 2"/>
          <p:cNvSpPr/>
          <p:nvPr/>
        </p:nvSpPr>
        <p:spPr>
          <a:xfrm>
            <a:off x="1571625" y="128202"/>
            <a:ext cx="6648450"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000" dirty="0">
                <a:solidFill>
                  <a:schemeClr val="bg1"/>
                </a:solidFill>
                <a:ea typeface="+mj-ea"/>
                <a:cs typeface="+mj-cs"/>
              </a:rPr>
              <a:t>IEEE International Scientific and Technical Conference «Relay Protection and Automation»</a:t>
            </a:r>
          </a:p>
        </p:txBody>
      </p:sp>
      <p:sp>
        <p:nvSpPr>
          <p:cNvPr id="6" name="AutoShape 6" descr="blob:https://web.whatsapp.com/59e566e3-a3e3-44f4-86aa-63f87141fe4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blob:https://web.whatsapp.com/59e566e3-a3e3-44f4-86aa-63f87141fe42"/>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blob:https://web.whatsapp.com/59e566e3-a3e3-44f4-86aa-63f87141fe42"/>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7170" name="Picture 2" descr="http://www.cigre.ru/en/rnk/youth/ieeerpa/banner_eng.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97970" y="1480373"/>
            <a:ext cx="4597880" cy="191578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www.cigre.ru/en/rnk/youth/ieeerpa/iee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12775" y="4155674"/>
            <a:ext cx="3717925" cy="1084549"/>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5260975" y="1286510"/>
            <a:ext cx="3543484" cy="4339650"/>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gn="just">
              <a:lnSpc>
                <a:spcPct val="150000"/>
              </a:lnSpc>
            </a:pPr>
            <a:r>
              <a:rPr lang="en-US" sz="1400" dirty="0">
                <a:solidFill>
                  <a:schemeClr val="bg1"/>
                </a:solidFill>
              </a:rPr>
              <a:t>Program Committee</a:t>
            </a:r>
          </a:p>
          <a:p>
            <a:pPr algn="just">
              <a:lnSpc>
                <a:spcPct val="150000"/>
              </a:lnSpc>
            </a:pPr>
            <a:r>
              <a:rPr lang="en-US" sz="1400" dirty="0">
                <a:solidFill>
                  <a:schemeClr val="bg1"/>
                </a:solidFill>
              </a:rPr>
              <a:t>General Co-Chairs:</a:t>
            </a:r>
          </a:p>
          <a:p>
            <a:pPr algn="just">
              <a:lnSpc>
                <a:spcPct val="150000"/>
              </a:lnSpc>
            </a:pPr>
            <a:r>
              <a:rPr lang="en-US" dirty="0" smtClean="0">
                <a:solidFill>
                  <a:schemeClr val="bg1"/>
                </a:solidFill>
              </a:rPr>
              <a:t>A.V</a:t>
            </a:r>
            <a:r>
              <a:rPr lang="en-US" dirty="0">
                <a:solidFill>
                  <a:schemeClr val="bg1"/>
                </a:solidFill>
              </a:rPr>
              <a:t>. Zhukov (JSC «SO UPS», Russia)</a:t>
            </a:r>
          </a:p>
          <a:p>
            <a:pPr algn="just">
              <a:lnSpc>
                <a:spcPct val="150000"/>
              </a:lnSpc>
            </a:pPr>
            <a:r>
              <a:rPr lang="en-US" dirty="0">
                <a:solidFill>
                  <a:schemeClr val="bg1"/>
                </a:solidFill>
              </a:rPr>
              <a:t>J. </a:t>
            </a:r>
            <a:r>
              <a:rPr lang="en-US" dirty="0" err="1">
                <a:solidFill>
                  <a:schemeClr val="bg1"/>
                </a:solidFill>
              </a:rPr>
              <a:t>Zakonjsek</a:t>
            </a:r>
            <a:r>
              <a:rPr lang="en-US" dirty="0">
                <a:solidFill>
                  <a:schemeClr val="bg1"/>
                </a:solidFill>
              </a:rPr>
              <a:t> (CIGRE SC B5, </a:t>
            </a:r>
            <a:r>
              <a:rPr lang="en-US" dirty="0" err="1">
                <a:solidFill>
                  <a:schemeClr val="bg1"/>
                </a:solidFill>
              </a:rPr>
              <a:t>Relarte</a:t>
            </a:r>
            <a:r>
              <a:rPr lang="en-US" dirty="0">
                <a:solidFill>
                  <a:schemeClr val="bg1"/>
                </a:solidFill>
              </a:rPr>
              <a:t> </a:t>
            </a:r>
            <a:r>
              <a:rPr lang="en-US" dirty="0" err="1">
                <a:solidFill>
                  <a:schemeClr val="bg1"/>
                </a:solidFill>
              </a:rPr>
              <a:t>Ltd.,Slovenia</a:t>
            </a:r>
            <a:r>
              <a:rPr lang="en-US" dirty="0">
                <a:solidFill>
                  <a:schemeClr val="bg1"/>
                </a:solidFill>
              </a:rPr>
              <a:t>)</a:t>
            </a:r>
          </a:p>
          <a:p>
            <a:pPr algn="just">
              <a:lnSpc>
                <a:spcPct val="150000"/>
              </a:lnSpc>
            </a:pPr>
            <a:r>
              <a:rPr lang="en-US" dirty="0">
                <a:solidFill>
                  <a:schemeClr val="bg1"/>
                </a:solidFill>
              </a:rPr>
              <a:t>U. </a:t>
            </a:r>
            <a:r>
              <a:rPr lang="en-US" dirty="0" err="1">
                <a:solidFill>
                  <a:schemeClr val="bg1"/>
                </a:solidFill>
              </a:rPr>
              <a:t>Rudez</a:t>
            </a:r>
            <a:r>
              <a:rPr lang="en-US" dirty="0">
                <a:solidFill>
                  <a:schemeClr val="bg1"/>
                </a:solidFill>
              </a:rPr>
              <a:t> (University of </a:t>
            </a:r>
            <a:r>
              <a:rPr lang="en-US" dirty="0" err="1">
                <a:solidFill>
                  <a:schemeClr val="bg1"/>
                </a:solidFill>
              </a:rPr>
              <a:t>Ljubljana,Slovenia</a:t>
            </a:r>
            <a:r>
              <a:rPr lang="en-US" dirty="0">
                <a:solidFill>
                  <a:schemeClr val="bg1"/>
                </a:solidFill>
              </a:rPr>
              <a:t> )</a:t>
            </a:r>
          </a:p>
          <a:p>
            <a:pPr algn="just">
              <a:lnSpc>
                <a:spcPct val="150000"/>
              </a:lnSpc>
            </a:pPr>
            <a:r>
              <a:rPr lang="en-US" dirty="0">
                <a:solidFill>
                  <a:schemeClr val="bg1"/>
                </a:solidFill>
              </a:rPr>
              <a:t>J. Cardenas (GE Grid Solutions, Spain)</a:t>
            </a:r>
          </a:p>
          <a:p>
            <a:pPr algn="just">
              <a:lnSpc>
                <a:spcPct val="150000"/>
              </a:lnSpc>
            </a:pPr>
            <a:r>
              <a:rPr lang="en-US" dirty="0">
                <a:solidFill>
                  <a:schemeClr val="bg1"/>
                </a:solidFill>
              </a:rPr>
              <a:t>M. </a:t>
            </a:r>
            <a:r>
              <a:rPr lang="en-US" dirty="0" err="1">
                <a:solidFill>
                  <a:schemeClr val="bg1"/>
                </a:solidFill>
              </a:rPr>
              <a:t>Kezunovic</a:t>
            </a:r>
            <a:r>
              <a:rPr lang="en-US" dirty="0">
                <a:solidFill>
                  <a:schemeClr val="bg1"/>
                </a:solidFill>
              </a:rPr>
              <a:t> (Texas A&amp;M University, USA)</a:t>
            </a:r>
          </a:p>
          <a:p>
            <a:pPr algn="just">
              <a:lnSpc>
                <a:spcPct val="150000"/>
              </a:lnSpc>
            </a:pPr>
            <a:r>
              <a:rPr lang="en-US" dirty="0">
                <a:solidFill>
                  <a:schemeClr val="bg1"/>
                </a:solidFill>
              </a:rPr>
              <a:t>A. </a:t>
            </a:r>
            <a:r>
              <a:rPr lang="en-US" dirty="0" err="1">
                <a:solidFill>
                  <a:schemeClr val="bg1"/>
                </a:solidFill>
              </a:rPr>
              <a:t>Apostolov</a:t>
            </a:r>
            <a:r>
              <a:rPr lang="en-US" dirty="0">
                <a:solidFill>
                  <a:schemeClr val="bg1"/>
                </a:solidFill>
              </a:rPr>
              <a:t> (PAC World, USA)</a:t>
            </a:r>
          </a:p>
          <a:p>
            <a:pPr algn="just">
              <a:lnSpc>
                <a:spcPct val="150000"/>
              </a:lnSpc>
            </a:pPr>
            <a:r>
              <a:rPr lang="en-US" dirty="0">
                <a:solidFill>
                  <a:schemeClr val="bg1"/>
                </a:solidFill>
              </a:rPr>
              <a:t>V. </a:t>
            </a:r>
            <a:r>
              <a:rPr lang="en-US" dirty="0" err="1">
                <a:solidFill>
                  <a:schemeClr val="bg1"/>
                </a:solidFill>
              </a:rPr>
              <a:t>Terzija</a:t>
            </a:r>
            <a:r>
              <a:rPr lang="en-US" dirty="0">
                <a:solidFill>
                  <a:schemeClr val="bg1"/>
                </a:solidFill>
              </a:rPr>
              <a:t> (University of Manchester, UK)</a:t>
            </a:r>
          </a:p>
          <a:p>
            <a:pPr algn="just">
              <a:lnSpc>
                <a:spcPct val="150000"/>
              </a:lnSpc>
            </a:pPr>
            <a:r>
              <a:rPr lang="en-US" dirty="0">
                <a:solidFill>
                  <a:schemeClr val="bg1"/>
                </a:solidFill>
              </a:rPr>
              <a:t>G.S. </a:t>
            </a:r>
            <a:r>
              <a:rPr lang="en-US" dirty="0" err="1">
                <a:solidFill>
                  <a:schemeClr val="bg1"/>
                </a:solidFill>
              </a:rPr>
              <a:t>Nudel'man</a:t>
            </a:r>
            <a:r>
              <a:rPr lang="en-US" dirty="0">
                <a:solidFill>
                  <a:schemeClr val="bg1"/>
                </a:solidFill>
              </a:rPr>
              <a:t> (JSC «VNIIR», Russia)</a:t>
            </a:r>
          </a:p>
          <a:p>
            <a:pPr algn="just">
              <a:lnSpc>
                <a:spcPct val="150000"/>
              </a:lnSpc>
            </a:pPr>
            <a:r>
              <a:rPr lang="en-US" dirty="0">
                <a:solidFill>
                  <a:schemeClr val="bg1"/>
                </a:solidFill>
              </a:rPr>
              <a:t>A.I. </a:t>
            </a:r>
            <a:r>
              <a:rPr lang="en-US" dirty="0" err="1">
                <a:solidFill>
                  <a:schemeClr val="bg1"/>
                </a:solidFill>
              </a:rPr>
              <a:t>Rasshcheplyayev</a:t>
            </a:r>
            <a:r>
              <a:rPr lang="en-US" dirty="0">
                <a:solidFill>
                  <a:schemeClr val="bg1"/>
                </a:solidFill>
              </a:rPr>
              <a:t> (JSC «SO </a:t>
            </a:r>
            <a:r>
              <a:rPr lang="en-US" dirty="0" err="1">
                <a:solidFill>
                  <a:schemeClr val="bg1"/>
                </a:solidFill>
              </a:rPr>
              <a:t>UPS»,Russia</a:t>
            </a:r>
            <a:r>
              <a:rPr lang="en-US" dirty="0">
                <a:solidFill>
                  <a:schemeClr val="bg1"/>
                </a:solidFill>
              </a:rPr>
              <a:t>)</a:t>
            </a:r>
          </a:p>
          <a:p>
            <a:pPr algn="just">
              <a:lnSpc>
                <a:spcPct val="150000"/>
              </a:lnSpc>
            </a:pPr>
            <a:r>
              <a:rPr lang="en-US" dirty="0">
                <a:solidFill>
                  <a:schemeClr val="bg1"/>
                </a:solidFill>
              </a:rPr>
              <a:t>E.I. </a:t>
            </a:r>
            <a:r>
              <a:rPr lang="en-US" dirty="0" err="1">
                <a:solidFill>
                  <a:schemeClr val="bg1"/>
                </a:solidFill>
              </a:rPr>
              <a:t>Satsuk</a:t>
            </a:r>
            <a:r>
              <a:rPr lang="en-US" dirty="0">
                <a:solidFill>
                  <a:schemeClr val="bg1"/>
                </a:solidFill>
              </a:rPr>
              <a:t> (JSC «SO UPS », Russia)</a:t>
            </a:r>
          </a:p>
          <a:p>
            <a:pPr algn="just">
              <a:lnSpc>
                <a:spcPct val="150000"/>
              </a:lnSpc>
            </a:pPr>
            <a:r>
              <a:rPr lang="en-US" dirty="0">
                <a:solidFill>
                  <a:schemeClr val="bg1"/>
                </a:solidFill>
              </a:rPr>
              <a:t>D.M. </a:t>
            </a:r>
            <a:r>
              <a:rPr lang="en-US" dirty="0" err="1">
                <a:solidFill>
                  <a:schemeClr val="bg1"/>
                </a:solidFill>
              </a:rPr>
              <a:t>Dubinin</a:t>
            </a:r>
            <a:r>
              <a:rPr lang="en-US" dirty="0">
                <a:solidFill>
                  <a:schemeClr val="bg1"/>
                </a:solidFill>
              </a:rPr>
              <a:t> (JSC «SO UPS», Russia)</a:t>
            </a:r>
          </a:p>
          <a:p>
            <a:pPr algn="just">
              <a:lnSpc>
                <a:spcPct val="150000"/>
              </a:lnSpc>
            </a:pPr>
            <a:r>
              <a:rPr lang="en-US" dirty="0">
                <a:solidFill>
                  <a:schemeClr val="bg1"/>
                </a:solidFill>
              </a:rPr>
              <a:t>A.A. </a:t>
            </a:r>
            <a:r>
              <a:rPr lang="en-US" dirty="0" err="1">
                <a:solidFill>
                  <a:schemeClr val="bg1"/>
                </a:solidFill>
              </a:rPr>
              <a:t>Lisitsyn</a:t>
            </a:r>
            <a:r>
              <a:rPr lang="en-US" dirty="0">
                <a:solidFill>
                  <a:schemeClr val="bg1"/>
                </a:solidFill>
              </a:rPr>
              <a:t> (JSC «STC UPS», Russia)</a:t>
            </a:r>
          </a:p>
          <a:p>
            <a:pPr algn="just">
              <a:lnSpc>
                <a:spcPct val="150000"/>
              </a:lnSpc>
            </a:pPr>
            <a:r>
              <a:rPr lang="en-US" dirty="0">
                <a:solidFill>
                  <a:schemeClr val="bg1"/>
                </a:solidFill>
              </a:rPr>
              <a:t>A.A. </a:t>
            </a:r>
            <a:r>
              <a:rPr lang="en-US" dirty="0" err="1">
                <a:solidFill>
                  <a:schemeClr val="bg1"/>
                </a:solidFill>
              </a:rPr>
              <a:t>Voloshin</a:t>
            </a:r>
            <a:r>
              <a:rPr lang="en-US" dirty="0">
                <a:solidFill>
                  <a:schemeClr val="bg1"/>
                </a:solidFill>
              </a:rPr>
              <a:t> (NRU «MPEI», Russia)</a:t>
            </a:r>
          </a:p>
        </p:txBody>
      </p:sp>
    </p:spTree>
    <p:extLst>
      <p:ext uri="{BB962C8B-B14F-4D97-AF65-F5344CB8AC3E}">
        <p14:creationId xmlns:p14="http://schemas.microsoft.com/office/powerpoint/2010/main" val="12600812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37520" y="4838740"/>
            <a:ext cx="7684965" cy="1343097"/>
          </a:xfrm>
          <a:prstGeom prst="rect">
            <a:avLst/>
          </a:prstGeom>
          <a:noFill/>
        </p:spPr>
        <p:txBody>
          <a:bodyPr wrap="square" lIns="85489" tIns="42754" rIns="85489" bIns="42754" rtlCol="0" anchor="t">
            <a:spAutoFit/>
          </a:bodyPr>
          <a:lstStyle/>
          <a:p>
            <a:pPr defTabSz="914057" fontAlgn="auto">
              <a:lnSpc>
                <a:spcPts val="1400"/>
              </a:lnSpc>
              <a:spcBef>
                <a:spcPts val="0"/>
              </a:spcBef>
              <a:spcAft>
                <a:spcPts val="0"/>
              </a:spcAft>
            </a:pPr>
            <a:r>
              <a:rPr lang="en-US" sz="1600" b="0"/>
              <a:t>For </a:t>
            </a:r>
            <a:r>
              <a:rPr lang="en-US" sz="1600" b="0" dirty="0"/>
              <a:t>more details about our </a:t>
            </a:r>
            <a:r>
              <a:rPr lang="en-US" sz="1600" b="0"/>
              <a:t>Youth Section</a:t>
            </a:r>
            <a:r>
              <a:rPr lang="en-US" sz="1600" b="0" dirty="0"/>
              <a:t> refer to</a:t>
            </a:r>
          </a:p>
          <a:p>
            <a:pPr defTabSz="914057" fontAlgn="auto">
              <a:lnSpc>
                <a:spcPts val="1400"/>
              </a:lnSpc>
              <a:spcBef>
                <a:spcPts val="0"/>
              </a:spcBef>
              <a:spcAft>
                <a:spcPts val="0"/>
              </a:spcAft>
            </a:pPr>
            <a:r>
              <a:rPr lang="en-US" sz="1600" dirty="0"/>
              <a:t> </a:t>
            </a:r>
          </a:p>
          <a:p>
            <a:pPr defTabSz="914057" fontAlgn="auto">
              <a:lnSpc>
                <a:spcPts val="1400"/>
              </a:lnSpc>
              <a:spcBef>
                <a:spcPts val="0"/>
              </a:spcBef>
              <a:spcAft>
                <a:spcPts val="0"/>
              </a:spcAft>
            </a:pPr>
            <a:r>
              <a:rPr lang="en-US" sz="1600" dirty="0"/>
              <a:t>Web </a:t>
            </a:r>
            <a:r>
              <a:rPr lang="en-US" b="0" dirty="0">
                <a:solidFill>
                  <a:srgbClr val="004990">
                    <a:lumMod val="75000"/>
                  </a:srgbClr>
                </a:solidFill>
                <a:latin typeface="Calibri" pitchFamily="34" charset="0"/>
                <a:cs typeface="Calibri" pitchFamily="34" charset="0"/>
                <a:hlinkClick r:id="rId2"/>
              </a:rPr>
              <a:t>http://cigre.ru/rnk/youth/</a:t>
            </a:r>
            <a:r>
              <a:rPr lang="en-US" b="0" dirty="0">
                <a:solidFill>
                  <a:srgbClr val="004990">
                    <a:lumMod val="75000"/>
                  </a:srgbClr>
                </a:solidFill>
                <a:latin typeface="Calibri" pitchFamily="34" charset="0"/>
                <a:cs typeface="Calibri" pitchFamily="34" charset="0"/>
              </a:rPr>
              <a:t>  </a:t>
            </a:r>
          </a:p>
          <a:p>
            <a:pPr defTabSz="914057" fontAlgn="auto">
              <a:lnSpc>
                <a:spcPts val="1400"/>
              </a:lnSpc>
              <a:spcBef>
                <a:spcPts val="0"/>
              </a:spcBef>
              <a:spcAft>
                <a:spcPts val="0"/>
              </a:spcAft>
            </a:pPr>
            <a:r>
              <a:rPr lang="en-US" sz="1600" dirty="0"/>
              <a:t> </a:t>
            </a:r>
          </a:p>
          <a:p>
            <a:pPr defTabSz="914057" fontAlgn="auto">
              <a:lnSpc>
                <a:spcPts val="1400"/>
              </a:lnSpc>
              <a:spcBef>
                <a:spcPts val="0"/>
              </a:spcBef>
              <a:spcAft>
                <a:spcPts val="0"/>
              </a:spcAft>
            </a:pPr>
            <a:r>
              <a:rPr lang="en-US" sz="1600" dirty="0"/>
              <a:t>Social networks </a:t>
            </a:r>
          </a:p>
          <a:p>
            <a:pPr defTabSz="914057" fontAlgn="auto">
              <a:lnSpc>
                <a:spcPts val="1400"/>
              </a:lnSpc>
              <a:spcBef>
                <a:spcPts val="0"/>
              </a:spcBef>
              <a:spcAft>
                <a:spcPts val="0"/>
              </a:spcAft>
            </a:pPr>
            <a:r>
              <a:rPr lang="en-US" b="0" dirty="0">
                <a:solidFill>
                  <a:srgbClr val="004990">
                    <a:lumMod val="75000"/>
                  </a:srgbClr>
                </a:solidFill>
                <a:latin typeface="Calibri" pitchFamily="34" charset="0"/>
                <a:cs typeface="Calibri" pitchFamily="34" charset="0"/>
                <a:hlinkClick r:id="rId3"/>
              </a:rPr>
              <a:t>https://vk.com/ys_rnk_cigre</a:t>
            </a:r>
            <a:r>
              <a:rPr lang="en-US" b="0" dirty="0">
                <a:solidFill>
                  <a:srgbClr val="004990">
                    <a:lumMod val="75000"/>
                  </a:srgbClr>
                </a:solidFill>
                <a:latin typeface="Calibri" pitchFamily="34" charset="0"/>
                <a:cs typeface="Calibri" pitchFamily="34" charset="0"/>
              </a:rPr>
              <a:t> </a:t>
            </a:r>
          </a:p>
          <a:p>
            <a:pPr defTabSz="914057" fontAlgn="auto">
              <a:lnSpc>
                <a:spcPts val="1400"/>
              </a:lnSpc>
              <a:spcBef>
                <a:spcPts val="0"/>
              </a:spcBef>
              <a:spcAft>
                <a:spcPts val="0"/>
              </a:spcAft>
            </a:pPr>
            <a:r>
              <a:rPr lang="en-US" b="0" dirty="0">
                <a:solidFill>
                  <a:srgbClr val="004990">
                    <a:lumMod val="75000"/>
                  </a:srgbClr>
                </a:solidFill>
                <a:latin typeface="Calibri" pitchFamily="34" charset="0"/>
                <a:cs typeface="Calibri" pitchFamily="34" charset="0"/>
                <a:hlinkClick r:id="rId4"/>
              </a:rPr>
              <a:t>https://www.facebook.com/ysrnccigre/</a:t>
            </a:r>
            <a:r>
              <a:rPr lang="en-US" b="0" dirty="0">
                <a:solidFill>
                  <a:srgbClr val="004990">
                    <a:lumMod val="75000"/>
                  </a:srgbClr>
                </a:solidFill>
                <a:latin typeface="Calibri" pitchFamily="34" charset="0"/>
                <a:cs typeface="Calibri" pitchFamily="34" charset="0"/>
              </a:rPr>
              <a:t> </a:t>
            </a:r>
            <a:endParaRPr lang="ru-RU" b="0" dirty="0">
              <a:solidFill>
                <a:srgbClr val="004990">
                  <a:lumMod val="75000"/>
                </a:srgbClr>
              </a:solidFill>
              <a:latin typeface="Calibri" pitchFamily="34" charset="0"/>
              <a:cs typeface="Calibri" pitchFamily="34" charset="0"/>
            </a:endParaRPr>
          </a:p>
        </p:txBody>
      </p:sp>
      <p:sp>
        <p:nvSpPr>
          <p:cNvPr id="9" name="TextBox 3"/>
          <p:cNvSpPr txBox="1">
            <a:spLocks noChangeArrowheads="1"/>
          </p:cNvSpPr>
          <p:nvPr/>
        </p:nvSpPr>
        <p:spPr bwMode="auto">
          <a:xfrm>
            <a:off x="-3270" y="2883375"/>
            <a:ext cx="9147270" cy="522384"/>
          </a:xfrm>
          <a:prstGeom prst="rect">
            <a:avLst/>
          </a:prstGeom>
          <a:gradFill flip="none" rotWithShape="1">
            <a:gsLst>
              <a:gs pos="0">
                <a:srgbClr val="DDEBCF"/>
              </a:gs>
              <a:gs pos="23000">
                <a:srgbClr val="008000"/>
              </a:gs>
              <a:gs pos="100000">
                <a:srgbClr val="156B13"/>
              </a:gs>
            </a:gsLst>
            <a:lin ang="0" scaled="1"/>
            <a:tileRect/>
          </a:gradFill>
          <a:ln>
            <a:noFill/>
          </a:ln>
          <a:extLst/>
        </p:spPr>
        <p:txBody>
          <a:bodyPr wrap="square" lIns="90624" tIns="45306" rIns="90624" bIns="45306">
            <a:spAutoFit/>
          </a:bodyPr>
          <a:lstStyle>
            <a:lvl1pPr marL="450850" indent="-450850">
              <a:defRPr sz="2400">
                <a:solidFill>
                  <a:schemeClr val="tx1"/>
                </a:solidFill>
                <a:latin typeface="Times" pitchFamily="18" charset="0"/>
              </a:defRPr>
            </a:lvl1pPr>
            <a:lvl2pPr marL="742950" indent="-285750">
              <a:defRPr sz="2400">
                <a:solidFill>
                  <a:schemeClr val="tx1"/>
                </a:solidFill>
                <a:latin typeface="Times" pitchFamily="18" charset="0"/>
              </a:defRPr>
            </a:lvl2pPr>
            <a:lvl3pPr marL="1143000" indent="-228600">
              <a:defRPr sz="2400">
                <a:solidFill>
                  <a:schemeClr val="tx1"/>
                </a:solidFill>
                <a:latin typeface="Times" pitchFamily="18" charset="0"/>
              </a:defRPr>
            </a:lvl3pPr>
            <a:lvl4pPr marL="1600200" indent="-228600">
              <a:defRPr sz="2400">
                <a:solidFill>
                  <a:schemeClr val="tx1"/>
                </a:solidFill>
                <a:latin typeface="Times" pitchFamily="18" charset="0"/>
              </a:defRPr>
            </a:lvl4pPr>
            <a:lvl5pPr marL="2057400" indent="-228600">
              <a:defRPr sz="2400">
                <a:solidFill>
                  <a:schemeClr val="tx1"/>
                </a:solidFill>
                <a:latin typeface="Times" pitchFamily="18" charset="0"/>
              </a:defRPr>
            </a:lvl5pPr>
            <a:lvl6pPr marL="2514600" indent="-228600" eaLnBrk="0" fontAlgn="base" hangingPunct="0">
              <a:spcBef>
                <a:spcPct val="0"/>
              </a:spcBef>
              <a:spcAft>
                <a:spcPct val="0"/>
              </a:spcAft>
              <a:defRPr sz="2400">
                <a:solidFill>
                  <a:schemeClr val="tx1"/>
                </a:solidFill>
                <a:latin typeface="Times" pitchFamily="18" charset="0"/>
              </a:defRPr>
            </a:lvl6pPr>
            <a:lvl7pPr marL="2971800" indent="-228600" eaLnBrk="0" fontAlgn="base" hangingPunct="0">
              <a:spcBef>
                <a:spcPct val="0"/>
              </a:spcBef>
              <a:spcAft>
                <a:spcPct val="0"/>
              </a:spcAft>
              <a:defRPr sz="2400">
                <a:solidFill>
                  <a:schemeClr val="tx1"/>
                </a:solidFill>
                <a:latin typeface="Times" pitchFamily="18" charset="0"/>
              </a:defRPr>
            </a:lvl7pPr>
            <a:lvl8pPr marL="3429000" indent="-228600" eaLnBrk="0" fontAlgn="base" hangingPunct="0">
              <a:spcBef>
                <a:spcPct val="0"/>
              </a:spcBef>
              <a:spcAft>
                <a:spcPct val="0"/>
              </a:spcAft>
              <a:defRPr sz="2400">
                <a:solidFill>
                  <a:schemeClr val="tx1"/>
                </a:solidFill>
                <a:latin typeface="Times" pitchFamily="18" charset="0"/>
              </a:defRPr>
            </a:lvl8pPr>
            <a:lvl9pPr marL="3886200" indent="-228600" eaLnBrk="0" fontAlgn="base" hangingPunct="0">
              <a:spcBef>
                <a:spcPct val="0"/>
              </a:spcBef>
              <a:spcAft>
                <a:spcPct val="0"/>
              </a:spcAft>
              <a:defRPr sz="2400">
                <a:solidFill>
                  <a:schemeClr val="tx1"/>
                </a:solidFill>
                <a:latin typeface="Times" pitchFamily="18" charset="0"/>
              </a:defRPr>
            </a:lvl9pPr>
          </a:lstStyle>
          <a:p>
            <a:pPr algn="ctr" defTabSz="914057" fontAlgn="auto">
              <a:spcBef>
                <a:spcPct val="50000"/>
              </a:spcBef>
              <a:spcAft>
                <a:spcPts val="0"/>
              </a:spcAft>
            </a:pPr>
            <a:r>
              <a:rPr lang="en-US" sz="2800" dirty="0">
                <a:solidFill>
                  <a:schemeClr val="bg1"/>
                </a:solidFill>
                <a:latin typeface="Arial" pitchFamily="34" charset="0"/>
                <a:ea typeface="+mj-ea"/>
                <a:cs typeface="+mj-cs"/>
              </a:rPr>
              <a:t>Thank you for your attention!</a:t>
            </a:r>
            <a:endParaRPr lang="ru-RU" sz="2800" dirty="0">
              <a:solidFill>
                <a:schemeClr val="bg1"/>
              </a:solidFill>
              <a:latin typeface="Arial" pitchFamily="34" charset="0"/>
              <a:ea typeface="+mj-ea"/>
              <a:cs typeface="+mj-cs"/>
            </a:endParaRPr>
          </a:p>
        </p:txBody>
      </p:sp>
      <p:pic>
        <p:nvPicPr>
          <p:cNvPr id="3" name="Рисунок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7520" y="261495"/>
            <a:ext cx="1296005" cy="947081"/>
          </a:xfrm>
          <a:prstGeom prst="rect">
            <a:avLst/>
          </a:prstGeom>
        </p:spPr>
      </p:pic>
      <p:pic>
        <p:nvPicPr>
          <p:cNvPr id="6" name="Рисунок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69410" y="261495"/>
            <a:ext cx="1368671" cy="1036410"/>
          </a:xfrm>
          <a:prstGeom prst="rect">
            <a:avLst/>
          </a:prstGeom>
        </p:spPr>
      </p:pic>
    </p:spTree>
    <p:extLst>
      <p:ext uri="{BB962C8B-B14F-4D97-AF65-F5344CB8AC3E}">
        <p14:creationId xmlns:p14="http://schemas.microsoft.com/office/powerpoint/2010/main" val="392022457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73EA9C31-2C51-4A04-AEEE-89EA0BECB59B}" type="slidenum">
              <a:rPr lang="ru-RU" smtClean="0"/>
              <a:pPr/>
              <a:t>2</a:t>
            </a:fld>
            <a:endParaRPr lang="ru-RU" dirty="0"/>
          </a:p>
        </p:txBody>
      </p:sp>
      <p:sp>
        <p:nvSpPr>
          <p:cNvPr id="3" name="Прямоугольник 2"/>
          <p:cNvSpPr/>
          <p:nvPr/>
        </p:nvSpPr>
        <p:spPr>
          <a:xfrm>
            <a:off x="1571625" y="128201"/>
            <a:ext cx="6648450" cy="776675"/>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800" dirty="0">
                <a:solidFill>
                  <a:schemeClr val="bg1"/>
                </a:solidFill>
                <a:ea typeface="+mj-ea"/>
                <a:cs typeface="+mj-cs"/>
              </a:rPr>
              <a:t>Plan of the presentation </a:t>
            </a:r>
            <a:endParaRPr lang="ru-RU" sz="2800" dirty="0">
              <a:solidFill>
                <a:schemeClr val="bg1"/>
              </a:solidFill>
              <a:ea typeface="+mj-ea"/>
              <a:cs typeface="+mj-cs"/>
            </a:endParaRPr>
          </a:p>
        </p:txBody>
      </p:sp>
      <p:sp>
        <p:nvSpPr>
          <p:cNvPr id="5" name="Прямоугольник 4"/>
          <p:cNvSpPr/>
          <p:nvPr/>
        </p:nvSpPr>
        <p:spPr>
          <a:xfrm>
            <a:off x="267854" y="2168315"/>
            <a:ext cx="8609446" cy="3108543"/>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buFont typeface="Wingdings" panose="05000000000000000000" pitchFamily="2" charset="2"/>
              <a:buChar char="§"/>
            </a:pPr>
            <a:endParaRPr lang="ru-RU" sz="2400" dirty="0" smtClean="0">
              <a:solidFill>
                <a:schemeClr val="bg1"/>
              </a:solidFill>
              <a:cs typeface="Arial" panose="020B0604020202020204" pitchFamily="34" charset="0"/>
            </a:endParaRPr>
          </a:p>
          <a:p>
            <a:pPr>
              <a:buFont typeface="Wingdings" panose="05000000000000000000" pitchFamily="2" charset="2"/>
              <a:buChar char="§"/>
            </a:pPr>
            <a:r>
              <a:rPr lang="en-US" sz="2400" dirty="0" smtClean="0">
                <a:solidFill>
                  <a:schemeClr val="bg1"/>
                </a:solidFill>
                <a:cs typeface="Arial" panose="020B0604020202020204" pitchFamily="34" charset="0"/>
              </a:rPr>
              <a:t>RNC</a:t>
            </a:r>
            <a:r>
              <a:rPr lang="en-US" sz="2400" dirty="0">
                <a:solidFill>
                  <a:schemeClr val="bg1"/>
                </a:solidFill>
                <a:cs typeface="Arial" panose="020B0604020202020204" pitchFamily="34" charset="0"/>
              </a:rPr>
              <a:t> History of CIGRE  and Youth Section</a:t>
            </a:r>
            <a:endParaRPr lang="ru-RU" dirty="0">
              <a:solidFill>
                <a:schemeClr val="bg1"/>
              </a:solidFill>
            </a:endParaRPr>
          </a:p>
          <a:p>
            <a:pPr marL="171450" indent="-171450">
              <a:buFont typeface="Wingdings" panose="05000000000000000000" pitchFamily="2" charset="2"/>
              <a:buChar char="§"/>
            </a:pPr>
            <a:r>
              <a:rPr lang="en-US" sz="2400" dirty="0">
                <a:solidFill>
                  <a:schemeClr val="bg1"/>
                </a:solidFill>
                <a:latin typeface="+mn-lt"/>
                <a:cs typeface="Arial" panose="020B0604020202020204" pitchFamily="34" charset="0"/>
              </a:rPr>
              <a:t>The Organizational Committee of Youth Section</a:t>
            </a:r>
            <a:endParaRPr lang="en-US" sz="2400" dirty="0">
              <a:solidFill>
                <a:schemeClr val="bg1"/>
              </a:solidFill>
              <a:latin typeface="+mn-lt"/>
              <a:cs typeface="Calibri"/>
            </a:endParaRPr>
          </a:p>
          <a:p>
            <a:pPr marL="171450" indent="-171450">
              <a:buFont typeface="Wingdings" panose="05000000000000000000" pitchFamily="2" charset="2"/>
              <a:buChar char="§"/>
            </a:pPr>
            <a:r>
              <a:rPr lang="en-US" sz="2400" dirty="0">
                <a:solidFill>
                  <a:schemeClr val="bg1"/>
                </a:solidFill>
                <a:latin typeface="Calibri"/>
                <a:cs typeface="Calibri"/>
              </a:rPr>
              <a:t>Goals</a:t>
            </a:r>
            <a:r>
              <a:rPr lang="en-US" sz="2400" dirty="0">
                <a:solidFill>
                  <a:schemeClr val="bg1"/>
                </a:solidFill>
                <a:cs typeface="Arial" panose="020B0604020202020204" pitchFamily="34" charset="0"/>
              </a:rPr>
              <a:t> </a:t>
            </a:r>
          </a:p>
          <a:p>
            <a:pPr marL="171450" indent="-171450">
              <a:buFont typeface="Wingdings" panose="05000000000000000000" pitchFamily="2" charset="2"/>
              <a:buChar char="§"/>
            </a:pPr>
            <a:r>
              <a:rPr lang="en-US" sz="2400" dirty="0">
                <a:solidFill>
                  <a:schemeClr val="bg1"/>
                </a:solidFill>
                <a:latin typeface="+mn-lt"/>
                <a:cs typeface="Arial" panose="020B0604020202020204" pitchFamily="34" charset="0"/>
              </a:rPr>
              <a:t>Partner </a:t>
            </a:r>
            <a:r>
              <a:rPr lang="en-US" sz="2400" dirty="0" smtClean="0">
                <a:solidFill>
                  <a:schemeClr val="bg1"/>
                </a:solidFill>
                <a:latin typeface="+mn-lt"/>
                <a:cs typeface="Arial" panose="020B0604020202020204" pitchFamily="34" charset="0"/>
              </a:rPr>
              <a:t>Universities</a:t>
            </a:r>
            <a:endParaRPr lang="ru-RU" sz="2400" dirty="0" smtClean="0">
              <a:solidFill>
                <a:schemeClr val="bg1"/>
              </a:solidFill>
              <a:latin typeface="+mn-lt"/>
              <a:cs typeface="Arial" panose="020B0604020202020204" pitchFamily="34" charset="0"/>
            </a:endParaRPr>
          </a:p>
          <a:p>
            <a:pPr marL="171450" indent="-171450">
              <a:buFont typeface="Wingdings" panose="05000000000000000000" pitchFamily="2" charset="2"/>
              <a:buChar char="§"/>
            </a:pPr>
            <a:r>
              <a:rPr lang="en-US" sz="2400" dirty="0">
                <a:solidFill>
                  <a:schemeClr val="bg1"/>
                </a:solidFill>
                <a:cs typeface="Arial" panose="020B0604020202020204" pitchFamily="34" charset="0"/>
              </a:rPr>
              <a:t>International </a:t>
            </a:r>
            <a:r>
              <a:rPr lang="en-US" sz="2400" dirty="0">
                <a:solidFill>
                  <a:schemeClr val="bg1"/>
                </a:solidFill>
                <a:cs typeface="Calibri"/>
              </a:rPr>
              <a:t>Cooperation</a:t>
            </a:r>
          </a:p>
          <a:p>
            <a:pPr marL="171450" indent="-171450">
              <a:buFont typeface="Wingdings" panose="05000000000000000000" pitchFamily="2" charset="2"/>
              <a:buChar char="§"/>
            </a:pPr>
            <a:r>
              <a:rPr lang="en-US" sz="2400" dirty="0" smtClean="0">
                <a:solidFill>
                  <a:schemeClr val="bg1"/>
                </a:solidFill>
                <a:latin typeface="+mn-lt"/>
                <a:cs typeface="Arial" panose="020B0604020202020204" pitchFamily="34" charset="0"/>
              </a:rPr>
              <a:t>Events </a:t>
            </a:r>
            <a:endParaRPr lang="ru-RU" sz="2400" dirty="0">
              <a:solidFill>
                <a:schemeClr val="bg1"/>
              </a:solidFill>
              <a:latin typeface="+mn-lt"/>
              <a:cs typeface="Arial" panose="020B0604020202020204" pitchFamily="34" charset="0"/>
            </a:endParaRPr>
          </a:p>
          <a:p>
            <a:pPr marL="171450" indent="-171450">
              <a:buFont typeface="Wingdings" panose="05000000000000000000" pitchFamily="2" charset="2"/>
              <a:buChar char="§"/>
            </a:pPr>
            <a:endParaRPr lang="ru-RU" sz="1400" b="0" dirty="0">
              <a:latin typeface="+mn-lt"/>
              <a:cs typeface="Arial" panose="020B0604020202020204" pitchFamily="34" charset="0"/>
            </a:endParaRPr>
          </a:p>
          <a:p>
            <a:pPr marL="171450" indent="-171450">
              <a:buFont typeface="Wingdings" panose="05000000000000000000" pitchFamily="2" charset="2"/>
              <a:buChar char="§"/>
            </a:pPr>
            <a:endParaRPr lang="ru-RU" sz="1400" b="0" dirty="0">
              <a:latin typeface="+mn-lt"/>
              <a:cs typeface="Arial" panose="020B0604020202020204" pitchFamily="34" charset="0"/>
            </a:endParaRPr>
          </a:p>
        </p:txBody>
      </p:sp>
    </p:spTree>
    <p:extLst>
      <p:ext uri="{BB962C8B-B14F-4D97-AF65-F5344CB8AC3E}">
        <p14:creationId xmlns:p14="http://schemas.microsoft.com/office/powerpoint/2010/main" val="30376714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642100" y="6314853"/>
            <a:ext cx="2133600" cy="365125"/>
          </a:xfrm>
        </p:spPr>
        <p:txBody>
          <a:bodyPr/>
          <a:lstStyle/>
          <a:p>
            <a:pPr>
              <a:defRPr/>
            </a:pPr>
            <a:fld id="{73EA9C31-2C51-4A04-AEEE-89EA0BECB59B}" type="slidenum">
              <a:rPr lang="ru-RU" smtClean="0"/>
              <a:pPr>
                <a:defRPr/>
              </a:pPr>
              <a:t>3</a:t>
            </a:fld>
            <a:endParaRPr lang="ru-RU" dirty="0"/>
          </a:p>
        </p:txBody>
      </p:sp>
      <p:sp>
        <p:nvSpPr>
          <p:cNvPr id="4" name="Прямоугольник 3"/>
          <p:cNvSpPr/>
          <p:nvPr/>
        </p:nvSpPr>
        <p:spPr>
          <a:xfrm>
            <a:off x="1435100" y="159952"/>
            <a:ext cx="6997699"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800" dirty="0">
                <a:solidFill>
                  <a:schemeClr val="bg1"/>
                </a:solidFill>
                <a:ea typeface="+mj-ea"/>
                <a:cs typeface="+mj-cs"/>
              </a:rPr>
              <a:t> Russian National Committee History of CIGRE  and Youth Section</a:t>
            </a:r>
            <a:endParaRPr lang="ru-RU" dirty="0">
              <a:ea typeface="+mj-ea"/>
              <a:cs typeface="+mj-cs"/>
            </a:endParaRPr>
          </a:p>
        </p:txBody>
      </p:sp>
      <p:sp>
        <p:nvSpPr>
          <p:cNvPr id="9" name="Прямоугольник 8"/>
          <p:cNvSpPr/>
          <p:nvPr/>
        </p:nvSpPr>
        <p:spPr>
          <a:xfrm>
            <a:off x="7296726" y="6570485"/>
            <a:ext cx="1754910" cy="2189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ru-RU" dirty="0"/>
          </a:p>
        </p:txBody>
      </p:sp>
      <p:sp>
        <p:nvSpPr>
          <p:cNvPr id="6" name="Прямоугольник 5"/>
          <p:cNvSpPr/>
          <p:nvPr/>
        </p:nvSpPr>
        <p:spPr>
          <a:xfrm>
            <a:off x="215899" y="1181101"/>
            <a:ext cx="8216899" cy="461665"/>
          </a:xfrm>
          <a:prstGeom prst="rect">
            <a:avLst/>
          </a:prstGeom>
        </p:spPr>
        <p:txBody>
          <a:bodyPr wrap="square" anchor="t">
            <a:spAutoFit/>
          </a:bodyPr>
          <a:lstStyle/>
          <a:p>
            <a:r>
              <a:rPr lang="en-US" dirty="0"/>
              <a:t>Russian National Committee (RNC CIGRE)</a:t>
            </a:r>
            <a:r>
              <a:rPr lang="en-US" b="0" dirty="0"/>
              <a:t> as a legal entity was established in 2003. At present the Committee counts over 60 collectives and over 460 individual </a:t>
            </a:r>
            <a:r>
              <a:rPr lang="en-US" b="0" dirty="0" smtClean="0"/>
              <a:t>members</a:t>
            </a:r>
            <a:endParaRPr lang="ru-RU" dirty="0"/>
          </a:p>
        </p:txBody>
      </p:sp>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6911" y="1773329"/>
            <a:ext cx="4553324" cy="4906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 name="Группа 13"/>
          <p:cNvGrpSpPr/>
          <p:nvPr/>
        </p:nvGrpSpPr>
        <p:grpSpPr>
          <a:xfrm>
            <a:off x="5288082" y="2656466"/>
            <a:ext cx="3371823" cy="2758216"/>
            <a:chOff x="5858020" y="3391055"/>
            <a:chExt cx="3157735" cy="2519855"/>
          </a:xfrm>
        </p:grpSpPr>
        <p:pic>
          <p:nvPicPr>
            <p:cNvPr id="15" name="Picture 4"/>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a:ext>
              </a:extLst>
            </a:blip>
            <a:srcRect/>
            <a:stretch>
              <a:fillRect/>
            </a:stretch>
          </p:blipFill>
          <p:spPr bwMode="auto">
            <a:xfrm>
              <a:off x="5858020" y="3391055"/>
              <a:ext cx="2981180" cy="615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5"/>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605064" y="3963438"/>
              <a:ext cx="2410691" cy="565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6"/>
            <p:cNvPicPr>
              <a:picLocks noChangeAspect="1" noChangeArrowheads="1"/>
            </p:cNvPicPr>
            <p:nvPr/>
          </p:nvPicPr>
          <p:blipFill>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a:ext>
              </a:extLst>
            </a:blip>
            <a:srcRect/>
            <a:stretch>
              <a:fillRect/>
            </a:stretch>
          </p:blipFill>
          <p:spPr bwMode="auto">
            <a:xfrm>
              <a:off x="5874331" y="4613111"/>
              <a:ext cx="3058102" cy="659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7"/>
            <p:cNvPicPr>
              <a:picLocks noChangeAspect="1" noChangeArrowheads="1"/>
            </p:cNvPicPr>
            <p:nvPr/>
          </p:nvPicPr>
          <p:blipFill>
            <a:blip r:embed="rId9">
              <a:extLst>
                <a:ext uri="{BEBA8EAE-BF5A-486C-A8C5-ECC9F3942E4B}">
                  <a14:imgProps xmlns:a14="http://schemas.microsoft.com/office/drawing/2010/main">
                    <a14:imgLayer r:embed="rId10">
                      <a14:imgEffect>
                        <a14:sharpenSoften amount="25000"/>
                      </a14:imgEffect>
                    </a14:imgLayer>
                  </a14:imgProps>
                </a:ext>
                <a:ext uri="{28A0092B-C50C-407E-A947-70E740481C1C}">
                  <a14:useLocalDpi xmlns:a14="http://schemas.microsoft.com/office/drawing/2010/main"/>
                </a:ext>
              </a:extLst>
            </a:blip>
            <a:srcRect/>
            <a:stretch>
              <a:fillRect/>
            </a:stretch>
          </p:blipFill>
          <p:spPr bwMode="auto">
            <a:xfrm>
              <a:off x="6041451" y="5280994"/>
              <a:ext cx="2890982" cy="629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9" descr="http://mastermax01.ukit.me/uploads/s/q/7/b/q7buejodyoad/img/autocrop/9a367063ec2501329961d98ec1245610.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5920601" y="4025419"/>
              <a:ext cx="445326" cy="42211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354556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a:xfrm>
            <a:off x="6642100" y="6314853"/>
            <a:ext cx="2133600" cy="365125"/>
          </a:xfrm>
        </p:spPr>
        <p:txBody>
          <a:bodyPr/>
          <a:lstStyle/>
          <a:p>
            <a:pPr>
              <a:defRPr/>
            </a:pPr>
            <a:fld id="{73EA9C31-2C51-4A04-AEEE-89EA0BECB59B}" type="slidenum">
              <a:rPr lang="ru-RU" smtClean="0"/>
              <a:pPr>
                <a:defRPr/>
              </a:pPr>
              <a:t>4</a:t>
            </a:fld>
            <a:endParaRPr lang="ru-RU" dirty="0"/>
          </a:p>
        </p:txBody>
      </p:sp>
      <p:sp>
        <p:nvSpPr>
          <p:cNvPr id="4" name="Прямоугольник 3"/>
          <p:cNvSpPr/>
          <p:nvPr/>
        </p:nvSpPr>
        <p:spPr>
          <a:xfrm>
            <a:off x="1435100" y="159952"/>
            <a:ext cx="6997699"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800" dirty="0">
                <a:solidFill>
                  <a:schemeClr val="bg1"/>
                </a:solidFill>
                <a:ea typeface="+mj-ea"/>
                <a:cs typeface="+mj-cs"/>
              </a:rPr>
              <a:t> Russian National Committee History of CIGRE  and Youth Section</a:t>
            </a:r>
          </a:p>
        </p:txBody>
      </p:sp>
      <p:sp>
        <p:nvSpPr>
          <p:cNvPr id="9" name="Прямоугольник 8"/>
          <p:cNvSpPr/>
          <p:nvPr/>
        </p:nvSpPr>
        <p:spPr>
          <a:xfrm>
            <a:off x="7296726" y="6570485"/>
            <a:ext cx="1754910" cy="218987"/>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ru-RU" dirty="0"/>
          </a:p>
        </p:txBody>
      </p:sp>
      <p:sp>
        <p:nvSpPr>
          <p:cNvPr id="6" name="Прямоугольник 5"/>
          <p:cNvSpPr/>
          <p:nvPr/>
        </p:nvSpPr>
        <p:spPr>
          <a:xfrm>
            <a:off x="215898" y="1170297"/>
            <a:ext cx="8623301" cy="461665"/>
          </a:xfrm>
          <a:prstGeom prst="rect">
            <a:avLst/>
          </a:prstGeom>
        </p:spPr>
        <p:txBody>
          <a:bodyPr wrap="square" anchor="t">
            <a:spAutoFit/>
          </a:bodyPr>
          <a:lstStyle/>
          <a:p>
            <a:r>
              <a:rPr lang="en-US" dirty="0"/>
              <a:t>RNC CIGRE</a:t>
            </a:r>
            <a:r>
              <a:rPr lang="en-US" b="0" dirty="0"/>
              <a:t> </a:t>
            </a:r>
            <a:r>
              <a:rPr lang="en-US" dirty="0"/>
              <a:t>Youth Section</a:t>
            </a:r>
            <a:r>
              <a:rPr lang="en-US" b="0" dirty="0"/>
              <a:t> is a special </a:t>
            </a:r>
            <a:r>
              <a:rPr lang="en-US" b="0" dirty="0" err="1"/>
              <a:t>programme</a:t>
            </a:r>
            <a:r>
              <a:rPr lang="en-US" b="0" dirty="0"/>
              <a:t> for students, bachelors and masters, post-graduates and young scientists studying electric engineering</a:t>
            </a:r>
          </a:p>
        </p:txBody>
      </p:sp>
      <p:pic>
        <p:nvPicPr>
          <p:cNvPr id="2050" name="Picture 2" descr="https://psv4.userapi.com/c848216/u134075292/docs/d17/b9a5a1e6d8a1/YS_RNK_2.jpg?extra=fGcb2p8pdF2M4nmCbhgPXha8YGQNq508KuoMVrTiKA4irFlsXF0kVg90ybNHRN99l4qhAIVVJ8DWMpZKxI7nk12yMIy2GVgp0kRr4-OFJ2OyVCPKlSh7j4GGq7UpEspeYGi8aA-atbk"/>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0368" y="1730573"/>
            <a:ext cx="7413813" cy="260921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60368" y="4569644"/>
            <a:ext cx="1495922" cy="769441"/>
          </a:xfrm>
          <a:prstGeom prst="rect">
            <a:avLst/>
          </a:prstGeom>
        </p:spPr>
        <p:txBody>
          <a:bodyPr wrap="none">
            <a:spAutoFit/>
          </a:bodyPr>
          <a:lstStyle/>
          <a:p>
            <a:pPr lvl="0" defTabSz="815590">
              <a:defRPr/>
            </a:pPr>
            <a:r>
              <a:rPr lang="ru-RU" sz="2400" kern="0" dirty="0" smtClean="0">
                <a:solidFill>
                  <a:srgbClr val="006600"/>
                </a:solidFill>
                <a:latin typeface="Arial"/>
                <a:ea typeface="Calibri" panose="020F0502020204030204" pitchFamily="34" charset="0"/>
                <a:cs typeface="Times New Roman" panose="02020603050405020304" pitchFamily="18" charset="0"/>
              </a:rPr>
              <a:t>20 </a:t>
            </a:r>
            <a:r>
              <a:rPr lang="en-US" sz="2000" kern="0" dirty="0" smtClean="0">
                <a:solidFill>
                  <a:srgbClr val="006600"/>
                </a:solidFill>
                <a:latin typeface="Arial"/>
                <a:ea typeface="Calibri" panose="020F0502020204030204" pitchFamily="34" charset="0"/>
                <a:cs typeface="Times New Roman" panose="02020603050405020304" pitchFamily="18" charset="0"/>
              </a:rPr>
              <a:t>events </a:t>
            </a:r>
          </a:p>
          <a:p>
            <a:pPr lvl="0" defTabSz="815590">
              <a:defRPr/>
            </a:pPr>
            <a:r>
              <a:rPr lang="en-US" sz="2000" kern="0" dirty="0" smtClean="0">
                <a:solidFill>
                  <a:srgbClr val="006600"/>
                </a:solidFill>
                <a:latin typeface="Arial"/>
                <a:ea typeface="Calibri" panose="020F0502020204030204" pitchFamily="34" charset="0"/>
                <a:cs typeface="Times New Roman" panose="02020603050405020304" pitchFamily="18" charset="0"/>
              </a:rPr>
              <a:t>annually</a:t>
            </a:r>
            <a:r>
              <a:rPr lang="ru-RU" sz="2000" kern="0" dirty="0" smtClean="0">
                <a:solidFill>
                  <a:srgbClr val="006600"/>
                </a:solidFill>
                <a:latin typeface="Arial"/>
                <a:ea typeface="Calibri" panose="020F0502020204030204" pitchFamily="34" charset="0"/>
                <a:cs typeface="Times New Roman" panose="02020603050405020304" pitchFamily="18" charset="0"/>
              </a:rPr>
              <a:t> </a:t>
            </a:r>
            <a:endParaRPr lang="en-US" sz="2000" kern="0" dirty="0">
              <a:solidFill>
                <a:srgbClr val="006600"/>
              </a:solidFill>
              <a:latin typeface="Arial"/>
              <a:ea typeface="Calibri" panose="020F0502020204030204" pitchFamily="34" charset="0"/>
              <a:cs typeface="Times New Roman" panose="02020603050405020304" pitchFamily="18" charset="0"/>
            </a:endParaRPr>
          </a:p>
        </p:txBody>
      </p:sp>
      <p:sp>
        <p:nvSpPr>
          <p:cNvPr id="10" name="Прямоугольник 9"/>
          <p:cNvSpPr/>
          <p:nvPr/>
        </p:nvSpPr>
        <p:spPr>
          <a:xfrm>
            <a:off x="5492478" y="4606138"/>
            <a:ext cx="2220480" cy="769441"/>
          </a:xfrm>
          <a:prstGeom prst="rect">
            <a:avLst/>
          </a:prstGeom>
        </p:spPr>
        <p:txBody>
          <a:bodyPr wrap="none">
            <a:spAutoFit/>
          </a:bodyPr>
          <a:lstStyle/>
          <a:p>
            <a:pPr lvl="0" defTabSz="815590">
              <a:defRPr/>
            </a:pPr>
            <a:r>
              <a:rPr lang="en-US" sz="2400" kern="0" dirty="0" smtClean="0">
                <a:solidFill>
                  <a:srgbClr val="006600"/>
                </a:solidFill>
                <a:latin typeface="Arial"/>
                <a:ea typeface="Calibri" panose="020F0502020204030204" pitchFamily="34" charset="0"/>
                <a:cs typeface="Times New Roman" panose="02020603050405020304" pitchFamily="18" charset="0"/>
              </a:rPr>
              <a:t>67 </a:t>
            </a:r>
            <a:r>
              <a:rPr lang="en-US" sz="2000" kern="0" dirty="0" smtClean="0">
                <a:solidFill>
                  <a:srgbClr val="006600"/>
                </a:solidFill>
                <a:latin typeface="Arial"/>
                <a:ea typeface="Calibri" panose="020F0502020204030204" pitchFamily="34" charset="0"/>
                <a:cs typeface="Times New Roman" panose="02020603050405020304" pitchFamily="18" charset="0"/>
              </a:rPr>
              <a:t>participating </a:t>
            </a:r>
          </a:p>
          <a:p>
            <a:pPr lvl="0" defTabSz="815590">
              <a:defRPr/>
            </a:pPr>
            <a:r>
              <a:rPr lang="en-US" sz="2000" kern="0" dirty="0" smtClean="0">
                <a:solidFill>
                  <a:srgbClr val="006600"/>
                </a:solidFill>
                <a:latin typeface="Arial"/>
                <a:ea typeface="Calibri" panose="020F0502020204030204" pitchFamily="34" charset="0"/>
                <a:cs typeface="Times New Roman" panose="02020603050405020304" pitchFamily="18" charset="0"/>
              </a:rPr>
              <a:t>     universities</a:t>
            </a:r>
            <a:endParaRPr lang="en-US" sz="2000" kern="0" dirty="0">
              <a:solidFill>
                <a:srgbClr val="006600"/>
              </a:solidFill>
              <a:latin typeface="Arial"/>
              <a:ea typeface="Calibri" panose="020F0502020204030204" pitchFamily="34" charset="0"/>
              <a:cs typeface="Times New Roman" panose="02020603050405020304" pitchFamily="18" charset="0"/>
            </a:endParaRPr>
          </a:p>
        </p:txBody>
      </p:sp>
      <p:sp>
        <p:nvSpPr>
          <p:cNvPr id="11" name="Прямоугольник 10"/>
          <p:cNvSpPr/>
          <p:nvPr/>
        </p:nvSpPr>
        <p:spPr>
          <a:xfrm>
            <a:off x="324219" y="5602519"/>
            <a:ext cx="3291286" cy="769441"/>
          </a:xfrm>
          <a:prstGeom prst="rect">
            <a:avLst/>
          </a:prstGeom>
        </p:spPr>
        <p:txBody>
          <a:bodyPr wrap="none">
            <a:spAutoFit/>
          </a:bodyPr>
          <a:lstStyle/>
          <a:p>
            <a:pPr marL="342900" lvl="0" indent="-342900" defTabSz="815590">
              <a:buFont typeface="Symbol"/>
              <a:buChar char="»"/>
              <a:defRPr/>
            </a:pPr>
            <a:r>
              <a:rPr lang="en-US" sz="2400" kern="0" dirty="0" smtClean="0">
                <a:solidFill>
                  <a:srgbClr val="006600"/>
                </a:solidFill>
                <a:latin typeface="Arial"/>
                <a:ea typeface="Calibri" panose="020F0502020204030204" pitchFamily="34" charset="0"/>
                <a:cs typeface="Times New Roman" panose="02020603050405020304" pitchFamily="18" charset="0"/>
              </a:rPr>
              <a:t>5000</a:t>
            </a:r>
            <a:r>
              <a:rPr lang="ru-RU" sz="2400" kern="0" dirty="0" smtClean="0">
                <a:solidFill>
                  <a:srgbClr val="006600"/>
                </a:solidFill>
                <a:latin typeface="Arial"/>
                <a:ea typeface="Calibri" panose="020F0502020204030204" pitchFamily="34" charset="0"/>
                <a:cs typeface="Times New Roman" panose="02020603050405020304" pitchFamily="18" charset="0"/>
              </a:rPr>
              <a:t> </a:t>
            </a:r>
            <a:r>
              <a:rPr lang="en-US" sz="2000" kern="0" dirty="0" smtClean="0">
                <a:solidFill>
                  <a:srgbClr val="006600"/>
                </a:solidFill>
                <a:latin typeface="Arial"/>
                <a:ea typeface="Calibri" panose="020F0502020204030204" pitchFamily="34" charset="0"/>
                <a:cs typeface="Times New Roman" panose="02020603050405020304" pitchFamily="18" charset="0"/>
              </a:rPr>
              <a:t>students </a:t>
            </a:r>
          </a:p>
          <a:p>
            <a:pPr lvl="0" defTabSz="815590">
              <a:defRPr/>
            </a:pPr>
            <a:r>
              <a:rPr lang="en-US" sz="2000" kern="0" dirty="0" smtClean="0">
                <a:solidFill>
                  <a:srgbClr val="006600"/>
                </a:solidFill>
                <a:latin typeface="Arial"/>
                <a:ea typeface="Calibri" panose="020F0502020204030204" pitchFamily="34" charset="0"/>
                <a:cs typeface="Times New Roman" panose="02020603050405020304" pitchFamily="18" charset="0"/>
              </a:rPr>
              <a:t>and young professionals </a:t>
            </a:r>
          </a:p>
        </p:txBody>
      </p:sp>
      <p:sp>
        <p:nvSpPr>
          <p:cNvPr id="12" name="Прямоугольник 11"/>
          <p:cNvSpPr/>
          <p:nvPr/>
        </p:nvSpPr>
        <p:spPr>
          <a:xfrm>
            <a:off x="4467274" y="5602520"/>
            <a:ext cx="4458272" cy="769441"/>
          </a:xfrm>
          <a:prstGeom prst="rect">
            <a:avLst/>
          </a:prstGeom>
        </p:spPr>
        <p:txBody>
          <a:bodyPr wrap="none">
            <a:spAutoFit/>
          </a:bodyPr>
          <a:lstStyle/>
          <a:p>
            <a:pPr marL="342900" lvl="0" indent="-342900" defTabSz="815590">
              <a:buFont typeface="Symbol"/>
              <a:buChar char="&gt;"/>
              <a:defRPr/>
            </a:pPr>
            <a:r>
              <a:rPr lang="en-US" sz="2400" kern="0" dirty="0" smtClean="0">
                <a:solidFill>
                  <a:srgbClr val="006600"/>
                </a:solidFill>
                <a:latin typeface="Arial"/>
                <a:ea typeface="Calibri" panose="020F0502020204030204" pitchFamily="34" charset="0"/>
                <a:cs typeface="Times New Roman" panose="02020603050405020304" pitchFamily="18" charset="0"/>
                <a:sym typeface="Symbol" panose="05050102010706020507" pitchFamily="18" charset="2"/>
              </a:rPr>
              <a:t>3</a:t>
            </a:r>
            <a:r>
              <a:rPr lang="en-US" sz="2400" kern="0" dirty="0" smtClean="0">
                <a:solidFill>
                  <a:srgbClr val="006600"/>
                </a:solidFill>
                <a:latin typeface="Arial"/>
                <a:ea typeface="Calibri" panose="020F0502020204030204" pitchFamily="34" charset="0"/>
                <a:cs typeface="Times New Roman" panose="02020603050405020304" pitchFamily="18" charset="0"/>
              </a:rPr>
              <a:t>00 </a:t>
            </a:r>
            <a:r>
              <a:rPr lang="en-US" sz="2000" kern="0" dirty="0" smtClean="0">
                <a:solidFill>
                  <a:srgbClr val="006600"/>
                </a:solidFill>
                <a:latin typeface="Arial"/>
                <a:ea typeface="Calibri" panose="020F0502020204030204" pitchFamily="34" charset="0"/>
                <a:cs typeface="Times New Roman" panose="02020603050405020304" pitchFamily="18" charset="0"/>
              </a:rPr>
              <a:t>experts from profile </a:t>
            </a:r>
          </a:p>
          <a:p>
            <a:pPr lvl="0" defTabSz="815590">
              <a:defRPr/>
            </a:pPr>
            <a:r>
              <a:rPr lang="en-US" sz="2000" kern="0" dirty="0" smtClean="0">
                <a:solidFill>
                  <a:srgbClr val="006600"/>
                </a:solidFill>
                <a:latin typeface="Arial"/>
                <a:ea typeface="Calibri" panose="020F0502020204030204" pitchFamily="34" charset="0"/>
                <a:cs typeface="Times New Roman" panose="02020603050405020304" pitchFamily="18" charset="0"/>
              </a:rPr>
              <a:t>universities and energy companies</a:t>
            </a:r>
            <a:endParaRPr lang="en-US" sz="2000" kern="0" dirty="0">
              <a:solidFill>
                <a:srgbClr val="006600"/>
              </a:solidFill>
              <a:latin typeface="Arial"/>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95384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122" name="Номер слайда 5"/>
          <p:cNvSpPr>
            <a:spLocks noGrp="1"/>
          </p:cNvSpPr>
          <p:nvPr>
            <p:ph type="sldNum" sz="quarter" idx="12"/>
          </p:nvPr>
        </p:nvSpPr>
        <p:spPr>
          <a:noFill/>
        </p:spPr>
        <p:txBody>
          <a:bodyPr/>
          <a:lstStyle/>
          <a:p>
            <a:fld id="{1C35FC49-39AB-4946-A4E1-63A0718C0545}" type="slidenum">
              <a:rPr lang="ru-RU"/>
              <a:pPr/>
              <a:t>5</a:t>
            </a:fld>
            <a:endParaRPr lang="ru-RU" dirty="0"/>
          </a:p>
        </p:txBody>
      </p:sp>
      <p:sp>
        <p:nvSpPr>
          <p:cNvPr id="14" name="Прямоугольник 13"/>
          <p:cNvSpPr/>
          <p:nvPr/>
        </p:nvSpPr>
        <p:spPr>
          <a:xfrm>
            <a:off x="1571625" y="128201"/>
            <a:ext cx="6648450" cy="776675"/>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800" dirty="0">
                <a:solidFill>
                  <a:schemeClr val="bg1"/>
                </a:solidFill>
                <a:ea typeface="+mj-ea"/>
                <a:cs typeface="+mj-cs"/>
              </a:rPr>
              <a:t>Structure of Youth Section</a:t>
            </a:r>
          </a:p>
        </p:txBody>
      </p:sp>
      <p:sp>
        <p:nvSpPr>
          <p:cNvPr id="2" name="Скругленный прямоугольник 1"/>
          <p:cNvSpPr/>
          <p:nvPr/>
        </p:nvSpPr>
        <p:spPr>
          <a:xfrm>
            <a:off x="600075" y="1494317"/>
            <a:ext cx="4686300" cy="1209121"/>
          </a:xfrm>
          <a:prstGeom prst="roundRect">
            <a:avLst/>
          </a:prstGeom>
          <a:gradFill>
            <a:gsLst>
              <a:gs pos="25000">
                <a:srgbClr val="009641"/>
              </a:gs>
              <a:gs pos="0">
                <a:srgbClr val="007E50"/>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effectLst>
                  <a:outerShdw blurRad="38100" dist="38100" dir="2700000" algn="tl">
                    <a:srgbClr val="000000">
                      <a:alpha val="43137"/>
                    </a:srgbClr>
                  </a:outerShdw>
                </a:effectLst>
              </a:rPr>
              <a:t>Organizational Committee</a:t>
            </a:r>
            <a:endParaRPr lang="ru-RU" sz="2800" dirty="0">
              <a:effectLst>
                <a:outerShdw blurRad="38100" dist="38100" dir="2700000" algn="tl">
                  <a:srgbClr val="000000">
                    <a:alpha val="43137"/>
                  </a:srgbClr>
                </a:outerShdw>
              </a:effectLst>
            </a:endParaRPr>
          </a:p>
        </p:txBody>
      </p:sp>
      <p:sp>
        <p:nvSpPr>
          <p:cNvPr id="6" name="Скругленный прямоугольник 5"/>
          <p:cNvSpPr/>
          <p:nvPr/>
        </p:nvSpPr>
        <p:spPr>
          <a:xfrm>
            <a:off x="600075" y="3145594"/>
            <a:ext cx="4686300" cy="1209121"/>
          </a:xfrm>
          <a:prstGeom prst="roundRect">
            <a:avLst/>
          </a:prstGeom>
          <a:gradFill>
            <a:gsLst>
              <a:gs pos="25000">
                <a:srgbClr val="009641"/>
              </a:gs>
              <a:gs pos="0">
                <a:srgbClr val="007E50"/>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effectLst>
                  <a:outerShdw blurRad="38100" dist="38100" dir="2700000" algn="tl">
                    <a:srgbClr val="000000">
                      <a:alpha val="43137"/>
                    </a:srgbClr>
                  </a:outerShdw>
                </a:effectLst>
              </a:rPr>
              <a:t>Universities </a:t>
            </a:r>
            <a:r>
              <a:rPr lang="en-US" sz="2800" dirty="0">
                <a:effectLst>
                  <a:outerShdw blurRad="38100" dist="38100" dir="2700000" algn="tl">
                    <a:srgbClr val="000000">
                      <a:alpha val="43137"/>
                    </a:srgbClr>
                  </a:outerShdw>
                </a:effectLst>
              </a:rPr>
              <a:t>coordinators</a:t>
            </a:r>
            <a:endParaRPr lang="ru-RU" sz="2800" dirty="0">
              <a:effectLst>
                <a:outerShdw blurRad="38100" dist="38100" dir="2700000" algn="tl">
                  <a:srgbClr val="000000">
                    <a:alpha val="43137"/>
                  </a:srgbClr>
                </a:outerShdw>
              </a:effectLst>
            </a:endParaRPr>
          </a:p>
        </p:txBody>
      </p:sp>
      <p:sp>
        <p:nvSpPr>
          <p:cNvPr id="7" name="Скругленный прямоугольник 6"/>
          <p:cNvSpPr/>
          <p:nvPr/>
        </p:nvSpPr>
        <p:spPr>
          <a:xfrm>
            <a:off x="600075" y="4847116"/>
            <a:ext cx="4686300" cy="1209121"/>
          </a:xfrm>
          <a:prstGeom prst="roundRect">
            <a:avLst/>
          </a:prstGeom>
          <a:gradFill>
            <a:gsLst>
              <a:gs pos="25000">
                <a:srgbClr val="009641"/>
              </a:gs>
              <a:gs pos="0">
                <a:srgbClr val="007E50"/>
              </a:gs>
            </a:gsLst>
            <a:lin ang="162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effectLst>
                  <a:outerShdw blurRad="38100" dist="38100" dir="2700000" algn="tl">
                    <a:srgbClr val="000000">
                      <a:alpha val="43137"/>
                    </a:srgbClr>
                  </a:outerShdw>
                </a:effectLst>
              </a:rPr>
              <a:t>Youth Section members</a:t>
            </a:r>
            <a:endParaRPr lang="ru-RU" sz="2800" dirty="0">
              <a:effectLst>
                <a:outerShdw blurRad="38100" dist="38100" dir="2700000" algn="tl">
                  <a:srgbClr val="000000">
                    <a:alpha val="43137"/>
                  </a:srgbClr>
                </a:outerShdw>
              </a:effectLst>
            </a:endParaRPr>
          </a:p>
        </p:txBody>
      </p:sp>
      <p:sp>
        <p:nvSpPr>
          <p:cNvPr id="8" name="Скругленный прямоугольник 7"/>
          <p:cNvSpPr/>
          <p:nvPr/>
        </p:nvSpPr>
        <p:spPr>
          <a:xfrm>
            <a:off x="6296025" y="3143932"/>
            <a:ext cx="2457450" cy="1209121"/>
          </a:xfrm>
          <a:prstGeom prst="roundRect">
            <a:avLst/>
          </a:prstGeom>
          <a:solidFill>
            <a:srgbClr val="009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effectLst>
                  <a:outerShdw blurRad="38100" dist="38100" dir="2700000" algn="tl">
                    <a:srgbClr val="000000">
                      <a:alpha val="43137"/>
                    </a:srgbClr>
                  </a:outerShdw>
                </a:effectLst>
              </a:rPr>
              <a:t>E</a:t>
            </a:r>
            <a:r>
              <a:rPr lang="en-US" sz="2800" dirty="0" smtClean="0">
                <a:effectLst>
                  <a:outerShdw blurRad="38100" dist="38100" dir="2700000" algn="tl">
                    <a:srgbClr val="000000">
                      <a:alpha val="43137"/>
                    </a:srgbClr>
                  </a:outerShdw>
                </a:effectLst>
              </a:rPr>
              <a:t>vents</a:t>
            </a:r>
            <a:endParaRPr lang="ru-RU" sz="2800" dirty="0">
              <a:effectLst>
                <a:outerShdw blurRad="38100" dist="38100" dir="2700000" algn="tl">
                  <a:srgbClr val="000000">
                    <a:alpha val="43137"/>
                  </a:srgbClr>
                </a:outerShdw>
              </a:effectLst>
            </a:endParaRPr>
          </a:p>
        </p:txBody>
      </p:sp>
      <p:cxnSp>
        <p:nvCxnSpPr>
          <p:cNvPr id="5" name="Прямая со стрелкой 4"/>
          <p:cNvCxnSpPr>
            <a:stCxn id="2" idx="2"/>
            <a:endCxn id="6" idx="0"/>
          </p:cNvCxnSpPr>
          <p:nvPr/>
        </p:nvCxnSpPr>
        <p:spPr>
          <a:xfrm>
            <a:off x="2943225" y="2703438"/>
            <a:ext cx="0" cy="44215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a:endCxn id="7" idx="0"/>
          </p:cNvCxnSpPr>
          <p:nvPr/>
        </p:nvCxnSpPr>
        <p:spPr>
          <a:xfrm>
            <a:off x="2943225" y="4354715"/>
            <a:ext cx="0" cy="4924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stCxn id="2" idx="3"/>
          </p:cNvCxnSpPr>
          <p:nvPr/>
        </p:nvCxnSpPr>
        <p:spPr>
          <a:xfrm>
            <a:off x="5286375" y="2098878"/>
            <a:ext cx="1095375" cy="1046716"/>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a:stCxn id="6" idx="3"/>
            <a:endCxn id="8" idx="1"/>
          </p:cNvCxnSpPr>
          <p:nvPr/>
        </p:nvCxnSpPr>
        <p:spPr>
          <a:xfrm flipV="1">
            <a:off x="5286375" y="3748493"/>
            <a:ext cx="1009650" cy="166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a:stCxn id="7" idx="3"/>
          </p:cNvCxnSpPr>
          <p:nvPr/>
        </p:nvCxnSpPr>
        <p:spPr>
          <a:xfrm flipV="1">
            <a:off x="5286375" y="4354715"/>
            <a:ext cx="1095375" cy="109696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03895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6</a:t>
            </a:fld>
            <a:endParaRPr lang="ru-RU" dirty="0"/>
          </a:p>
        </p:txBody>
      </p:sp>
      <p:sp>
        <p:nvSpPr>
          <p:cNvPr id="5" name="Прямоугольник 4"/>
          <p:cNvSpPr/>
          <p:nvPr/>
        </p:nvSpPr>
        <p:spPr>
          <a:xfrm>
            <a:off x="1571625" y="128201"/>
            <a:ext cx="6648450" cy="776675"/>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800" dirty="0">
                <a:solidFill>
                  <a:schemeClr val="bg1"/>
                </a:solidFill>
                <a:ea typeface="+mj-ea"/>
                <a:cs typeface="+mj-cs"/>
              </a:rPr>
              <a:t> Goals </a:t>
            </a:r>
          </a:p>
        </p:txBody>
      </p:sp>
      <p:sp>
        <p:nvSpPr>
          <p:cNvPr id="4" name="Прямоугольник 3"/>
          <p:cNvSpPr/>
          <p:nvPr/>
        </p:nvSpPr>
        <p:spPr>
          <a:xfrm>
            <a:off x="428625" y="5634539"/>
            <a:ext cx="8168528" cy="738664"/>
          </a:xfrm>
          <a:prstGeom prst="rect">
            <a:avLst/>
          </a:prstGeom>
        </p:spPr>
        <p:txBody>
          <a:bodyPr wrap="square" anchor="t">
            <a:spAutoFit/>
          </a:bodyPr>
          <a:lstStyle/>
          <a:p>
            <a:pPr algn="just"/>
            <a:r>
              <a:rPr lang="en-US" sz="1400" dirty="0" smtClean="0"/>
              <a:t>The </a:t>
            </a:r>
            <a:r>
              <a:rPr lang="en-US" sz="1400" dirty="0" err="1"/>
              <a:t>programme</a:t>
            </a:r>
            <a:r>
              <a:rPr lang="en-US" sz="1400" dirty="0"/>
              <a:t> is expected to join the efforts of industry entities, technical schools, scientific-research institutes and social organizations in educating young specialists in electric </a:t>
            </a:r>
            <a:r>
              <a:rPr lang="en-US" sz="1400" dirty="0" smtClean="0"/>
              <a:t>engineering</a:t>
            </a:r>
            <a:r>
              <a:rPr lang="en-US" sz="1400" dirty="0"/>
              <a:t> </a:t>
            </a:r>
          </a:p>
        </p:txBody>
      </p:sp>
      <p:grpSp>
        <p:nvGrpSpPr>
          <p:cNvPr id="3" name="Группа 2"/>
          <p:cNvGrpSpPr/>
          <p:nvPr/>
        </p:nvGrpSpPr>
        <p:grpSpPr>
          <a:xfrm>
            <a:off x="350462" y="1211420"/>
            <a:ext cx="8641138" cy="3841203"/>
            <a:chOff x="292925" y="2004931"/>
            <a:chExt cx="8641138" cy="3841203"/>
          </a:xfrm>
        </p:grpSpPr>
        <p:sp>
          <p:nvSpPr>
            <p:cNvPr id="9" name="Oval 114"/>
            <p:cNvSpPr/>
            <p:nvPr/>
          </p:nvSpPr>
          <p:spPr>
            <a:xfrm>
              <a:off x="292925" y="2627669"/>
              <a:ext cx="3130830" cy="3218465"/>
            </a:xfrm>
            <a:prstGeom prst="ellipse">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018" tIns="37509" rIns="75018" bIns="37509" rtlCol="0" anchor="ctr">
              <a:normAutofit/>
            </a:bodyPr>
            <a:lstStyle/>
            <a:p>
              <a:pPr algn="ctr"/>
              <a:endParaRPr lang="en-US"/>
            </a:p>
          </p:txBody>
        </p:sp>
        <p:sp>
          <p:nvSpPr>
            <p:cNvPr id="10" name="Oval 115"/>
            <p:cNvSpPr/>
            <p:nvPr/>
          </p:nvSpPr>
          <p:spPr>
            <a:xfrm>
              <a:off x="2579736" y="2737805"/>
              <a:ext cx="282149" cy="290047"/>
            </a:xfrm>
            <a:prstGeom prst="ellipse">
              <a:avLst/>
            </a:prstGeom>
            <a:solidFill>
              <a:schemeClr val="accent2"/>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75018" tIns="37509" rIns="75018" bIns="37509" rtlCol="0" anchor="ctr">
              <a:normAutofit fontScale="85000" lnSpcReduction="20000"/>
            </a:bodyPr>
            <a:lstStyle/>
            <a:p>
              <a:pPr algn="ctr"/>
              <a:endParaRPr lang="en-US"/>
            </a:p>
          </p:txBody>
        </p:sp>
        <p:sp>
          <p:nvSpPr>
            <p:cNvPr id="11" name="Oval 116"/>
            <p:cNvSpPr/>
            <p:nvPr/>
          </p:nvSpPr>
          <p:spPr>
            <a:xfrm>
              <a:off x="3033480" y="3248133"/>
              <a:ext cx="282149" cy="290047"/>
            </a:xfrm>
            <a:prstGeom prst="ellipse">
              <a:avLst/>
            </a:prstGeom>
            <a:solidFill>
              <a:schemeClr val="accent3">
                <a:lumMod val="75000"/>
                <a:lumOff val="2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75018" tIns="37509" rIns="75018" bIns="37509" rtlCol="0" anchor="ctr">
              <a:normAutofit fontScale="85000" lnSpcReduction="20000"/>
            </a:bodyPr>
            <a:lstStyle/>
            <a:p>
              <a:pPr algn="ctr"/>
              <a:endParaRPr lang="en-US"/>
            </a:p>
          </p:txBody>
        </p:sp>
        <p:sp>
          <p:nvSpPr>
            <p:cNvPr id="12" name="Oval 117"/>
            <p:cNvSpPr/>
            <p:nvPr/>
          </p:nvSpPr>
          <p:spPr>
            <a:xfrm>
              <a:off x="3282681" y="3916717"/>
              <a:ext cx="282149" cy="290047"/>
            </a:xfrm>
            <a:prstGeom prst="ellipse">
              <a:avLst/>
            </a:prstGeom>
            <a:solidFill>
              <a:schemeClr val="accent4"/>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75018" tIns="37509" rIns="75018" bIns="37509" rtlCol="0" anchor="ctr">
              <a:normAutofit fontScale="85000" lnSpcReduction="20000"/>
            </a:bodyPr>
            <a:lstStyle/>
            <a:p>
              <a:pPr algn="ctr"/>
              <a:endParaRPr lang="en-US"/>
            </a:p>
          </p:txBody>
        </p:sp>
        <p:sp>
          <p:nvSpPr>
            <p:cNvPr id="14" name="Oval 119"/>
            <p:cNvSpPr/>
            <p:nvPr/>
          </p:nvSpPr>
          <p:spPr>
            <a:xfrm>
              <a:off x="483755" y="2823839"/>
              <a:ext cx="2749172" cy="2826125"/>
            </a:xfrm>
            <a:prstGeom prst="ellipse">
              <a:avLst/>
            </a:prstGeom>
            <a:noFill/>
            <a:ln>
              <a:solidFill>
                <a:schemeClr val="tx2">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018" tIns="37509" rIns="75018" bIns="37509" rtlCol="0" anchor="ctr">
              <a:normAutofit/>
            </a:bodyPr>
            <a:lstStyle/>
            <a:p>
              <a:pPr algn="ctr"/>
              <a:endParaRPr lang="en-US"/>
            </a:p>
          </p:txBody>
        </p:sp>
        <p:sp>
          <p:nvSpPr>
            <p:cNvPr id="15" name="Oval 120"/>
            <p:cNvSpPr/>
            <p:nvPr/>
          </p:nvSpPr>
          <p:spPr>
            <a:xfrm>
              <a:off x="682221" y="3027861"/>
              <a:ext cx="2352239" cy="2418080"/>
            </a:xfrm>
            <a:prstGeom prst="ellipse">
              <a:avLst/>
            </a:prstGeom>
            <a:ln/>
          </p:spPr>
          <p:style>
            <a:lnRef idx="1">
              <a:schemeClr val="accent3"/>
            </a:lnRef>
            <a:fillRef idx="2">
              <a:schemeClr val="accent3"/>
            </a:fillRef>
            <a:effectRef idx="1">
              <a:schemeClr val="accent3"/>
            </a:effectRef>
            <a:fontRef idx="minor">
              <a:schemeClr val="dk1"/>
            </a:fontRef>
          </p:style>
          <p:txBody>
            <a:bodyPr lIns="75018" tIns="37509" rIns="75018" bIns="37509" rtlCol="0" anchor="ctr">
              <a:normAutofit/>
            </a:bodyPr>
            <a:lstStyle/>
            <a:p>
              <a:pPr algn="ctr"/>
              <a:endParaRPr lang="en-US"/>
            </a:p>
          </p:txBody>
        </p:sp>
        <p:grpSp>
          <p:nvGrpSpPr>
            <p:cNvPr id="16" name="Group 121"/>
            <p:cNvGrpSpPr/>
            <p:nvPr/>
          </p:nvGrpSpPr>
          <p:grpSpPr>
            <a:xfrm rot="19776916">
              <a:off x="856360" y="3206874"/>
              <a:ext cx="2003963" cy="2060056"/>
              <a:chOff x="6461955" y="1713732"/>
              <a:chExt cx="2423595" cy="2423595"/>
            </a:xfrm>
          </p:grpSpPr>
          <p:sp>
            <p:nvSpPr>
              <p:cNvPr id="17" name="Oval 122"/>
              <p:cNvSpPr/>
              <p:nvPr/>
            </p:nvSpPr>
            <p:spPr>
              <a:xfrm>
                <a:off x="6461955" y="1713732"/>
                <a:ext cx="2423595" cy="2423595"/>
              </a:xfrm>
              <a:prstGeom prst="ellipse">
                <a:avLst/>
              </a:prstGeom>
              <a:gradFill>
                <a:gsLst>
                  <a:gs pos="0">
                    <a:srgbClr val="009641"/>
                  </a:gs>
                  <a:gs pos="84000">
                    <a:schemeClr val="accent3">
                      <a:shade val="93000"/>
                      <a:satMod val="130000"/>
                    </a:schemeClr>
                  </a:gs>
                  <a:gs pos="100000">
                    <a:schemeClr val="accent3">
                      <a:shade val="94000"/>
                      <a:satMod val="135000"/>
                    </a:schemeClr>
                  </a:gs>
                </a:gsLst>
              </a:gradFill>
              <a:ln/>
            </p:spPr>
            <p:style>
              <a:lnRef idx="1">
                <a:schemeClr val="accent3"/>
              </a:lnRef>
              <a:fillRef idx="3">
                <a:schemeClr val="accent3"/>
              </a:fillRef>
              <a:effectRef idx="2">
                <a:schemeClr val="accent3"/>
              </a:effectRef>
              <a:fontRef idx="minor">
                <a:schemeClr val="lt1"/>
              </a:fontRef>
            </p:style>
            <p:txBody>
              <a:bodyPr rtlCol="0" anchor="ctr">
                <a:normAutofit/>
              </a:bodyPr>
              <a:lstStyle/>
              <a:p>
                <a:pPr algn="ctr"/>
                <a:endParaRPr lang="en-US" dirty="0"/>
              </a:p>
            </p:txBody>
          </p:sp>
          <p:sp>
            <p:nvSpPr>
              <p:cNvPr id="18" name="Chevron 123"/>
              <p:cNvSpPr/>
              <p:nvPr/>
            </p:nvSpPr>
            <p:spPr>
              <a:xfrm rot="18000000">
                <a:off x="8035491" y="2019392"/>
                <a:ext cx="281999" cy="222874"/>
              </a:xfrm>
              <a:prstGeom prst="chevron">
                <a:avLst/>
              </a:prstGeom>
              <a:solidFill>
                <a:schemeClr val="bg1">
                  <a:lumMod val="95000"/>
                  <a:alpha val="4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5000" lnSpcReduction="20000"/>
              </a:bodyPr>
              <a:lstStyle/>
              <a:p>
                <a:pPr algn="ctr"/>
                <a:endParaRPr lang="en-US">
                  <a:solidFill>
                    <a:schemeClr val="tx1"/>
                  </a:solidFill>
                </a:endParaRPr>
              </a:p>
            </p:txBody>
          </p:sp>
        </p:grpSp>
        <p:sp>
          <p:nvSpPr>
            <p:cNvPr id="19" name="TextBox 18"/>
            <p:cNvSpPr txBox="1"/>
            <p:nvPr/>
          </p:nvSpPr>
          <p:spPr>
            <a:xfrm>
              <a:off x="944526" y="4024276"/>
              <a:ext cx="1840883" cy="422001"/>
            </a:xfrm>
            <a:prstGeom prst="rect">
              <a:avLst/>
            </a:prstGeom>
            <a:noFill/>
          </p:spPr>
          <p:txBody>
            <a:bodyPr wrap="square" lIns="75018" tIns="37509" rIns="75018" bIns="37509" rtlCol="0">
              <a:normAutofit fontScale="85000" lnSpcReduction="10000"/>
            </a:bodyPr>
            <a:lstStyle/>
            <a:p>
              <a:pPr algn="ctr"/>
              <a:r>
                <a:rPr lang="en-US" sz="2400" dirty="0">
                  <a:solidFill>
                    <a:schemeClr val="bg1"/>
                  </a:solidFill>
                </a:rPr>
                <a:t>Our aims are</a:t>
              </a:r>
              <a:endParaRPr lang="en-US" sz="2300" b="1" dirty="0">
                <a:solidFill>
                  <a:schemeClr val="bg1"/>
                </a:solidFill>
              </a:endParaRPr>
            </a:p>
          </p:txBody>
        </p:sp>
        <p:cxnSp>
          <p:nvCxnSpPr>
            <p:cNvPr id="20" name="Straight Connector 125"/>
            <p:cNvCxnSpPr>
              <a:stCxn id="10" idx="7"/>
            </p:cNvCxnSpPr>
            <p:nvPr/>
          </p:nvCxnSpPr>
          <p:spPr>
            <a:xfrm flipV="1">
              <a:off x="2820563" y="2212659"/>
              <a:ext cx="603192" cy="56762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Straight Connector 126"/>
            <p:cNvCxnSpPr/>
            <p:nvPr/>
          </p:nvCxnSpPr>
          <p:spPr>
            <a:xfrm>
              <a:off x="3423757" y="2212654"/>
              <a:ext cx="445088"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3899353" y="2004931"/>
              <a:ext cx="3654145" cy="432617"/>
            </a:xfrm>
            <a:prstGeom prst="rect">
              <a:avLst/>
            </a:prstGeom>
            <a:noFill/>
          </p:spPr>
          <p:txBody>
            <a:bodyPr wrap="square" lIns="75018" tIns="37509" rIns="75018" bIns="37509" rtlCol="0">
              <a:noAutofit/>
            </a:bodyPr>
            <a:lstStyle/>
            <a:p>
              <a:r>
                <a:rPr lang="en-US" dirty="0">
                  <a:solidFill>
                    <a:schemeClr val="accent2"/>
                  </a:solidFill>
                </a:rPr>
                <a:t>to involve students, post-graduates and young scientists into the RNC CIGRE activity as new members of the Committee</a:t>
              </a:r>
            </a:p>
          </p:txBody>
        </p:sp>
        <p:cxnSp>
          <p:nvCxnSpPr>
            <p:cNvPr id="24" name="Straight Connector 129"/>
            <p:cNvCxnSpPr/>
            <p:nvPr/>
          </p:nvCxnSpPr>
          <p:spPr>
            <a:xfrm flipV="1">
              <a:off x="3282680" y="3223189"/>
              <a:ext cx="302628" cy="110916"/>
            </a:xfrm>
            <a:prstGeom prst="line">
              <a:avLst/>
            </a:prstGeom>
            <a:ln>
              <a:solidFill>
                <a:schemeClr val="accent3">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130"/>
            <p:cNvCxnSpPr/>
            <p:nvPr/>
          </p:nvCxnSpPr>
          <p:spPr>
            <a:xfrm>
              <a:off x="3584275" y="3221741"/>
              <a:ext cx="1677010" cy="0"/>
            </a:xfrm>
            <a:prstGeom prst="line">
              <a:avLst/>
            </a:prstGeom>
            <a:ln>
              <a:solidFill>
                <a:schemeClr val="accent3">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261645" y="3027949"/>
              <a:ext cx="3672418" cy="422001"/>
            </a:xfrm>
            <a:prstGeom prst="rect">
              <a:avLst/>
            </a:prstGeom>
            <a:noFill/>
          </p:spPr>
          <p:txBody>
            <a:bodyPr wrap="square" lIns="75018" tIns="37509" rIns="75018" bIns="37509" rtlCol="0">
              <a:noAutofit/>
            </a:bodyPr>
            <a:lstStyle/>
            <a:p>
              <a:r>
                <a:rPr lang="en-US" dirty="0">
                  <a:solidFill>
                    <a:schemeClr val="accent3">
                      <a:lumMod val="75000"/>
                      <a:lumOff val="25000"/>
                    </a:schemeClr>
                  </a:solidFill>
                </a:rPr>
                <a:t>to </a:t>
              </a:r>
              <a:r>
                <a:rPr lang="en-US" dirty="0" smtClean="0">
                  <a:solidFill>
                    <a:schemeClr val="accent3">
                      <a:lumMod val="75000"/>
                      <a:lumOff val="25000"/>
                    </a:schemeClr>
                  </a:solidFill>
                </a:rPr>
                <a:t>inform</a:t>
              </a:r>
              <a:r>
                <a:rPr lang="ru-RU" dirty="0" smtClean="0">
                  <a:solidFill>
                    <a:schemeClr val="accent3">
                      <a:lumMod val="75000"/>
                      <a:lumOff val="25000"/>
                    </a:schemeClr>
                  </a:solidFill>
                </a:rPr>
                <a:t> </a:t>
              </a:r>
              <a:r>
                <a:rPr lang="en-US" dirty="0" smtClean="0">
                  <a:solidFill>
                    <a:schemeClr val="accent3">
                      <a:lumMod val="75000"/>
                      <a:lumOff val="25000"/>
                    </a:schemeClr>
                  </a:solidFill>
                </a:rPr>
                <a:t>Russian </a:t>
              </a:r>
              <a:r>
                <a:rPr lang="en-US" dirty="0">
                  <a:solidFill>
                    <a:schemeClr val="accent3">
                      <a:lumMod val="75000"/>
                      <a:lumOff val="25000"/>
                    </a:schemeClr>
                  </a:solidFill>
                </a:rPr>
                <a:t>technical schools </a:t>
              </a:r>
              <a:r>
                <a:rPr lang="en-US" dirty="0" smtClean="0">
                  <a:solidFill>
                    <a:schemeClr val="accent3">
                      <a:lumMod val="75000"/>
                      <a:lumOff val="25000"/>
                    </a:schemeClr>
                  </a:solidFill>
                </a:rPr>
                <a:t>on </a:t>
              </a:r>
              <a:r>
                <a:rPr lang="en-US" dirty="0">
                  <a:solidFill>
                    <a:schemeClr val="accent3">
                      <a:lumMod val="75000"/>
                      <a:lumOff val="25000"/>
                    </a:schemeClr>
                  </a:solidFill>
                </a:rPr>
                <a:t>state and trends in </a:t>
              </a:r>
              <a:r>
                <a:rPr lang="en-US" dirty="0" smtClean="0">
                  <a:solidFill>
                    <a:schemeClr val="accent3">
                      <a:lumMod val="75000"/>
                      <a:lumOff val="25000"/>
                    </a:schemeClr>
                  </a:solidFill>
                </a:rPr>
                <a:t>the development </a:t>
              </a:r>
              <a:r>
                <a:rPr lang="en-US" dirty="0">
                  <a:solidFill>
                    <a:schemeClr val="accent3">
                      <a:lumMod val="75000"/>
                      <a:lumOff val="25000"/>
                    </a:schemeClr>
                  </a:solidFill>
                </a:rPr>
                <a:t>of the foreign power </a:t>
              </a:r>
              <a:r>
                <a:rPr lang="en-US" dirty="0" smtClean="0">
                  <a:solidFill>
                    <a:schemeClr val="accent3">
                      <a:lumMod val="75000"/>
                      <a:lumOff val="25000"/>
                    </a:schemeClr>
                  </a:solidFill>
                </a:rPr>
                <a:t>system and on </a:t>
              </a:r>
              <a:r>
                <a:rPr lang="en-US" dirty="0">
                  <a:solidFill>
                    <a:schemeClr val="accent3">
                      <a:lumMod val="75000"/>
                      <a:lumOff val="25000"/>
                    </a:schemeClr>
                  </a:solidFill>
                </a:rPr>
                <a:t>the results of CIGRE scientific research and studies</a:t>
              </a:r>
            </a:p>
          </p:txBody>
        </p:sp>
        <p:cxnSp>
          <p:nvCxnSpPr>
            <p:cNvPr id="28" name="Straight Connector 133"/>
            <p:cNvCxnSpPr/>
            <p:nvPr/>
          </p:nvCxnSpPr>
          <p:spPr>
            <a:xfrm>
              <a:off x="3516161" y="4171741"/>
              <a:ext cx="280892" cy="17337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9" name="Straight Connector 134"/>
            <p:cNvCxnSpPr/>
            <p:nvPr/>
          </p:nvCxnSpPr>
          <p:spPr>
            <a:xfrm flipV="1">
              <a:off x="3791945" y="4345538"/>
              <a:ext cx="445088" cy="0"/>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237033" y="4127427"/>
              <a:ext cx="4302583" cy="422001"/>
            </a:xfrm>
            <a:prstGeom prst="rect">
              <a:avLst/>
            </a:prstGeom>
            <a:noFill/>
          </p:spPr>
          <p:txBody>
            <a:bodyPr wrap="square" lIns="75018" tIns="37509" rIns="75018" bIns="37509" rtlCol="0">
              <a:noAutofit/>
            </a:bodyPr>
            <a:lstStyle/>
            <a:p>
              <a:r>
                <a:rPr lang="en-US" dirty="0">
                  <a:solidFill>
                    <a:schemeClr val="accent4"/>
                  </a:solidFill>
                </a:rPr>
                <a:t>to enhance the interest of young scientists in the CIGRE activity</a:t>
              </a:r>
            </a:p>
          </p:txBody>
        </p:sp>
        <p:grpSp>
          <p:nvGrpSpPr>
            <p:cNvPr id="36" name="Group 148"/>
            <p:cNvGrpSpPr/>
            <p:nvPr/>
          </p:nvGrpSpPr>
          <p:grpSpPr>
            <a:xfrm>
              <a:off x="4644484" y="3264135"/>
              <a:ext cx="466439" cy="466439"/>
              <a:chOff x="8631238" y="1792288"/>
              <a:chExt cx="2851151" cy="2851150"/>
            </a:xfrm>
            <a:solidFill>
              <a:schemeClr val="accent3">
                <a:lumMod val="75000"/>
                <a:lumOff val="25000"/>
              </a:schemeClr>
            </a:solidFill>
          </p:grpSpPr>
          <p:sp>
            <p:nvSpPr>
              <p:cNvPr id="37" name="Freeform 18"/>
              <p:cNvSpPr>
                <a:spLocks noEditPoints="1"/>
              </p:cNvSpPr>
              <p:nvPr/>
            </p:nvSpPr>
            <p:spPr bwMode="auto">
              <a:xfrm>
                <a:off x="8631238" y="2963863"/>
                <a:ext cx="1614488" cy="1679575"/>
              </a:xfrm>
              <a:custGeom>
                <a:avLst/>
                <a:gdLst>
                  <a:gd name="T0" fmla="*/ 861 w 896"/>
                  <a:gd name="T1" fmla="*/ 560 h 922"/>
                  <a:gd name="T2" fmla="*/ 804 w 896"/>
                  <a:gd name="T3" fmla="*/ 526 h 922"/>
                  <a:gd name="T4" fmla="*/ 810 w 896"/>
                  <a:gd name="T5" fmla="*/ 461 h 922"/>
                  <a:gd name="T6" fmla="*/ 804 w 896"/>
                  <a:gd name="T7" fmla="*/ 396 h 922"/>
                  <a:gd name="T8" fmla="*/ 861 w 896"/>
                  <a:gd name="T9" fmla="*/ 363 h 922"/>
                  <a:gd name="T10" fmla="*/ 886 w 896"/>
                  <a:gd name="T11" fmla="*/ 330 h 922"/>
                  <a:gd name="T12" fmla="*/ 881 w 896"/>
                  <a:gd name="T13" fmla="*/ 290 h 922"/>
                  <a:gd name="T14" fmla="*/ 813 w 896"/>
                  <a:gd name="T15" fmla="*/ 172 h 922"/>
                  <a:gd name="T16" fmla="*/ 740 w 896"/>
                  <a:gd name="T17" fmla="*/ 153 h 922"/>
                  <a:gd name="T18" fmla="*/ 683 w 896"/>
                  <a:gd name="T19" fmla="*/ 186 h 922"/>
                  <a:gd name="T20" fmla="*/ 569 w 896"/>
                  <a:gd name="T21" fmla="*/ 121 h 922"/>
                  <a:gd name="T22" fmla="*/ 569 w 896"/>
                  <a:gd name="T23" fmla="*/ 54 h 922"/>
                  <a:gd name="T24" fmla="*/ 516 w 896"/>
                  <a:gd name="T25" fmla="*/ 0 h 922"/>
                  <a:gd name="T26" fmla="*/ 380 w 896"/>
                  <a:gd name="T27" fmla="*/ 0 h 922"/>
                  <a:gd name="T28" fmla="*/ 327 w 896"/>
                  <a:gd name="T29" fmla="*/ 54 h 922"/>
                  <a:gd name="T30" fmla="*/ 327 w 896"/>
                  <a:gd name="T31" fmla="*/ 121 h 922"/>
                  <a:gd name="T32" fmla="*/ 214 w 896"/>
                  <a:gd name="T33" fmla="*/ 186 h 922"/>
                  <a:gd name="T34" fmla="*/ 156 w 896"/>
                  <a:gd name="T35" fmla="*/ 153 h 922"/>
                  <a:gd name="T36" fmla="*/ 83 w 896"/>
                  <a:gd name="T37" fmla="*/ 172 h 922"/>
                  <a:gd name="T38" fmla="*/ 15 w 896"/>
                  <a:gd name="T39" fmla="*/ 289 h 922"/>
                  <a:gd name="T40" fmla="*/ 35 w 896"/>
                  <a:gd name="T41" fmla="*/ 363 h 922"/>
                  <a:gd name="T42" fmla="*/ 93 w 896"/>
                  <a:gd name="T43" fmla="*/ 396 h 922"/>
                  <a:gd name="T44" fmla="*/ 86 w 896"/>
                  <a:gd name="T45" fmla="*/ 461 h 922"/>
                  <a:gd name="T46" fmla="*/ 93 w 896"/>
                  <a:gd name="T47" fmla="*/ 527 h 922"/>
                  <a:gd name="T48" fmla="*/ 35 w 896"/>
                  <a:gd name="T49" fmla="*/ 560 h 922"/>
                  <a:gd name="T50" fmla="*/ 15 w 896"/>
                  <a:gd name="T51" fmla="*/ 633 h 922"/>
                  <a:gd name="T52" fmla="*/ 83 w 896"/>
                  <a:gd name="T53" fmla="*/ 750 h 922"/>
                  <a:gd name="T54" fmla="*/ 115 w 896"/>
                  <a:gd name="T55" fmla="*/ 775 h 922"/>
                  <a:gd name="T56" fmla="*/ 156 w 896"/>
                  <a:gd name="T57" fmla="*/ 770 h 922"/>
                  <a:gd name="T58" fmla="*/ 214 w 896"/>
                  <a:gd name="T59" fmla="*/ 736 h 922"/>
                  <a:gd name="T60" fmla="*/ 327 w 896"/>
                  <a:gd name="T61" fmla="*/ 802 h 922"/>
                  <a:gd name="T62" fmla="*/ 327 w 896"/>
                  <a:gd name="T63" fmla="*/ 868 h 922"/>
                  <a:gd name="T64" fmla="*/ 380 w 896"/>
                  <a:gd name="T65" fmla="*/ 922 h 922"/>
                  <a:gd name="T66" fmla="*/ 516 w 896"/>
                  <a:gd name="T67" fmla="*/ 922 h 922"/>
                  <a:gd name="T68" fmla="*/ 569 w 896"/>
                  <a:gd name="T69" fmla="*/ 868 h 922"/>
                  <a:gd name="T70" fmla="*/ 569 w 896"/>
                  <a:gd name="T71" fmla="*/ 802 h 922"/>
                  <a:gd name="T72" fmla="*/ 682 w 896"/>
                  <a:gd name="T73" fmla="*/ 736 h 922"/>
                  <a:gd name="T74" fmla="*/ 740 w 896"/>
                  <a:gd name="T75" fmla="*/ 770 h 922"/>
                  <a:gd name="T76" fmla="*/ 813 w 896"/>
                  <a:gd name="T77" fmla="*/ 750 h 922"/>
                  <a:gd name="T78" fmla="*/ 881 w 896"/>
                  <a:gd name="T79" fmla="*/ 633 h 922"/>
                  <a:gd name="T80" fmla="*/ 861 w 896"/>
                  <a:gd name="T81" fmla="*/ 560 h 922"/>
                  <a:gd name="T82" fmla="*/ 448 w 896"/>
                  <a:gd name="T83" fmla="*/ 689 h 922"/>
                  <a:gd name="T84" fmla="*/ 221 w 896"/>
                  <a:gd name="T85" fmla="*/ 461 h 922"/>
                  <a:gd name="T86" fmla="*/ 448 w 896"/>
                  <a:gd name="T87" fmla="*/ 234 h 922"/>
                  <a:gd name="T88" fmla="*/ 676 w 896"/>
                  <a:gd name="T89" fmla="*/ 461 h 922"/>
                  <a:gd name="T90" fmla="*/ 448 w 896"/>
                  <a:gd name="T91" fmla="*/ 689 h 922"/>
                  <a:gd name="T92" fmla="*/ 448 w 896"/>
                  <a:gd name="T93" fmla="*/ 689 h 922"/>
                  <a:gd name="T94" fmla="*/ 448 w 896"/>
                  <a:gd name="T95" fmla="*/ 689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96" h="922">
                    <a:moveTo>
                      <a:pt x="861" y="560"/>
                    </a:moveTo>
                    <a:cubicBezTo>
                      <a:pt x="804" y="526"/>
                      <a:pt x="804" y="526"/>
                      <a:pt x="804" y="526"/>
                    </a:cubicBezTo>
                    <a:cubicBezTo>
                      <a:pt x="808" y="505"/>
                      <a:pt x="810" y="484"/>
                      <a:pt x="810" y="461"/>
                    </a:cubicBezTo>
                    <a:cubicBezTo>
                      <a:pt x="810" y="439"/>
                      <a:pt x="808" y="417"/>
                      <a:pt x="804" y="396"/>
                    </a:cubicBezTo>
                    <a:cubicBezTo>
                      <a:pt x="861" y="363"/>
                      <a:pt x="861" y="363"/>
                      <a:pt x="861" y="363"/>
                    </a:cubicBezTo>
                    <a:cubicBezTo>
                      <a:pt x="874" y="356"/>
                      <a:pt x="883" y="344"/>
                      <a:pt x="886" y="330"/>
                    </a:cubicBezTo>
                    <a:cubicBezTo>
                      <a:pt x="890" y="316"/>
                      <a:pt x="888" y="302"/>
                      <a:pt x="881" y="290"/>
                    </a:cubicBezTo>
                    <a:cubicBezTo>
                      <a:pt x="813" y="172"/>
                      <a:pt x="813" y="172"/>
                      <a:pt x="813" y="172"/>
                    </a:cubicBezTo>
                    <a:cubicBezTo>
                      <a:pt x="799" y="147"/>
                      <a:pt x="766" y="138"/>
                      <a:pt x="740" y="153"/>
                    </a:cubicBezTo>
                    <a:cubicBezTo>
                      <a:pt x="683" y="186"/>
                      <a:pt x="683" y="186"/>
                      <a:pt x="683" y="186"/>
                    </a:cubicBezTo>
                    <a:cubicBezTo>
                      <a:pt x="649" y="158"/>
                      <a:pt x="611" y="136"/>
                      <a:pt x="569" y="121"/>
                    </a:cubicBezTo>
                    <a:cubicBezTo>
                      <a:pt x="569" y="54"/>
                      <a:pt x="569" y="54"/>
                      <a:pt x="569" y="54"/>
                    </a:cubicBezTo>
                    <a:cubicBezTo>
                      <a:pt x="569" y="24"/>
                      <a:pt x="545" y="0"/>
                      <a:pt x="516" y="0"/>
                    </a:cubicBezTo>
                    <a:cubicBezTo>
                      <a:pt x="380" y="0"/>
                      <a:pt x="380" y="0"/>
                      <a:pt x="380" y="0"/>
                    </a:cubicBezTo>
                    <a:cubicBezTo>
                      <a:pt x="351" y="0"/>
                      <a:pt x="327" y="24"/>
                      <a:pt x="327" y="54"/>
                    </a:cubicBezTo>
                    <a:cubicBezTo>
                      <a:pt x="327" y="121"/>
                      <a:pt x="327" y="121"/>
                      <a:pt x="327" y="121"/>
                    </a:cubicBezTo>
                    <a:cubicBezTo>
                      <a:pt x="285" y="136"/>
                      <a:pt x="247" y="158"/>
                      <a:pt x="214" y="186"/>
                    </a:cubicBezTo>
                    <a:cubicBezTo>
                      <a:pt x="156" y="153"/>
                      <a:pt x="156" y="153"/>
                      <a:pt x="156" y="153"/>
                    </a:cubicBezTo>
                    <a:cubicBezTo>
                      <a:pt x="130" y="138"/>
                      <a:pt x="98" y="147"/>
                      <a:pt x="83" y="172"/>
                    </a:cubicBezTo>
                    <a:cubicBezTo>
                      <a:pt x="15" y="289"/>
                      <a:pt x="15" y="289"/>
                      <a:pt x="15" y="289"/>
                    </a:cubicBezTo>
                    <a:cubicBezTo>
                      <a:pt x="0" y="315"/>
                      <a:pt x="9" y="348"/>
                      <a:pt x="35" y="363"/>
                    </a:cubicBezTo>
                    <a:cubicBezTo>
                      <a:pt x="93" y="396"/>
                      <a:pt x="93" y="396"/>
                      <a:pt x="93" y="396"/>
                    </a:cubicBezTo>
                    <a:cubicBezTo>
                      <a:pt x="89" y="417"/>
                      <a:pt x="86" y="439"/>
                      <a:pt x="86" y="461"/>
                    </a:cubicBezTo>
                    <a:cubicBezTo>
                      <a:pt x="86" y="484"/>
                      <a:pt x="89" y="505"/>
                      <a:pt x="93" y="527"/>
                    </a:cubicBezTo>
                    <a:cubicBezTo>
                      <a:pt x="35" y="560"/>
                      <a:pt x="35" y="560"/>
                      <a:pt x="35" y="560"/>
                    </a:cubicBezTo>
                    <a:cubicBezTo>
                      <a:pt x="9" y="575"/>
                      <a:pt x="0" y="607"/>
                      <a:pt x="15" y="633"/>
                    </a:cubicBezTo>
                    <a:cubicBezTo>
                      <a:pt x="83" y="750"/>
                      <a:pt x="83" y="750"/>
                      <a:pt x="83" y="750"/>
                    </a:cubicBezTo>
                    <a:cubicBezTo>
                      <a:pt x="90" y="763"/>
                      <a:pt x="102" y="772"/>
                      <a:pt x="115" y="775"/>
                    </a:cubicBezTo>
                    <a:cubicBezTo>
                      <a:pt x="129" y="779"/>
                      <a:pt x="144" y="777"/>
                      <a:pt x="156" y="770"/>
                    </a:cubicBezTo>
                    <a:cubicBezTo>
                      <a:pt x="214" y="736"/>
                      <a:pt x="214" y="736"/>
                      <a:pt x="214" y="736"/>
                    </a:cubicBezTo>
                    <a:cubicBezTo>
                      <a:pt x="247" y="765"/>
                      <a:pt x="285" y="787"/>
                      <a:pt x="327" y="802"/>
                    </a:cubicBezTo>
                    <a:cubicBezTo>
                      <a:pt x="327" y="868"/>
                      <a:pt x="327" y="868"/>
                      <a:pt x="327" y="868"/>
                    </a:cubicBezTo>
                    <a:cubicBezTo>
                      <a:pt x="327" y="898"/>
                      <a:pt x="351" y="922"/>
                      <a:pt x="380" y="922"/>
                    </a:cubicBezTo>
                    <a:cubicBezTo>
                      <a:pt x="516" y="922"/>
                      <a:pt x="516" y="922"/>
                      <a:pt x="516" y="922"/>
                    </a:cubicBezTo>
                    <a:cubicBezTo>
                      <a:pt x="545" y="922"/>
                      <a:pt x="569" y="898"/>
                      <a:pt x="569" y="868"/>
                    </a:cubicBezTo>
                    <a:cubicBezTo>
                      <a:pt x="569" y="802"/>
                      <a:pt x="569" y="802"/>
                      <a:pt x="569" y="802"/>
                    </a:cubicBezTo>
                    <a:cubicBezTo>
                      <a:pt x="611" y="787"/>
                      <a:pt x="649" y="765"/>
                      <a:pt x="682" y="736"/>
                    </a:cubicBezTo>
                    <a:cubicBezTo>
                      <a:pt x="740" y="770"/>
                      <a:pt x="740" y="770"/>
                      <a:pt x="740" y="770"/>
                    </a:cubicBezTo>
                    <a:cubicBezTo>
                      <a:pt x="766" y="785"/>
                      <a:pt x="799" y="776"/>
                      <a:pt x="813" y="750"/>
                    </a:cubicBezTo>
                    <a:cubicBezTo>
                      <a:pt x="881" y="633"/>
                      <a:pt x="881" y="633"/>
                      <a:pt x="881" y="633"/>
                    </a:cubicBezTo>
                    <a:cubicBezTo>
                      <a:pt x="896" y="607"/>
                      <a:pt x="887" y="575"/>
                      <a:pt x="861" y="560"/>
                    </a:cubicBezTo>
                    <a:close/>
                    <a:moveTo>
                      <a:pt x="448" y="689"/>
                    </a:moveTo>
                    <a:cubicBezTo>
                      <a:pt x="323" y="689"/>
                      <a:pt x="221" y="587"/>
                      <a:pt x="221" y="461"/>
                    </a:cubicBezTo>
                    <a:cubicBezTo>
                      <a:pt x="221" y="336"/>
                      <a:pt x="323" y="234"/>
                      <a:pt x="448" y="234"/>
                    </a:cubicBezTo>
                    <a:cubicBezTo>
                      <a:pt x="574" y="234"/>
                      <a:pt x="676" y="336"/>
                      <a:pt x="676" y="461"/>
                    </a:cubicBezTo>
                    <a:cubicBezTo>
                      <a:pt x="676" y="587"/>
                      <a:pt x="574" y="689"/>
                      <a:pt x="448" y="689"/>
                    </a:cubicBezTo>
                    <a:close/>
                    <a:moveTo>
                      <a:pt x="448" y="689"/>
                    </a:moveTo>
                    <a:cubicBezTo>
                      <a:pt x="448" y="689"/>
                      <a:pt x="448" y="689"/>
                      <a:pt x="448" y="68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p>
                <a:endParaRPr lang="en-US"/>
              </a:p>
            </p:txBody>
          </p:sp>
          <p:sp>
            <p:nvSpPr>
              <p:cNvPr id="38" name="Freeform 19"/>
              <p:cNvSpPr>
                <a:spLocks noEditPoints="1"/>
              </p:cNvSpPr>
              <p:nvPr/>
            </p:nvSpPr>
            <p:spPr bwMode="auto">
              <a:xfrm>
                <a:off x="9123363" y="3484563"/>
                <a:ext cx="630238" cy="638175"/>
              </a:xfrm>
              <a:custGeom>
                <a:avLst/>
                <a:gdLst>
                  <a:gd name="T0" fmla="*/ 175 w 350"/>
                  <a:gd name="T1" fmla="*/ 0 h 350"/>
                  <a:gd name="T2" fmla="*/ 0 w 350"/>
                  <a:gd name="T3" fmla="*/ 175 h 350"/>
                  <a:gd name="T4" fmla="*/ 175 w 350"/>
                  <a:gd name="T5" fmla="*/ 350 h 350"/>
                  <a:gd name="T6" fmla="*/ 350 w 350"/>
                  <a:gd name="T7" fmla="*/ 175 h 350"/>
                  <a:gd name="T8" fmla="*/ 175 w 350"/>
                  <a:gd name="T9" fmla="*/ 0 h 350"/>
                  <a:gd name="T10" fmla="*/ 175 w 350"/>
                  <a:gd name="T11" fmla="*/ 0 h 350"/>
                  <a:gd name="T12" fmla="*/ 175 w 350"/>
                  <a:gd name="T13" fmla="*/ 0 h 350"/>
                </a:gdLst>
                <a:ahLst/>
                <a:cxnLst>
                  <a:cxn ang="0">
                    <a:pos x="T0" y="T1"/>
                  </a:cxn>
                  <a:cxn ang="0">
                    <a:pos x="T2" y="T3"/>
                  </a:cxn>
                  <a:cxn ang="0">
                    <a:pos x="T4" y="T5"/>
                  </a:cxn>
                  <a:cxn ang="0">
                    <a:pos x="T6" y="T7"/>
                  </a:cxn>
                  <a:cxn ang="0">
                    <a:pos x="T8" y="T9"/>
                  </a:cxn>
                  <a:cxn ang="0">
                    <a:pos x="T10" y="T11"/>
                  </a:cxn>
                  <a:cxn ang="0">
                    <a:pos x="T12" y="T13"/>
                  </a:cxn>
                </a:cxnLst>
                <a:rect l="0" t="0" r="r" b="b"/>
                <a:pathLst>
                  <a:path w="350" h="350">
                    <a:moveTo>
                      <a:pt x="175" y="0"/>
                    </a:moveTo>
                    <a:cubicBezTo>
                      <a:pt x="79" y="0"/>
                      <a:pt x="0" y="79"/>
                      <a:pt x="0" y="175"/>
                    </a:cubicBezTo>
                    <a:cubicBezTo>
                      <a:pt x="0" y="272"/>
                      <a:pt x="79" y="350"/>
                      <a:pt x="175" y="350"/>
                    </a:cubicBezTo>
                    <a:cubicBezTo>
                      <a:pt x="272" y="350"/>
                      <a:pt x="350" y="272"/>
                      <a:pt x="350" y="175"/>
                    </a:cubicBezTo>
                    <a:cubicBezTo>
                      <a:pt x="350" y="79"/>
                      <a:pt x="272" y="0"/>
                      <a:pt x="175" y="0"/>
                    </a:cubicBezTo>
                    <a:close/>
                    <a:moveTo>
                      <a:pt x="175" y="0"/>
                    </a:moveTo>
                    <a:cubicBezTo>
                      <a:pt x="175" y="0"/>
                      <a:pt x="175" y="0"/>
                      <a:pt x="17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39" name="Freeform 20"/>
              <p:cNvSpPr>
                <a:spLocks noEditPoints="1"/>
              </p:cNvSpPr>
              <p:nvPr/>
            </p:nvSpPr>
            <p:spPr bwMode="auto">
              <a:xfrm>
                <a:off x="9153526" y="1792288"/>
                <a:ext cx="2328863" cy="2459038"/>
              </a:xfrm>
              <a:custGeom>
                <a:avLst/>
                <a:gdLst>
                  <a:gd name="T0" fmla="*/ 1227 w 1292"/>
                  <a:gd name="T1" fmla="*/ 972 h 1350"/>
                  <a:gd name="T2" fmla="*/ 1027 w 1292"/>
                  <a:gd name="T3" fmla="*/ 904 h 1350"/>
                  <a:gd name="T4" fmla="*/ 446 w 1292"/>
                  <a:gd name="T5" fmla="*/ 277 h 1350"/>
                  <a:gd name="T6" fmla="*/ 392 w 1292"/>
                  <a:gd name="T7" fmla="*/ 74 h 1350"/>
                  <a:gd name="T8" fmla="*/ 218 w 1292"/>
                  <a:gd name="T9" fmla="*/ 3 h 1350"/>
                  <a:gd name="T10" fmla="*/ 199 w 1292"/>
                  <a:gd name="T11" fmla="*/ 17 h 1350"/>
                  <a:gd name="T12" fmla="*/ 203 w 1292"/>
                  <a:gd name="T13" fmla="*/ 39 h 1350"/>
                  <a:gd name="T14" fmla="*/ 265 w 1292"/>
                  <a:gd name="T15" fmla="*/ 105 h 1350"/>
                  <a:gd name="T16" fmla="*/ 273 w 1292"/>
                  <a:gd name="T17" fmla="*/ 127 h 1350"/>
                  <a:gd name="T18" fmla="*/ 263 w 1292"/>
                  <a:gd name="T19" fmla="*/ 149 h 1350"/>
                  <a:gd name="T20" fmla="*/ 149 w 1292"/>
                  <a:gd name="T21" fmla="*/ 254 h 1350"/>
                  <a:gd name="T22" fmla="*/ 106 w 1292"/>
                  <a:gd name="T23" fmla="*/ 253 h 1350"/>
                  <a:gd name="T24" fmla="*/ 45 w 1292"/>
                  <a:gd name="T25" fmla="*/ 187 h 1350"/>
                  <a:gd name="T26" fmla="*/ 23 w 1292"/>
                  <a:gd name="T27" fmla="*/ 181 h 1350"/>
                  <a:gd name="T28" fmla="*/ 8 w 1292"/>
                  <a:gd name="T29" fmla="*/ 199 h 1350"/>
                  <a:gd name="T30" fmla="*/ 65 w 1292"/>
                  <a:gd name="T31" fmla="*/ 377 h 1350"/>
                  <a:gd name="T32" fmla="*/ 264 w 1292"/>
                  <a:gd name="T33" fmla="*/ 446 h 1350"/>
                  <a:gd name="T34" fmla="*/ 846 w 1292"/>
                  <a:gd name="T35" fmla="*/ 1072 h 1350"/>
                  <a:gd name="T36" fmla="*/ 900 w 1292"/>
                  <a:gd name="T37" fmla="*/ 1276 h 1350"/>
                  <a:gd name="T38" fmla="*/ 1074 w 1292"/>
                  <a:gd name="T39" fmla="*/ 1346 h 1350"/>
                  <a:gd name="T40" fmla="*/ 1093 w 1292"/>
                  <a:gd name="T41" fmla="*/ 1333 h 1350"/>
                  <a:gd name="T42" fmla="*/ 1088 w 1292"/>
                  <a:gd name="T43" fmla="*/ 1310 h 1350"/>
                  <a:gd name="T44" fmla="*/ 1027 w 1292"/>
                  <a:gd name="T45" fmla="*/ 1244 h 1350"/>
                  <a:gd name="T46" fmla="*/ 1029 w 1292"/>
                  <a:gd name="T47" fmla="*/ 1201 h 1350"/>
                  <a:gd name="T48" fmla="*/ 1142 w 1292"/>
                  <a:gd name="T49" fmla="*/ 1095 h 1350"/>
                  <a:gd name="T50" fmla="*/ 1186 w 1292"/>
                  <a:gd name="T51" fmla="*/ 1097 h 1350"/>
                  <a:gd name="T52" fmla="*/ 1247 w 1292"/>
                  <a:gd name="T53" fmla="*/ 1163 h 1350"/>
                  <a:gd name="T54" fmla="*/ 1269 w 1292"/>
                  <a:gd name="T55" fmla="*/ 1169 h 1350"/>
                  <a:gd name="T56" fmla="*/ 1284 w 1292"/>
                  <a:gd name="T57" fmla="*/ 1151 h 1350"/>
                  <a:gd name="T58" fmla="*/ 1227 w 1292"/>
                  <a:gd name="T59" fmla="*/ 972 h 1350"/>
                  <a:gd name="T60" fmla="*/ 1227 w 1292"/>
                  <a:gd name="T61" fmla="*/ 972 h 1350"/>
                  <a:gd name="T62" fmla="*/ 1227 w 1292"/>
                  <a:gd name="T63" fmla="*/ 972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2" h="1350">
                    <a:moveTo>
                      <a:pt x="1227" y="972"/>
                    </a:moveTo>
                    <a:cubicBezTo>
                      <a:pt x="1174" y="915"/>
                      <a:pt x="1099" y="892"/>
                      <a:pt x="1027" y="904"/>
                    </a:cubicBezTo>
                    <a:cubicBezTo>
                      <a:pt x="446" y="277"/>
                      <a:pt x="446" y="277"/>
                      <a:pt x="446" y="277"/>
                    </a:cubicBezTo>
                    <a:cubicBezTo>
                      <a:pt x="462" y="207"/>
                      <a:pt x="445" y="130"/>
                      <a:pt x="392" y="74"/>
                    </a:cubicBezTo>
                    <a:cubicBezTo>
                      <a:pt x="346" y="23"/>
                      <a:pt x="281" y="0"/>
                      <a:pt x="218" y="3"/>
                    </a:cubicBezTo>
                    <a:cubicBezTo>
                      <a:pt x="210" y="4"/>
                      <a:pt x="202" y="9"/>
                      <a:pt x="199" y="17"/>
                    </a:cubicBezTo>
                    <a:cubicBezTo>
                      <a:pt x="196" y="24"/>
                      <a:pt x="198" y="33"/>
                      <a:pt x="203" y="39"/>
                    </a:cubicBezTo>
                    <a:cubicBezTo>
                      <a:pt x="265" y="105"/>
                      <a:pt x="265" y="105"/>
                      <a:pt x="265" y="105"/>
                    </a:cubicBezTo>
                    <a:cubicBezTo>
                      <a:pt x="270" y="111"/>
                      <a:pt x="273" y="119"/>
                      <a:pt x="273" y="127"/>
                    </a:cubicBezTo>
                    <a:cubicBezTo>
                      <a:pt x="272" y="135"/>
                      <a:pt x="269" y="143"/>
                      <a:pt x="263" y="149"/>
                    </a:cubicBezTo>
                    <a:cubicBezTo>
                      <a:pt x="149" y="254"/>
                      <a:pt x="149" y="254"/>
                      <a:pt x="149" y="254"/>
                    </a:cubicBezTo>
                    <a:cubicBezTo>
                      <a:pt x="137" y="266"/>
                      <a:pt x="118" y="265"/>
                      <a:pt x="106" y="253"/>
                    </a:cubicBezTo>
                    <a:cubicBezTo>
                      <a:pt x="45" y="187"/>
                      <a:pt x="45" y="187"/>
                      <a:pt x="45" y="187"/>
                    </a:cubicBezTo>
                    <a:cubicBezTo>
                      <a:pt x="39" y="180"/>
                      <a:pt x="30" y="178"/>
                      <a:pt x="23" y="181"/>
                    </a:cubicBezTo>
                    <a:cubicBezTo>
                      <a:pt x="15" y="183"/>
                      <a:pt x="9" y="190"/>
                      <a:pt x="8" y="199"/>
                    </a:cubicBezTo>
                    <a:cubicBezTo>
                      <a:pt x="0" y="262"/>
                      <a:pt x="18" y="327"/>
                      <a:pt x="65" y="377"/>
                    </a:cubicBezTo>
                    <a:cubicBezTo>
                      <a:pt x="118" y="434"/>
                      <a:pt x="193" y="457"/>
                      <a:pt x="264" y="446"/>
                    </a:cubicBezTo>
                    <a:cubicBezTo>
                      <a:pt x="846" y="1072"/>
                      <a:pt x="846" y="1072"/>
                      <a:pt x="846" y="1072"/>
                    </a:cubicBezTo>
                    <a:cubicBezTo>
                      <a:pt x="829" y="1142"/>
                      <a:pt x="847" y="1219"/>
                      <a:pt x="900" y="1276"/>
                    </a:cubicBezTo>
                    <a:cubicBezTo>
                      <a:pt x="946" y="1326"/>
                      <a:pt x="1010" y="1350"/>
                      <a:pt x="1074" y="1346"/>
                    </a:cubicBezTo>
                    <a:cubicBezTo>
                      <a:pt x="1082" y="1346"/>
                      <a:pt x="1089" y="1341"/>
                      <a:pt x="1093" y="1333"/>
                    </a:cubicBezTo>
                    <a:cubicBezTo>
                      <a:pt x="1096" y="1325"/>
                      <a:pt x="1094" y="1316"/>
                      <a:pt x="1088" y="1310"/>
                    </a:cubicBezTo>
                    <a:cubicBezTo>
                      <a:pt x="1027" y="1244"/>
                      <a:pt x="1027" y="1244"/>
                      <a:pt x="1027" y="1244"/>
                    </a:cubicBezTo>
                    <a:cubicBezTo>
                      <a:pt x="1016" y="1232"/>
                      <a:pt x="1016" y="1212"/>
                      <a:pt x="1029" y="1201"/>
                    </a:cubicBezTo>
                    <a:cubicBezTo>
                      <a:pt x="1142" y="1095"/>
                      <a:pt x="1142" y="1095"/>
                      <a:pt x="1142" y="1095"/>
                    </a:cubicBezTo>
                    <a:cubicBezTo>
                      <a:pt x="1155" y="1084"/>
                      <a:pt x="1174" y="1085"/>
                      <a:pt x="1186" y="1097"/>
                    </a:cubicBezTo>
                    <a:cubicBezTo>
                      <a:pt x="1247" y="1163"/>
                      <a:pt x="1247" y="1163"/>
                      <a:pt x="1247" y="1163"/>
                    </a:cubicBezTo>
                    <a:cubicBezTo>
                      <a:pt x="1253" y="1169"/>
                      <a:pt x="1261" y="1172"/>
                      <a:pt x="1269" y="1169"/>
                    </a:cubicBezTo>
                    <a:cubicBezTo>
                      <a:pt x="1277" y="1166"/>
                      <a:pt x="1283" y="1159"/>
                      <a:pt x="1284" y="1151"/>
                    </a:cubicBezTo>
                    <a:cubicBezTo>
                      <a:pt x="1292" y="1088"/>
                      <a:pt x="1274" y="1022"/>
                      <a:pt x="1227" y="972"/>
                    </a:cubicBezTo>
                    <a:close/>
                    <a:moveTo>
                      <a:pt x="1227" y="972"/>
                    </a:moveTo>
                    <a:cubicBezTo>
                      <a:pt x="1227" y="972"/>
                      <a:pt x="1227" y="972"/>
                      <a:pt x="1227" y="9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p>
                <a:endParaRPr lang="en-US"/>
              </a:p>
            </p:txBody>
          </p:sp>
        </p:grpSp>
        <p:grpSp>
          <p:nvGrpSpPr>
            <p:cNvPr id="40" name="Group 152"/>
            <p:cNvGrpSpPr/>
            <p:nvPr/>
          </p:nvGrpSpPr>
          <p:grpSpPr>
            <a:xfrm>
              <a:off x="3330923" y="2342507"/>
              <a:ext cx="561260" cy="479317"/>
              <a:chOff x="10323513" y="708025"/>
              <a:chExt cx="1011237" cy="863600"/>
            </a:xfrm>
            <a:solidFill>
              <a:schemeClr val="accent2"/>
            </a:solidFill>
          </p:grpSpPr>
          <p:sp>
            <p:nvSpPr>
              <p:cNvPr id="41" name="Freeform 37"/>
              <p:cNvSpPr>
                <a:spLocks noEditPoints="1"/>
              </p:cNvSpPr>
              <p:nvPr/>
            </p:nvSpPr>
            <p:spPr bwMode="auto">
              <a:xfrm>
                <a:off x="10323513" y="762000"/>
                <a:ext cx="877887" cy="809625"/>
              </a:xfrm>
              <a:custGeom>
                <a:avLst/>
                <a:gdLst>
                  <a:gd name="T0" fmla="*/ 100 w 131"/>
                  <a:gd name="T1" fmla="*/ 12 h 119"/>
                  <a:gd name="T2" fmla="*/ 51 w 131"/>
                  <a:gd name="T3" fmla="*/ 8 h 119"/>
                  <a:gd name="T4" fmla="*/ 35 w 131"/>
                  <a:gd name="T5" fmla="*/ 42 h 119"/>
                  <a:gd name="T6" fmla="*/ 44 w 131"/>
                  <a:gd name="T7" fmla="*/ 54 h 119"/>
                  <a:gd name="T8" fmla="*/ 57 w 131"/>
                  <a:gd name="T9" fmla="*/ 48 h 119"/>
                  <a:gd name="T10" fmla="*/ 64 w 131"/>
                  <a:gd name="T11" fmla="*/ 37 h 119"/>
                  <a:gd name="T12" fmla="*/ 111 w 131"/>
                  <a:gd name="T13" fmla="*/ 75 h 119"/>
                  <a:gd name="T14" fmla="*/ 105 w 131"/>
                  <a:gd name="T15" fmla="*/ 81 h 119"/>
                  <a:gd name="T16" fmla="*/ 91 w 131"/>
                  <a:gd name="T17" fmla="*/ 71 h 119"/>
                  <a:gd name="T18" fmla="*/ 101 w 131"/>
                  <a:gd name="T19" fmla="*/ 85 h 119"/>
                  <a:gd name="T20" fmla="*/ 95 w 131"/>
                  <a:gd name="T21" fmla="*/ 91 h 119"/>
                  <a:gd name="T22" fmla="*/ 81 w 131"/>
                  <a:gd name="T23" fmla="*/ 81 h 119"/>
                  <a:gd name="T24" fmla="*/ 91 w 131"/>
                  <a:gd name="T25" fmla="*/ 95 h 119"/>
                  <a:gd name="T26" fmla="*/ 85 w 131"/>
                  <a:gd name="T27" fmla="*/ 101 h 119"/>
                  <a:gd name="T28" fmla="*/ 72 w 131"/>
                  <a:gd name="T29" fmla="*/ 91 h 119"/>
                  <a:gd name="T30" fmla="*/ 81 w 131"/>
                  <a:gd name="T31" fmla="*/ 105 h 119"/>
                  <a:gd name="T32" fmla="*/ 76 w 131"/>
                  <a:gd name="T33" fmla="*/ 111 h 119"/>
                  <a:gd name="T34" fmla="*/ 63 w 131"/>
                  <a:gd name="T35" fmla="*/ 91 h 119"/>
                  <a:gd name="T36" fmla="*/ 53 w 131"/>
                  <a:gd name="T37" fmla="*/ 81 h 119"/>
                  <a:gd name="T38" fmla="*/ 43 w 131"/>
                  <a:gd name="T39" fmla="*/ 71 h 119"/>
                  <a:gd name="T40" fmla="*/ 33 w 131"/>
                  <a:gd name="T41" fmla="*/ 61 h 119"/>
                  <a:gd name="T42" fmla="*/ 5 w 131"/>
                  <a:gd name="T43" fmla="*/ 41 h 119"/>
                  <a:gd name="T44" fmla="*/ 1 w 131"/>
                  <a:gd name="T45" fmla="*/ 46 h 119"/>
                  <a:gd name="T46" fmla="*/ 14 w 131"/>
                  <a:gd name="T47" fmla="*/ 70 h 119"/>
                  <a:gd name="T48" fmla="*/ 24 w 131"/>
                  <a:gd name="T49" fmla="*/ 80 h 119"/>
                  <a:gd name="T50" fmla="*/ 34 w 131"/>
                  <a:gd name="T51" fmla="*/ 90 h 119"/>
                  <a:gd name="T52" fmla="*/ 44 w 131"/>
                  <a:gd name="T53" fmla="*/ 100 h 119"/>
                  <a:gd name="T54" fmla="*/ 54 w 131"/>
                  <a:gd name="T55" fmla="*/ 109 h 119"/>
                  <a:gd name="T56" fmla="*/ 71 w 131"/>
                  <a:gd name="T57" fmla="*/ 115 h 119"/>
                  <a:gd name="T58" fmla="*/ 88 w 131"/>
                  <a:gd name="T59" fmla="*/ 108 h 119"/>
                  <a:gd name="T60" fmla="*/ 98 w 131"/>
                  <a:gd name="T61" fmla="*/ 98 h 119"/>
                  <a:gd name="T62" fmla="*/ 108 w 131"/>
                  <a:gd name="T63" fmla="*/ 88 h 119"/>
                  <a:gd name="T64" fmla="*/ 115 w 131"/>
                  <a:gd name="T65" fmla="*/ 71 h 119"/>
                  <a:gd name="T66" fmla="*/ 130 w 131"/>
                  <a:gd name="T67" fmla="*/ 46 h 119"/>
                  <a:gd name="T68" fmla="*/ 102 w 131"/>
                  <a:gd name="T69" fmla="*/ 13 h 119"/>
                  <a:gd name="T70" fmla="*/ 102 w 131"/>
                  <a:gd name="T71" fmla="*/ 1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19">
                    <a:moveTo>
                      <a:pt x="102" y="13"/>
                    </a:moveTo>
                    <a:cubicBezTo>
                      <a:pt x="101" y="13"/>
                      <a:pt x="101" y="13"/>
                      <a:pt x="100" y="12"/>
                    </a:cubicBezTo>
                    <a:cubicBezTo>
                      <a:pt x="72" y="3"/>
                      <a:pt x="72" y="3"/>
                      <a:pt x="72" y="3"/>
                    </a:cubicBezTo>
                    <a:cubicBezTo>
                      <a:pt x="60" y="0"/>
                      <a:pt x="53" y="6"/>
                      <a:pt x="51" y="8"/>
                    </a:cubicBezTo>
                    <a:cubicBezTo>
                      <a:pt x="49" y="9"/>
                      <a:pt x="49" y="10"/>
                      <a:pt x="48" y="12"/>
                    </a:cubicBezTo>
                    <a:cubicBezTo>
                      <a:pt x="35" y="42"/>
                      <a:pt x="35" y="42"/>
                      <a:pt x="35" y="42"/>
                    </a:cubicBezTo>
                    <a:cubicBezTo>
                      <a:pt x="35" y="43"/>
                      <a:pt x="35" y="46"/>
                      <a:pt x="36" y="48"/>
                    </a:cubicBezTo>
                    <a:cubicBezTo>
                      <a:pt x="38" y="51"/>
                      <a:pt x="41" y="54"/>
                      <a:pt x="44" y="54"/>
                    </a:cubicBezTo>
                    <a:cubicBezTo>
                      <a:pt x="48" y="55"/>
                      <a:pt x="52" y="54"/>
                      <a:pt x="55" y="51"/>
                    </a:cubicBezTo>
                    <a:cubicBezTo>
                      <a:pt x="56" y="50"/>
                      <a:pt x="57" y="49"/>
                      <a:pt x="57" y="48"/>
                    </a:cubicBezTo>
                    <a:cubicBezTo>
                      <a:pt x="62" y="40"/>
                      <a:pt x="62" y="40"/>
                      <a:pt x="62" y="40"/>
                    </a:cubicBezTo>
                    <a:cubicBezTo>
                      <a:pt x="62" y="39"/>
                      <a:pt x="63" y="38"/>
                      <a:pt x="64" y="37"/>
                    </a:cubicBezTo>
                    <a:cubicBezTo>
                      <a:pt x="68" y="33"/>
                      <a:pt x="70" y="35"/>
                      <a:pt x="71" y="35"/>
                    </a:cubicBezTo>
                    <a:cubicBezTo>
                      <a:pt x="77" y="41"/>
                      <a:pt x="111" y="75"/>
                      <a:pt x="111" y="75"/>
                    </a:cubicBezTo>
                    <a:cubicBezTo>
                      <a:pt x="112" y="77"/>
                      <a:pt x="112" y="79"/>
                      <a:pt x="110" y="80"/>
                    </a:cubicBezTo>
                    <a:cubicBezTo>
                      <a:pt x="109" y="82"/>
                      <a:pt x="107" y="82"/>
                      <a:pt x="105" y="81"/>
                    </a:cubicBezTo>
                    <a:cubicBezTo>
                      <a:pt x="96" y="71"/>
                      <a:pt x="96" y="71"/>
                      <a:pt x="96" y="71"/>
                    </a:cubicBezTo>
                    <a:cubicBezTo>
                      <a:pt x="95" y="70"/>
                      <a:pt x="93" y="70"/>
                      <a:pt x="91" y="71"/>
                    </a:cubicBezTo>
                    <a:cubicBezTo>
                      <a:pt x="90" y="73"/>
                      <a:pt x="90" y="75"/>
                      <a:pt x="91" y="76"/>
                    </a:cubicBezTo>
                    <a:cubicBezTo>
                      <a:pt x="101" y="85"/>
                      <a:pt x="101" y="85"/>
                      <a:pt x="101" y="85"/>
                    </a:cubicBezTo>
                    <a:cubicBezTo>
                      <a:pt x="102" y="86"/>
                      <a:pt x="102" y="89"/>
                      <a:pt x="100" y="90"/>
                    </a:cubicBezTo>
                    <a:cubicBezTo>
                      <a:pt x="99" y="92"/>
                      <a:pt x="97" y="92"/>
                      <a:pt x="95" y="91"/>
                    </a:cubicBezTo>
                    <a:cubicBezTo>
                      <a:pt x="86" y="81"/>
                      <a:pt x="86" y="81"/>
                      <a:pt x="86" y="81"/>
                    </a:cubicBezTo>
                    <a:cubicBezTo>
                      <a:pt x="85" y="80"/>
                      <a:pt x="83" y="80"/>
                      <a:pt x="81" y="81"/>
                    </a:cubicBezTo>
                    <a:cubicBezTo>
                      <a:pt x="80" y="83"/>
                      <a:pt x="80" y="85"/>
                      <a:pt x="81" y="86"/>
                    </a:cubicBezTo>
                    <a:cubicBezTo>
                      <a:pt x="91" y="95"/>
                      <a:pt x="91" y="95"/>
                      <a:pt x="91" y="95"/>
                    </a:cubicBezTo>
                    <a:cubicBezTo>
                      <a:pt x="92" y="96"/>
                      <a:pt x="92" y="99"/>
                      <a:pt x="90" y="100"/>
                    </a:cubicBezTo>
                    <a:cubicBezTo>
                      <a:pt x="89" y="102"/>
                      <a:pt x="87" y="102"/>
                      <a:pt x="85" y="101"/>
                    </a:cubicBezTo>
                    <a:cubicBezTo>
                      <a:pt x="76" y="91"/>
                      <a:pt x="76" y="91"/>
                      <a:pt x="76" y="91"/>
                    </a:cubicBezTo>
                    <a:cubicBezTo>
                      <a:pt x="75" y="90"/>
                      <a:pt x="73" y="90"/>
                      <a:pt x="72" y="91"/>
                    </a:cubicBezTo>
                    <a:cubicBezTo>
                      <a:pt x="70" y="92"/>
                      <a:pt x="70" y="94"/>
                      <a:pt x="72" y="96"/>
                    </a:cubicBezTo>
                    <a:cubicBezTo>
                      <a:pt x="81" y="105"/>
                      <a:pt x="81" y="105"/>
                      <a:pt x="81" y="105"/>
                    </a:cubicBezTo>
                    <a:cubicBezTo>
                      <a:pt x="82" y="106"/>
                      <a:pt x="82" y="109"/>
                      <a:pt x="80" y="110"/>
                    </a:cubicBezTo>
                    <a:cubicBezTo>
                      <a:pt x="79" y="112"/>
                      <a:pt x="77" y="112"/>
                      <a:pt x="76" y="111"/>
                    </a:cubicBezTo>
                    <a:cubicBezTo>
                      <a:pt x="64" y="99"/>
                      <a:pt x="64" y="99"/>
                      <a:pt x="64" y="99"/>
                    </a:cubicBezTo>
                    <a:cubicBezTo>
                      <a:pt x="66" y="97"/>
                      <a:pt x="65" y="93"/>
                      <a:pt x="63" y="91"/>
                    </a:cubicBezTo>
                    <a:cubicBezTo>
                      <a:pt x="60" y="88"/>
                      <a:pt x="56" y="88"/>
                      <a:pt x="53" y="90"/>
                    </a:cubicBezTo>
                    <a:cubicBezTo>
                      <a:pt x="56" y="88"/>
                      <a:pt x="56" y="83"/>
                      <a:pt x="53" y="81"/>
                    </a:cubicBezTo>
                    <a:cubicBezTo>
                      <a:pt x="50" y="78"/>
                      <a:pt x="46" y="78"/>
                      <a:pt x="43" y="80"/>
                    </a:cubicBezTo>
                    <a:cubicBezTo>
                      <a:pt x="46" y="78"/>
                      <a:pt x="46" y="73"/>
                      <a:pt x="43" y="71"/>
                    </a:cubicBezTo>
                    <a:cubicBezTo>
                      <a:pt x="40" y="68"/>
                      <a:pt x="36" y="68"/>
                      <a:pt x="33" y="70"/>
                    </a:cubicBezTo>
                    <a:cubicBezTo>
                      <a:pt x="36" y="68"/>
                      <a:pt x="36" y="64"/>
                      <a:pt x="33" y="61"/>
                    </a:cubicBezTo>
                    <a:cubicBezTo>
                      <a:pt x="30" y="58"/>
                      <a:pt x="27" y="58"/>
                      <a:pt x="24" y="60"/>
                    </a:cubicBezTo>
                    <a:cubicBezTo>
                      <a:pt x="5" y="41"/>
                      <a:pt x="5" y="41"/>
                      <a:pt x="5" y="41"/>
                    </a:cubicBezTo>
                    <a:cubicBezTo>
                      <a:pt x="4" y="40"/>
                      <a:pt x="2" y="40"/>
                      <a:pt x="1" y="41"/>
                    </a:cubicBezTo>
                    <a:cubicBezTo>
                      <a:pt x="0" y="42"/>
                      <a:pt x="0" y="44"/>
                      <a:pt x="1" y="46"/>
                    </a:cubicBezTo>
                    <a:cubicBezTo>
                      <a:pt x="20" y="64"/>
                      <a:pt x="20" y="64"/>
                      <a:pt x="20" y="64"/>
                    </a:cubicBezTo>
                    <a:cubicBezTo>
                      <a:pt x="14" y="70"/>
                      <a:pt x="14" y="70"/>
                      <a:pt x="14" y="70"/>
                    </a:cubicBezTo>
                    <a:cubicBezTo>
                      <a:pt x="12" y="72"/>
                      <a:pt x="12" y="76"/>
                      <a:pt x="15" y="79"/>
                    </a:cubicBezTo>
                    <a:cubicBezTo>
                      <a:pt x="17" y="82"/>
                      <a:pt x="22" y="82"/>
                      <a:pt x="24" y="80"/>
                    </a:cubicBezTo>
                    <a:cubicBezTo>
                      <a:pt x="22" y="82"/>
                      <a:pt x="22" y="86"/>
                      <a:pt x="25" y="89"/>
                    </a:cubicBezTo>
                    <a:cubicBezTo>
                      <a:pt x="27" y="92"/>
                      <a:pt x="31" y="92"/>
                      <a:pt x="34" y="90"/>
                    </a:cubicBezTo>
                    <a:cubicBezTo>
                      <a:pt x="31" y="92"/>
                      <a:pt x="32" y="96"/>
                      <a:pt x="34" y="99"/>
                    </a:cubicBezTo>
                    <a:cubicBezTo>
                      <a:pt x="37" y="102"/>
                      <a:pt x="41" y="102"/>
                      <a:pt x="44" y="100"/>
                    </a:cubicBezTo>
                    <a:cubicBezTo>
                      <a:pt x="41" y="102"/>
                      <a:pt x="42" y="106"/>
                      <a:pt x="44" y="109"/>
                    </a:cubicBezTo>
                    <a:cubicBezTo>
                      <a:pt x="47" y="112"/>
                      <a:pt x="51" y="112"/>
                      <a:pt x="54" y="109"/>
                    </a:cubicBezTo>
                    <a:cubicBezTo>
                      <a:pt x="60" y="104"/>
                      <a:pt x="60" y="104"/>
                      <a:pt x="60" y="104"/>
                    </a:cubicBezTo>
                    <a:cubicBezTo>
                      <a:pt x="71" y="115"/>
                      <a:pt x="71" y="115"/>
                      <a:pt x="71" y="115"/>
                    </a:cubicBezTo>
                    <a:cubicBezTo>
                      <a:pt x="75" y="119"/>
                      <a:pt x="81" y="119"/>
                      <a:pt x="85" y="115"/>
                    </a:cubicBezTo>
                    <a:cubicBezTo>
                      <a:pt x="87" y="113"/>
                      <a:pt x="88" y="110"/>
                      <a:pt x="88" y="108"/>
                    </a:cubicBezTo>
                    <a:cubicBezTo>
                      <a:pt x="90" y="108"/>
                      <a:pt x="93" y="107"/>
                      <a:pt x="95" y="105"/>
                    </a:cubicBezTo>
                    <a:cubicBezTo>
                      <a:pt x="97" y="103"/>
                      <a:pt x="98" y="100"/>
                      <a:pt x="98" y="98"/>
                    </a:cubicBezTo>
                    <a:cubicBezTo>
                      <a:pt x="100" y="98"/>
                      <a:pt x="103" y="97"/>
                      <a:pt x="105" y="95"/>
                    </a:cubicBezTo>
                    <a:cubicBezTo>
                      <a:pt x="107" y="93"/>
                      <a:pt x="108" y="90"/>
                      <a:pt x="108" y="88"/>
                    </a:cubicBezTo>
                    <a:cubicBezTo>
                      <a:pt x="110" y="88"/>
                      <a:pt x="113" y="87"/>
                      <a:pt x="115" y="85"/>
                    </a:cubicBezTo>
                    <a:cubicBezTo>
                      <a:pt x="119" y="81"/>
                      <a:pt x="119" y="75"/>
                      <a:pt x="115" y="71"/>
                    </a:cubicBezTo>
                    <a:cubicBezTo>
                      <a:pt x="110" y="66"/>
                      <a:pt x="110" y="66"/>
                      <a:pt x="110" y="66"/>
                    </a:cubicBezTo>
                    <a:cubicBezTo>
                      <a:pt x="130" y="46"/>
                      <a:pt x="130" y="46"/>
                      <a:pt x="130" y="46"/>
                    </a:cubicBezTo>
                    <a:cubicBezTo>
                      <a:pt x="131" y="45"/>
                      <a:pt x="131" y="43"/>
                      <a:pt x="130" y="42"/>
                    </a:cubicBezTo>
                    <a:lnTo>
                      <a:pt x="102" y="13"/>
                    </a:lnTo>
                    <a:close/>
                    <a:moveTo>
                      <a:pt x="102" y="13"/>
                    </a:moveTo>
                    <a:cubicBezTo>
                      <a:pt x="102" y="13"/>
                      <a:pt x="102" y="13"/>
                      <a:pt x="102"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a:bodyPr>
              <a:lstStyle/>
              <a:p>
                <a:endParaRPr lang="en-US"/>
              </a:p>
            </p:txBody>
          </p:sp>
          <p:sp>
            <p:nvSpPr>
              <p:cNvPr id="42" name="Freeform 38"/>
              <p:cNvSpPr>
                <a:spLocks noEditPoints="1"/>
              </p:cNvSpPr>
              <p:nvPr/>
            </p:nvSpPr>
            <p:spPr bwMode="auto">
              <a:xfrm>
                <a:off x="11014075" y="708025"/>
                <a:ext cx="320675" cy="325438"/>
              </a:xfrm>
              <a:custGeom>
                <a:avLst/>
                <a:gdLst>
                  <a:gd name="T0" fmla="*/ 46 w 48"/>
                  <a:gd name="T1" fmla="*/ 28 h 48"/>
                  <a:gd name="T2" fmla="*/ 20 w 48"/>
                  <a:gd name="T3" fmla="*/ 3 h 48"/>
                  <a:gd name="T4" fmla="*/ 11 w 48"/>
                  <a:gd name="T5" fmla="*/ 3 h 48"/>
                  <a:gd name="T6" fmla="*/ 3 w 48"/>
                  <a:gd name="T7" fmla="*/ 12 h 48"/>
                  <a:gd name="T8" fmla="*/ 3 w 48"/>
                  <a:gd name="T9" fmla="*/ 20 h 48"/>
                  <a:gd name="T10" fmla="*/ 28 w 48"/>
                  <a:gd name="T11" fmla="*/ 46 h 48"/>
                  <a:gd name="T12" fmla="*/ 37 w 48"/>
                  <a:gd name="T13" fmla="*/ 46 h 48"/>
                  <a:gd name="T14" fmla="*/ 46 w 48"/>
                  <a:gd name="T15" fmla="*/ 37 h 48"/>
                  <a:gd name="T16" fmla="*/ 46 w 48"/>
                  <a:gd name="T17" fmla="*/ 28 h 48"/>
                  <a:gd name="T18" fmla="*/ 32 w 48"/>
                  <a:gd name="T19" fmla="*/ 41 h 48"/>
                  <a:gd name="T20" fmla="*/ 27 w 48"/>
                  <a:gd name="T21" fmla="*/ 36 h 48"/>
                  <a:gd name="T22" fmla="*/ 32 w 48"/>
                  <a:gd name="T23" fmla="*/ 31 h 48"/>
                  <a:gd name="T24" fmla="*/ 37 w 48"/>
                  <a:gd name="T25" fmla="*/ 36 h 48"/>
                  <a:gd name="T26" fmla="*/ 32 w 48"/>
                  <a:gd name="T27" fmla="*/ 41 h 48"/>
                  <a:gd name="T28" fmla="*/ 32 w 48"/>
                  <a:gd name="T29" fmla="*/ 41 h 48"/>
                  <a:gd name="T30" fmla="*/ 32 w 48"/>
                  <a:gd name="T31" fmla="*/ 4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48">
                    <a:moveTo>
                      <a:pt x="46" y="28"/>
                    </a:moveTo>
                    <a:cubicBezTo>
                      <a:pt x="20" y="3"/>
                      <a:pt x="20" y="3"/>
                      <a:pt x="20" y="3"/>
                    </a:cubicBezTo>
                    <a:cubicBezTo>
                      <a:pt x="18" y="0"/>
                      <a:pt x="14" y="0"/>
                      <a:pt x="11" y="3"/>
                    </a:cubicBezTo>
                    <a:cubicBezTo>
                      <a:pt x="3" y="12"/>
                      <a:pt x="3" y="12"/>
                      <a:pt x="3" y="12"/>
                    </a:cubicBezTo>
                    <a:cubicBezTo>
                      <a:pt x="0" y="14"/>
                      <a:pt x="0" y="18"/>
                      <a:pt x="3" y="20"/>
                    </a:cubicBezTo>
                    <a:cubicBezTo>
                      <a:pt x="28" y="46"/>
                      <a:pt x="28" y="46"/>
                      <a:pt x="28" y="46"/>
                    </a:cubicBezTo>
                    <a:cubicBezTo>
                      <a:pt x="30" y="48"/>
                      <a:pt x="34" y="48"/>
                      <a:pt x="37" y="46"/>
                    </a:cubicBezTo>
                    <a:cubicBezTo>
                      <a:pt x="46" y="37"/>
                      <a:pt x="46" y="37"/>
                      <a:pt x="46" y="37"/>
                    </a:cubicBezTo>
                    <a:cubicBezTo>
                      <a:pt x="48" y="35"/>
                      <a:pt x="48" y="31"/>
                      <a:pt x="46" y="28"/>
                    </a:cubicBezTo>
                    <a:close/>
                    <a:moveTo>
                      <a:pt x="32" y="41"/>
                    </a:moveTo>
                    <a:cubicBezTo>
                      <a:pt x="29" y="41"/>
                      <a:pt x="27" y="39"/>
                      <a:pt x="27" y="36"/>
                    </a:cubicBezTo>
                    <a:cubicBezTo>
                      <a:pt x="27" y="33"/>
                      <a:pt x="29" y="31"/>
                      <a:pt x="32" y="31"/>
                    </a:cubicBezTo>
                    <a:cubicBezTo>
                      <a:pt x="35" y="31"/>
                      <a:pt x="37" y="33"/>
                      <a:pt x="37" y="36"/>
                    </a:cubicBezTo>
                    <a:cubicBezTo>
                      <a:pt x="37" y="39"/>
                      <a:pt x="35" y="41"/>
                      <a:pt x="32" y="41"/>
                    </a:cubicBezTo>
                    <a:close/>
                    <a:moveTo>
                      <a:pt x="32" y="41"/>
                    </a:moveTo>
                    <a:cubicBezTo>
                      <a:pt x="32" y="41"/>
                      <a:pt x="32" y="41"/>
                      <a:pt x="32"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55000" lnSpcReduction="20000"/>
              </a:bodyPr>
              <a:lstStyle/>
              <a:p>
                <a:endParaRPr lang="en-US"/>
              </a:p>
            </p:txBody>
          </p:sp>
        </p:grpSp>
        <p:grpSp>
          <p:nvGrpSpPr>
            <p:cNvPr id="43" name="Group 155"/>
            <p:cNvGrpSpPr/>
            <p:nvPr/>
          </p:nvGrpSpPr>
          <p:grpSpPr>
            <a:xfrm>
              <a:off x="3862689" y="4448813"/>
              <a:ext cx="373456" cy="378232"/>
              <a:chOff x="4073525" y="2566988"/>
              <a:chExt cx="620713" cy="628650"/>
            </a:xfrm>
            <a:solidFill>
              <a:schemeClr val="accent4"/>
            </a:solidFill>
          </p:grpSpPr>
          <p:sp>
            <p:nvSpPr>
              <p:cNvPr id="44" name="Freeform 5"/>
              <p:cNvSpPr>
                <a:spLocks noEditPoints="1"/>
              </p:cNvSpPr>
              <p:nvPr/>
            </p:nvSpPr>
            <p:spPr bwMode="auto">
              <a:xfrm>
                <a:off x="4073525" y="2566988"/>
                <a:ext cx="620713" cy="514350"/>
              </a:xfrm>
              <a:custGeom>
                <a:avLst/>
                <a:gdLst>
                  <a:gd name="T0" fmla="*/ 192 w 192"/>
                  <a:gd name="T1" fmla="*/ 118 h 157"/>
                  <a:gd name="T2" fmla="*/ 192 w 192"/>
                  <a:gd name="T3" fmla="*/ 3 h 157"/>
                  <a:gd name="T4" fmla="*/ 189 w 192"/>
                  <a:gd name="T5" fmla="*/ 0 h 157"/>
                  <a:gd name="T6" fmla="*/ 3 w 192"/>
                  <a:gd name="T7" fmla="*/ 0 h 157"/>
                  <a:gd name="T8" fmla="*/ 0 w 192"/>
                  <a:gd name="T9" fmla="*/ 3 h 157"/>
                  <a:gd name="T10" fmla="*/ 0 w 192"/>
                  <a:gd name="T11" fmla="*/ 154 h 157"/>
                  <a:gd name="T12" fmla="*/ 3 w 192"/>
                  <a:gd name="T13" fmla="*/ 157 h 157"/>
                  <a:gd name="T14" fmla="*/ 35 w 192"/>
                  <a:gd name="T15" fmla="*/ 157 h 157"/>
                  <a:gd name="T16" fmla="*/ 35 w 192"/>
                  <a:gd name="T17" fmla="*/ 150 h 157"/>
                  <a:gd name="T18" fmla="*/ 6 w 192"/>
                  <a:gd name="T19" fmla="*/ 150 h 157"/>
                  <a:gd name="T20" fmla="*/ 6 w 192"/>
                  <a:gd name="T21" fmla="*/ 6 h 157"/>
                  <a:gd name="T22" fmla="*/ 186 w 192"/>
                  <a:gd name="T23" fmla="*/ 6 h 157"/>
                  <a:gd name="T24" fmla="*/ 186 w 192"/>
                  <a:gd name="T25" fmla="*/ 115 h 157"/>
                  <a:gd name="T26" fmla="*/ 154 w 192"/>
                  <a:gd name="T27" fmla="*/ 115 h 157"/>
                  <a:gd name="T28" fmla="*/ 150 w 192"/>
                  <a:gd name="T29" fmla="*/ 118 h 157"/>
                  <a:gd name="T30" fmla="*/ 150 w 192"/>
                  <a:gd name="T31" fmla="*/ 150 h 157"/>
                  <a:gd name="T32" fmla="*/ 80 w 192"/>
                  <a:gd name="T33" fmla="*/ 150 h 157"/>
                  <a:gd name="T34" fmla="*/ 80 w 192"/>
                  <a:gd name="T35" fmla="*/ 157 h 157"/>
                  <a:gd name="T36" fmla="*/ 154 w 192"/>
                  <a:gd name="T37" fmla="*/ 157 h 157"/>
                  <a:gd name="T38" fmla="*/ 156 w 192"/>
                  <a:gd name="T39" fmla="*/ 156 h 157"/>
                  <a:gd name="T40" fmla="*/ 191 w 192"/>
                  <a:gd name="T41" fmla="*/ 121 h 157"/>
                  <a:gd name="T42" fmla="*/ 192 w 192"/>
                  <a:gd name="T43" fmla="*/ 120 h 157"/>
                  <a:gd name="T44" fmla="*/ 192 w 192"/>
                  <a:gd name="T45" fmla="*/ 119 h 157"/>
                  <a:gd name="T46" fmla="*/ 192 w 192"/>
                  <a:gd name="T47" fmla="*/ 118 h 157"/>
                  <a:gd name="T48" fmla="*/ 157 w 192"/>
                  <a:gd name="T49" fmla="*/ 122 h 157"/>
                  <a:gd name="T50" fmla="*/ 181 w 192"/>
                  <a:gd name="T51" fmla="*/ 122 h 157"/>
                  <a:gd name="T52" fmla="*/ 157 w 192"/>
                  <a:gd name="T53" fmla="*/ 146 h 157"/>
                  <a:gd name="T54" fmla="*/ 157 w 192"/>
                  <a:gd name="T55" fmla="*/ 122 h 157"/>
                  <a:gd name="T56" fmla="*/ 157 w 192"/>
                  <a:gd name="T57" fmla="*/ 122 h 157"/>
                  <a:gd name="T58" fmla="*/ 157 w 192"/>
                  <a:gd name="T59" fmla="*/ 12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57">
                    <a:moveTo>
                      <a:pt x="192" y="118"/>
                    </a:moveTo>
                    <a:cubicBezTo>
                      <a:pt x="192" y="3"/>
                      <a:pt x="192" y="3"/>
                      <a:pt x="192" y="3"/>
                    </a:cubicBezTo>
                    <a:cubicBezTo>
                      <a:pt x="192" y="1"/>
                      <a:pt x="191" y="0"/>
                      <a:pt x="189" y="0"/>
                    </a:cubicBezTo>
                    <a:cubicBezTo>
                      <a:pt x="3" y="0"/>
                      <a:pt x="3" y="0"/>
                      <a:pt x="3" y="0"/>
                    </a:cubicBezTo>
                    <a:cubicBezTo>
                      <a:pt x="1" y="0"/>
                      <a:pt x="0" y="1"/>
                      <a:pt x="0" y="3"/>
                    </a:cubicBezTo>
                    <a:cubicBezTo>
                      <a:pt x="0" y="154"/>
                      <a:pt x="0" y="154"/>
                      <a:pt x="0" y="154"/>
                    </a:cubicBezTo>
                    <a:cubicBezTo>
                      <a:pt x="0" y="156"/>
                      <a:pt x="1" y="157"/>
                      <a:pt x="3" y="157"/>
                    </a:cubicBezTo>
                    <a:cubicBezTo>
                      <a:pt x="35" y="157"/>
                      <a:pt x="35" y="157"/>
                      <a:pt x="35" y="157"/>
                    </a:cubicBezTo>
                    <a:cubicBezTo>
                      <a:pt x="35" y="150"/>
                      <a:pt x="35" y="150"/>
                      <a:pt x="35" y="150"/>
                    </a:cubicBezTo>
                    <a:cubicBezTo>
                      <a:pt x="6" y="150"/>
                      <a:pt x="6" y="150"/>
                      <a:pt x="6" y="150"/>
                    </a:cubicBezTo>
                    <a:cubicBezTo>
                      <a:pt x="6" y="6"/>
                      <a:pt x="6" y="6"/>
                      <a:pt x="6" y="6"/>
                    </a:cubicBezTo>
                    <a:cubicBezTo>
                      <a:pt x="186" y="6"/>
                      <a:pt x="186" y="6"/>
                      <a:pt x="186" y="6"/>
                    </a:cubicBezTo>
                    <a:cubicBezTo>
                      <a:pt x="186" y="115"/>
                      <a:pt x="186" y="115"/>
                      <a:pt x="186" y="115"/>
                    </a:cubicBezTo>
                    <a:cubicBezTo>
                      <a:pt x="154" y="115"/>
                      <a:pt x="154" y="115"/>
                      <a:pt x="154" y="115"/>
                    </a:cubicBezTo>
                    <a:cubicBezTo>
                      <a:pt x="152" y="115"/>
                      <a:pt x="150" y="116"/>
                      <a:pt x="150" y="118"/>
                    </a:cubicBezTo>
                    <a:cubicBezTo>
                      <a:pt x="150" y="150"/>
                      <a:pt x="150" y="150"/>
                      <a:pt x="150" y="150"/>
                    </a:cubicBezTo>
                    <a:cubicBezTo>
                      <a:pt x="80" y="150"/>
                      <a:pt x="80" y="150"/>
                      <a:pt x="80" y="150"/>
                    </a:cubicBezTo>
                    <a:cubicBezTo>
                      <a:pt x="80" y="157"/>
                      <a:pt x="80" y="157"/>
                      <a:pt x="80" y="157"/>
                    </a:cubicBezTo>
                    <a:cubicBezTo>
                      <a:pt x="154" y="157"/>
                      <a:pt x="154" y="157"/>
                      <a:pt x="154" y="157"/>
                    </a:cubicBezTo>
                    <a:cubicBezTo>
                      <a:pt x="155" y="157"/>
                      <a:pt x="155" y="156"/>
                      <a:pt x="156" y="156"/>
                    </a:cubicBezTo>
                    <a:cubicBezTo>
                      <a:pt x="191" y="121"/>
                      <a:pt x="191" y="121"/>
                      <a:pt x="191" y="121"/>
                    </a:cubicBezTo>
                    <a:cubicBezTo>
                      <a:pt x="191" y="120"/>
                      <a:pt x="191" y="120"/>
                      <a:pt x="192" y="120"/>
                    </a:cubicBezTo>
                    <a:cubicBezTo>
                      <a:pt x="192" y="119"/>
                      <a:pt x="192" y="119"/>
                      <a:pt x="192" y="119"/>
                    </a:cubicBezTo>
                    <a:cubicBezTo>
                      <a:pt x="192" y="119"/>
                      <a:pt x="192" y="119"/>
                      <a:pt x="192" y="118"/>
                    </a:cubicBezTo>
                    <a:close/>
                    <a:moveTo>
                      <a:pt x="157" y="122"/>
                    </a:moveTo>
                    <a:cubicBezTo>
                      <a:pt x="181" y="122"/>
                      <a:pt x="181" y="122"/>
                      <a:pt x="181" y="122"/>
                    </a:cubicBezTo>
                    <a:cubicBezTo>
                      <a:pt x="157" y="146"/>
                      <a:pt x="157" y="146"/>
                      <a:pt x="157" y="146"/>
                    </a:cubicBezTo>
                    <a:lnTo>
                      <a:pt x="157" y="122"/>
                    </a:lnTo>
                    <a:close/>
                    <a:moveTo>
                      <a:pt x="157" y="122"/>
                    </a:moveTo>
                    <a:cubicBezTo>
                      <a:pt x="157" y="122"/>
                      <a:pt x="157" y="122"/>
                      <a:pt x="157" y="122"/>
                    </a:cubicBezTo>
                  </a:path>
                </a:pathLst>
              </a:custGeom>
              <a:grpFill/>
              <a:ln w="3175">
                <a:noFill/>
                <a:round/>
                <a:headEnd/>
                <a:tailEnd/>
              </a:ln>
              <a:extLst/>
            </p:spPr>
            <p:txBody>
              <a:bodyPr vert="horz" wrap="square" lIns="91440" tIns="45720" rIns="91440" bIns="45720" numCol="1" anchor="t" anchorCtr="0" compatLnSpc="1">
                <a:prstTxWarp prst="textNoShape">
                  <a:avLst/>
                </a:prstTxWarp>
                <a:normAutofit/>
              </a:bodyPr>
              <a:lstStyle/>
              <a:p>
                <a:endParaRPr lang="en-US"/>
              </a:p>
            </p:txBody>
          </p:sp>
          <p:sp>
            <p:nvSpPr>
              <p:cNvPr id="45" name="Freeform 6"/>
              <p:cNvSpPr>
                <a:spLocks noEditPoints="1"/>
              </p:cNvSpPr>
              <p:nvPr/>
            </p:nvSpPr>
            <p:spPr bwMode="auto">
              <a:xfrm>
                <a:off x="4219575" y="2662238"/>
                <a:ext cx="80963" cy="533400"/>
              </a:xfrm>
              <a:custGeom>
                <a:avLst/>
                <a:gdLst>
                  <a:gd name="T0" fmla="*/ 15 w 25"/>
                  <a:gd name="T1" fmla="*/ 2 h 163"/>
                  <a:gd name="T2" fmla="*/ 13 w 25"/>
                  <a:gd name="T3" fmla="*/ 0 h 163"/>
                  <a:gd name="T4" fmla="*/ 10 w 25"/>
                  <a:gd name="T5" fmla="*/ 2 h 163"/>
                  <a:gd name="T6" fmla="*/ 0 w 25"/>
                  <a:gd name="T7" fmla="*/ 30 h 163"/>
                  <a:gd name="T8" fmla="*/ 0 w 25"/>
                  <a:gd name="T9" fmla="*/ 32 h 163"/>
                  <a:gd name="T10" fmla="*/ 0 w 25"/>
                  <a:gd name="T11" fmla="*/ 160 h 163"/>
                  <a:gd name="T12" fmla="*/ 3 w 25"/>
                  <a:gd name="T13" fmla="*/ 163 h 163"/>
                  <a:gd name="T14" fmla="*/ 22 w 25"/>
                  <a:gd name="T15" fmla="*/ 163 h 163"/>
                  <a:gd name="T16" fmla="*/ 25 w 25"/>
                  <a:gd name="T17" fmla="*/ 160 h 163"/>
                  <a:gd name="T18" fmla="*/ 25 w 25"/>
                  <a:gd name="T19" fmla="*/ 32 h 163"/>
                  <a:gd name="T20" fmla="*/ 25 w 25"/>
                  <a:gd name="T21" fmla="*/ 30 h 163"/>
                  <a:gd name="T22" fmla="*/ 15 w 25"/>
                  <a:gd name="T23" fmla="*/ 2 h 163"/>
                  <a:gd name="T24" fmla="*/ 6 w 25"/>
                  <a:gd name="T25" fmla="*/ 35 h 163"/>
                  <a:gd name="T26" fmla="*/ 9 w 25"/>
                  <a:gd name="T27" fmla="*/ 35 h 163"/>
                  <a:gd name="T28" fmla="*/ 9 w 25"/>
                  <a:gd name="T29" fmla="*/ 134 h 163"/>
                  <a:gd name="T30" fmla="*/ 6 w 25"/>
                  <a:gd name="T31" fmla="*/ 134 h 163"/>
                  <a:gd name="T32" fmla="*/ 6 w 25"/>
                  <a:gd name="T33" fmla="*/ 35 h 163"/>
                  <a:gd name="T34" fmla="*/ 16 w 25"/>
                  <a:gd name="T35" fmla="*/ 35 h 163"/>
                  <a:gd name="T36" fmla="*/ 19 w 25"/>
                  <a:gd name="T37" fmla="*/ 35 h 163"/>
                  <a:gd name="T38" fmla="*/ 19 w 25"/>
                  <a:gd name="T39" fmla="*/ 134 h 163"/>
                  <a:gd name="T40" fmla="*/ 16 w 25"/>
                  <a:gd name="T41" fmla="*/ 134 h 163"/>
                  <a:gd name="T42" fmla="*/ 16 w 25"/>
                  <a:gd name="T43" fmla="*/ 35 h 163"/>
                  <a:gd name="T44" fmla="*/ 13 w 25"/>
                  <a:gd name="T45" fmla="*/ 13 h 163"/>
                  <a:gd name="T46" fmla="*/ 18 w 25"/>
                  <a:gd name="T47" fmla="*/ 29 h 163"/>
                  <a:gd name="T48" fmla="*/ 7 w 25"/>
                  <a:gd name="T49" fmla="*/ 29 h 163"/>
                  <a:gd name="T50" fmla="*/ 13 w 25"/>
                  <a:gd name="T51" fmla="*/ 13 h 163"/>
                  <a:gd name="T52" fmla="*/ 19 w 25"/>
                  <a:gd name="T53" fmla="*/ 157 h 163"/>
                  <a:gd name="T54" fmla="*/ 6 w 25"/>
                  <a:gd name="T55" fmla="*/ 157 h 163"/>
                  <a:gd name="T56" fmla="*/ 6 w 25"/>
                  <a:gd name="T57" fmla="*/ 141 h 163"/>
                  <a:gd name="T58" fmla="*/ 19 w 25"/>
                  <a:gd name="T59" fmla="*/ 141 h 163"/>
                  <a:gd name="T60" fmla="*/ 19 w 25"/>
                  <a:gd name="T61" fmla="*/ 157 h 163"/>
                  <a:gd name="T62" fmla="*/ 19 w 25"/>
                  <a:gd name="T63" fmla="*/ 157 h 163"/>
                  <a:gd name="T64" fmla="*/ 19 w 25"/>
                  <a:gd name="T65" fmla="*/ 15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163">
                    <a:moveTo>
                      <a:pt x="15" y="2"/>
                    </a:moveTo>
                    <a:cubicBezTo>
                      <a:pt x="15" y="1"/>
                      <a:pt x="14" y="0"/>
                      <a:pt x="13" y="0"/>
                    </a:cubicBezTo>
                    <a:cubicBezTo>
                      <a:pt x="11" y="0"/>
                      <a:pt x="10" y="1"/>
                      <a:pt x="10" y="2"/>
                    </a:cubicBezTo>
                    <a:cubicBezTo>
                      <a:pt x="0" y="30"/>
                      <a:pt x="0" y="30"/>
                      <a:pt x="0" y="30"/>
                    </a:cubicBezTo>
                    <a:cubicBezTo>
                      <a:pt x="0" y="31"/>
                      <a:pt x="0" y="31"/>
                      <a:pt x="0" y="32"/>
                    </a:cubicBezTo>
                    <a:cubicBezTo>
                      <a:pt x="0" y="160"/>
                      <a:pt x="0" y="160"/>
                      <a:pt x="0" y="160"/>
                    </a:cubicBezTo>
                    <a:cubicBezTo>
                      <a:pt x="0" y="162"/>
                      <a:pt x="1" y="163"/>
                      <a:pt x="3" y="163"/>
                    </a:cubicBezTo>
                    <a:cubicBezTo>
                      <a:pt x="22" y="163"/>
                      <a:pt x="22" y="163"/>
                      <a:pt x="22" y="163"/>
                    </a:cubicBezTo>
                    <a:cubicBezTo>
                      <a:pt x="24" y="163"/>
                      <a:pt x="25" y="162"/>
                      <a:pt x="25" y="160"/>
                    </a:cubicBezTo>
                    <a:cubicBezTo>
                      <a:pt x="25" y="32"/>
                      <a:pt x="25" y="32"/>
                      <a:pt x="25" y="32"/>
                    </a:cubicBezTo>
                    <a:cubicBezTo>
                      <a:pt x="25" y="31"/>
                      <a:pt x="25" y="30"/>
                      <a:pt x="25" y="30"/>
                    </a:cubicBezTo>
                    <a:lnTo>
                      <a:pt x="15" y="2"/>
                    </a:lnTo>
                    <a:close/>
                    <a:moveTo>
                      <a:pt x="6" y="35"/>
                    </a:moveTo>
                    <a:cubicBezTo>
                      <a:pt x="9" y="35"/>
                      <a:pt x="9" y="35"/>
                      <a:pt x="9" y="35"/>
                    </a:cubicBezTo>
                    <a:cubicBezTo>
                      <a:pt x="9" y="134"/>
                      <a:pt x="9" y="134"/>
                      <a:pt x="9" y="134"/>
                    </a:cubicBezTo>
                    <a:cubicBezTo>
                      <a:pt x="6" y="134"/>
                      <a:pt x="6" y="134"/>
                      <a:pt x="6" y="134"/>
                    </a:cubicBezTo>
                    <a:lnTo>
                      <a:pt x="6" y="35"/>
                    </a:lnTo>
                    <a:close/>
                    <a:moveTo>
                      <a:pt x="16" y="35"/>
                    </a:moveTo>
                    <a:cubicBezTo>
                      <a:pt x="19" y="35"/>
                      <a:pt x="19" y="35"/>
                      <a:pt x="19" y="35"/>
                    </a:cubicBezTo>
                    <a:cubicBezTo>
                      <a:pt x="19" y="134"/>
                      <a:pt x="19" y="134"/>
                      <a:pt x="19" y="134"/>
                    </a:cubicBezTo>
                    <a:cubicBezTo>
                      <a:pt x="16" y="134"/>
                      <a:pt x="16" y="134"/>
                      <a:pt x="16" y="134"/>
                    </a:cubicBezTo>
                    <a:lnTo>
                      <a:pt x="16" y="35"/>
                    </a:lnTo>
                    <a:close/>
                    <a:moveTo>
                      <a:pt x="13" y="13"/>
                    </a:moveTo>
                    <a:cubicBezTo>
                      <a:pt x="18" y="29"/>
                      <a:pt x="18" y="29"/>
                      <a:pt x="18" y="29"/>
                    </a:cubicBezTo>
                    <a:cubicBezTo>
                      <a:pt x="7" y="29"/>
                      <a:pt x="7" y="29"/>
                      <a:pt x="7" y="29"/>
                    </a:cubicBezTo>
                    <a:lnTo>
                      <a:pt x="13" y="13"/>
                    </a:lnTo>
                    <a:close/>
                    <a:moveTo>
                      <a:pt x="19" y="157"/>
                    </a:moveTo>
                    <a:cubicBezTo>
                      <a:pt x="6" y="157"/>
                      <a:pt x="6" y="157"/>
                      <a:pt x="6" y="157"/>
                    </a:cubicBezTo>
                    <a:cubicBezTo>
                      <a:pt x="6" y="141"/>
                      <a:pt x="6" y="141"/>
                      <a:pt x="6" y="141"/>
                    </a:cubicBezTo>
                    <a:cubicBezTo>
                      <a:pt x="19" y="141"/>
                      <a:pt x="19" y="141"/>
                      <a:pt x="19" y="141"/>
                    </a:cubicBezTo>
                    <a:lnTo>
                      <a:pt x="19" y="157"/>
                    </a:lnTo>
                    <a:close/>
                    <a:moveTo>
                      <a:pt x="19" y="157"/>
                    </a:moveTo>
                    <a:cubicBezTo>
                      <a:pt x="19" y="157"/>
                      <a:pt x="19" y="157"/>
                      <a:pt x="19" y="157"/>
                    </a:cubicBezTo>
                  </a:path>
                </a:pathLst>
              </a:custGeom>
              <a:grpFill/>
              <a:ln w="3175">
                <a:noFill/>
                <a:round/>
                <a:headEnd/>
                <a:tailEnd/>
              </a:ln>
              <a:extLst/>
            </p:spPr>
            <p:txBody>
              <a:bodyPr vert="horz" wrap="square" lIns="91440" tIns="45720" rIns="91440" bIns="45720" numCol="1" anchor="t" anchorCtr="0" compatLnSpc="1">
                <a:prstTxWarp prst="textNoShape">
                  <a:avLst/>
                </a:prstTxWarp>
                <a:normAutofit/>
              </a:bodyPr>
              <a:lstStyle/>
              <a:p>
                <a:endParaRPr lang="en-US"/>
              </a:p>
            </p:txBody>
          </p:sp>
          <p:sp>
            <p:nvSpPr>
              <p:cNvPr id="46" name="Freeform 7"/>
              <p:cNvSpPr>
                <a:spLocks noEditPoints="1"/>
              </p:cNvSpPr>
              <p:nvPr/>
            </p:nvSpPr>
            <p:spPr bwMode="auto">
              <a:xfrm>
                <a:off x="4341813" y="2628901"/>
                <a:ext cx="187325" cy="114300"/>
              </a:xfrm>
              <a:custGeom>
                <a:avLst/>
                <a:gdLst>
                  <a:gd name="T0" fmla="*/ 29 w 58"/>
                  <a:gd name="T1" fmla="*/ 0 h 35"/>
                  <a:gd name="T2" fmla="*/ 0 w 58"/>
                  <a:gd name="T3" fmla="*/ 29 h 35"/>
                  <a:gd name="T4" fmla="*/ 0 w 58"/>
                  <a:gd name="T5" fmla="*/ 35 h 35"/>
                  <a:gd name="T6" fmla="*/ 7 w 58"/>
                  <a:gd name="T7" fmla="*/ 35 h 35"/>
                  <a:gd name="T8" fmla="*/ 7 w 58"/>
                  <a:gd name="T9" fmla="*/ 29 h 35"/>
                  <a:gd name="T10" fmla="*/ 29 w 58"/>
                  <a:gd name="T11" fmla="*/ 7 h 35"/>
                  <a:gd name="T12" fmla="*/ 51 w 58"/>
                  <a:gd name="T13" fmla="*/ 29 h 35"/>
                  <a:gd name="T14" fmla="*/ 51 w 58"/>
                  <a:gd name="T15" fmla="*/ 35 h 35"/>
                  <a:gd name="T16" fmla="*/ 58 w 58"/>
                  <a:gd name="T17" fmla="*/ 35 h 35"/>
                  <a:gd name="T18" fmla="*/ 58 w 58"/>
                  <a:gd name="T19" fmla="*/ 29 h 35"/>
                  <a:gd name="T20" fmla="*/ 29 w 58"/>
                  <a:gd name="T21" fmla="*/ 0 h 35"/>
                  <a:gd name="T22" fmla="*/ 29 w 58"/>
                  <a:gd name="T23" fmla="*/ 0 h 35"/>
                  <a:gd name="T24" fmla="*/ 29 w 58"/>
                  <a:gd name="T2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35">
                    <a:moveTo>
                      <a:pt x="29" y="0"/>
                    </a:moveTo>
                    <a:cubicBezTo>
                      <a:pt x="13" y="0"/>
                      <a:pt x="0" y="13"/>
                      <a:pt x="0" y="29"/>
                    </a:cubicBezTo>
                    <a:cubicBezTo>
                      <a:pt x="0" y="35"/>
                      <a:pt x="0" y="35"/>
                      <a:pt x="0" y="35"/>
                    </a:cubicBezTo>
                    <a:cubicBezTo>
                      <a:pt x="7" y="35"/>
                      <a:pt x="7" y="35"/>
                      <a:pt x="7" y="35"/>
                    </a:cubicBezTo>
                    <a:cubicBezTo>
                      <a:pt x="7" y="29"/>
                      <a:pt x="7" y="29"/>
                      <a:pt x="7" y="29"/>
                    </a:cubicBezTo>
                    <a:cubicBezTo>
                      <a:pt x="7" y="17"/>
                      <a:pt x="17" y="7"/>
                      <a:pt x="29" y="7"/>
                    </a:cubicBezTo>
                    <a:cubicBezTo>
                      <a:pt x="41" y="7"/>
                      <a:pt x="51" y="17"/>
                      <a:pt x="51" y="29"/>
                    </a:cubicBezTo>
                    <a:cubicBezTo>
                      <a:pt x="51" y="35"/>
                      <a:pt x="51" y="35"/>
                      <a:pt x="51" y="35"/>
                    </a:cubicBezTo>
                    <a:cubicBezTo>
                      <a:pt x="58" y="35"/>
                      <a:pt x="58" y="35"/>
                      <a:pt x="58" y="35"/>
                    </a:cubicBezTo>
                    <a:cubicBezTo>
                      <a:pt x="58" y="29"/>
                      <a:pt x="58" y="29"/>
                      <a:pt x="58" y="29"/>
                    </a:cubicBezTo>
                    <a:cubicBezTo>
                      <a:pt x="58" y="13"/>
                      <a:pt x="45" y="0"/>
                      <a:pt x="29" y="0"/>
                    </a:cubicBezTo>
                    <a:close/>
                    <a:moveTo>
                      <a:pt x="29" y="0"/>
                    </a:moveTo>
                    <a:cubicBezTo>
                      <a:pt x="29" y="0"/>
                      <a:pt x="29" y="0"/>
                      <a:pt x="29" y="0"/>
                    </a:cubicBezTo>
                  </a:path>
                </a:pathLst>
              </a:custGeom>
              <a:grpFill/>
              <a:ln w="3175">
                <a:noFill/>
                <a:round/>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7" name="Freeform 8"/>
              <p:cNvSpPr>
                <a:spLocks noEditPoints="1"/>
              </p:cNvSpPr>
              <p:nvPr/>
            </p:nvSpPr>
            <p:spPr bwMode="auto">
              <a:xfrm>
                <a:off x="4445000" y="2714626"/>
                <a:ext cx="187325" cy="114300"/>
              </a:xfrm>
              <a:custGeom>
                <a:avLst/>
                <a:gdLst>
                  <a:gd name="T0" fmla="*/ 58 w 58"/>
                  <a:gd name="T1" fmla="*/ 6 h 35"/>
                  <a:gd name="T2" fmla="*/ 58 w 58"/>
                  <a:gd name="T3" fmla="*/ 0 h 35"/>
                  <a:gd name="T4" fmla="*/ 51 w 58"/>
                  <a:gd name="T5" fmla="*/ 0 h 35"/>
                  <a:gd name="T6" fmla="*/ 51 w 58"/>
                  <a:gd name="T7" fmla="*/ 6 h 35"/>
                  <a:gd name="T8" fmla="*/ 29 w 58"/>
                  <a:gd name="T9" fmla="*/ 29 h 35"/>
                  <a:gd name="T10" fmla="*/ 7 w 58"/>
                  <a:gd name="T11" fmla="*/ 6 h 35"/>
                  <a:gd name="T12" fmla="*/ 7 w 58"/>
                  <a:gd name="T13" fmla="*/ 0 h 35"/>
                  <a:gd name="T14" fmla="*/ 0 w 58"/>
                  <a:gd name="T15" fmla="*/ 0 h 35"/>
                  <a:gd name="T16" fmla="*/ 0 w 58"/>
                  <a:gd name="T17" fmla="*/ 6 h 35"/>
                  <a:gd name="T18" fmla="*/ 29 w 58"/>
                  <a:gd name="T19" fmla="*/ 35 h 35"/>
                  <a:gd name="T20" fmla="*/ 58 w 58"/>
                  <a:gd name="T21" fmla="*/ 6 h 35"/>
                  <a:gd name="T22" fmla="*/ 58 w 58"/>
                  <a:gd name="T23" fmla="*/ 6 h 35"/>
                  <a:gd name="T24" fmla="*/ 58 w 58"/>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35">
                    <a:moveTo>
                      <a:pt x="58" y="6"/>
                    </a:moveTo>
                    <a:cubicBezTo>
                      <a:pt x="58" y="0"/>
                      <a:pt x="58" y="0"/>
                      <a:pt x="58" y="0"/>
                    </a:cubicBezTo>
                    <a:cubicBezTo>
                      <a:pt x="51" y="0"/>
                      <a:pt x="51" y="0"/>
                      <a:pt x="51" y="0"/>
                    </a:cubicBezTo>
                    <a:cubicBezTo>
                      <a:pt x="51" y="6"/>
                      <a:pt x="51" y="6"/>
                      <a:pt x="51" y="6"/>
                    </a:cubicBezTo>
                    <a:cubicBezTo>
                      <a:pt x="51" y="19"/>
                      <a:pt x="41" y="29"/>
                      <a:pt x="29" y="29"/>
                    </a:cubicBezTo>
                    <a:cubicBezTo>
                      <a:pt x="17" y="29"/>
                      <a:pt x="7" y="19"/>
                      <a:pt x="7" y="6"/>
                    </a:cubicBezTo>
                    <a:cubicBezTo>
                      <a:pt x="7" y="0"/>
                      <a:pt x="7" y="0"/>
                      <a:pt x="7" y="0"/>
                    </a:cubicBezTo>
                    <a:cubicBezTo>
                      <a:pt x="0" y="0"/>
                      <a:pt x="0" y="0"/>
                      <a:pt x="0" y="0"/>
                    </a:cubicBezTo>
                    <a:cubicBezTo>
                      <a:pt x="0" y="6"/>
                      <a:pt x="0" y="6"/>
                      <a:pt x="0" y="6"/>
                    </a:cubicBezTo>
                    <a:cubicBezTo>
                      <a:pt x="0" y="22"/>
                      <a:pt x="13" y="35"/>
                      <a:pt x="29" y="35"/>
                    </a:cubicBezTo>
                    <a:cubicBezTo>
                      <a:pt x="45" y="35"/>
                      <a:pt x="58" y="22"/>
                      <a:pt x="58" y="6"/>
                    </a:cubicBezTo>
                    <a:close/>
                    <a:moveTo>
                      <a:pt x="58" y="6"/>
                    </a:moveTo>
                    <a:cubicBezTo>
                      <a:pt x="58" y="6"/>
                      <a:pt x="58" y="6"/>
                      <a:pt x="58" y="6"/>
                    </a:cubicBezTo>
                  </a:path>
                </a:pathLst>
              </a:custGeom>
              <a:grpFill/>
              <a:ln w="3175">
                <a:noFill/>
                <a:round/>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8" name="Freeform 9"/>
              <p:cNvSpPr>
                <a:spLocks noEditPoints="1"/>
              </p:cNvSpPr>
              <p:nvPr/>
            </p:nvSpPr>
            <p:spPr bwMode="auto">
              <a:xfrm>
                <a:off x="4332288" y="2900363"/>
                <a:ext cx="122238" cy="128588"/>
              </a:xfrm>
              <a:custGeom>
                <a:avLst/>
                <a:gdLst>
                  <a:gd name="T0" fmla="*/ 0 w 38"/>
                  <a:gd name="T1" fmla="*/ 4 h 39"/>
                  <a:gd name="T2" fmla="*/ 0 w 38"/>
                  <a:gd name="T3" fmla="*/ 36 h 39"/>
                  <a:gd name="T4" fmla="*/ 3 w 38"/>
                  <a:gd name="T5" fmla="*/ 39 h 39"/>
                  <a:gd name="T6" fmla="*/ 35 w 38"/>
                  <a:gd name="T7" fmla="*/ 39 h 39"/>
                  <a:gd name="T8" fmla="*/ 38 w 38"/>
                  <a:gd name="T9" fmla="*/ 36 h 39"/>
                  <a:gd name="T10" fmla="*/ 38 w 38"/>
                  <a:gd name="T11" fmla="*/ 4 h 39"/>
                  <a:gd name="T12" fmla="*/ 35 w 38"/>
                  <a:gd name="T13" fmla="*/ 0 h 39"/>
                  <a:gd name="T14" fmla="*/ 3 w 38"/>
                  <a:gd name="T15" fmla="*/ 0 h 39"/>
                  <a:gd name="T16" fmla="*/ 0 w 38"/>
                  <a:gd name="T17" fmla="*/ 4 h 39"/>
                  <a:gd name="T18" fmla="*/ 6 w 38"/>
                  <a:gd name="T19" fmla="*/ 7 h 39"/>
                  <a:gd name="T20" fmla="*/ 32 w 38"/>
                  <a:gd name="T21" fmla="*/ 7 h 39"/>
                  <a:gd name="T22" fmla="*/ 32 w 38"/>
                  <a:gd name="T23" fmla="*/ 32 h 39"/>
                  <a:gd name="T24" fmla="*/ 6 w 38"/>
                  <a:gd name="T25" fmla="*/ 32 h 39"/>
                  <a:gd name="T26" fmla="*/ 6 w 38"/>
                  <a:gd name="T27" fmla="*/ 7 h 39"/>
                  <a:gd name="T28" fmla="*/ 6 w 38"/>
                  <a:gd name="T29" fmla="*/ 7 h 39"/>
                  <a:gd name="T30" fmla="*/ 6 w 38"/>
                  <a:gd name="T31"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39">
                    <a:moveTo>
                      <a:pt x="0" y="4"/>
                    </a:moveTo>
                    <a:cubicBezTo>
                      <a:pt x="0" y="36"/>
                      <a:pt x="0" y="36"/>
                      <a:pt x="0" y="36"/>
                    </a:cubicBezTo>
                    <a:cubicBezTo>
                      <a:pt x="0" y="38"/>
                      <a:pt x="1" y="39"/>
                      <a:pt x="3" y="39"/>
                    </a:cubicBezTo>
                    <a:cubicBezTo>
                      <a:pt x="35" y="39"/>
                      <a:pt x="35" y="39"/>
                      <a:pt x="35" y="39"/>
                    </a:cubicBezTo>
                    <a:cubicBezTo>
                      <a:pt x="37" y="39"/>
                      <a:pt x="38" y="38"/>
                      <a:pt x="38" y="36"/>
                    </a:cubicBezTo>
                    <a:cubicBezTo>
                      <a:pt x="38" y="4"/>
                      <a:pt x="38" y="4"/>
                      <a:pt x="38" y="4"/>
                    </a:cubicBezTo>
                    <a:cubicBezTo>
                      <a:pt x="38" y="2"/>
                      <a:pt x="37" y="0"/>
                      <a:pt x="35" y="0"/>
                    </a:cubicBezTo>
                    <a:cubicBezTo>
                      <a:pt x="3" y="0"/>
                      <a:pt x="3" y="0"/>
                      <a:pt x="3" y="0"/>
                    </a:cubicBezTo>
                    <a:cubicBezTo>
                      <a:pt x="1" y="0"/>
                      <a:pt x="0" y="2"/>
                      <a:pt x="0" y="4"/>
                    </a:cubicBezTo>
                    <a:close/>
                    <a:moveTo>
                      <a:pt x="6" y="7"/>
                    </a:moveTo>
                    <a:cubicBezTo>
                      <a:pt x="32" y="7"/>
                      <a:pt x="32" y="7"/>
                      <a:pt x="32" y="7"/>
                    </a:cubicBezTo>
                    <a:cubicBezTo>
                      <a:pt x="32" y="32"/>
                      <a:pt x="32" y="32"/>
                      <a:pt x="32" y="32"/>
                    </a:cubicBezTo>
                    <a:cubicBezTo>
                      <a:pt x="6" y="32"/>
                      <a:pt x="6" y="32"/>
                      <a:pt x="6" y="32"/>
                    </a:cubicBezTo>
                    <a:lnTo>
                      <a:pt x="6" y="7"/>
                    </a:lnTo>
                    <a:close/>
                    <a:moveTo>
                      <a:pt x="6" y="7"/>
                    </a:moveTo>
                    <a:cubicBezTo>
                      <a:pt x="6" y="7"/>
                      <a:pt x="6" y="7"/>
                      <a:pt x="6" y="7"/>
                    </a:cubicBezTo>
                  </a:path>
                </a:pathLst>
              </a:custGeom>
              <a:grpFill/>
              <a:ln w="3175">
                <a:noFill/>
                <a:round/>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49" name="Freeform 10"/>
              <p:cNvSpPr>
                <a:spLocks noEditPoints="1"/>
              </p:cNvSpPr>
              <p:nvPr/>
            </p:nvSpPr>
            <p:spPr bwMode="auto">
              <a:xfrm>
                <a:off x="4403725" y="2847976"/>
                <a:ext cx="103188" cy="104775"/>
              </a:xfrm>
              <a:custGeom>
                <a:avLst/>
                <a:gdLst>
                  <a:gd name="T0" fmla="*/ 23 w 32"/>
                  <a:gd name="T1" fmla="*/ 26 h 32"/>
                  <a:gd name="T2" fmla="*/ 23 w 32"/>
                  <a:gd name="T3" fmla="*/ 32 h 32"/>
                  <a:gd name="T4" fmla="*/ 29 w 32"/>
                  <a:gd name="T5" fmla="*/ 32 h 32"/>
                  <a:gd name="T6" fmla="*/ 32 w 32"/>
                  <a:gd name="T7" fmla="*/ 29 h 32"/>
                  <a:gd name="T8" fmla="*/ 32 w 32"/>
                  <a:gd name="T9" fmla="*/ 4 h 32"/>
                  <a:gd name="T10" fmla="*/ 29 w 32"/>
                  <a:gd name="T11" fmla="*/ 0 h 32"/>
                  <a:gd name="T12" fmla="*/ 4 w 32"/>
                  <a:gd name="T13" fmla="*/ 0 h 32"/>
                  <a:gd name="T14" fmla="*/ 0 w 32"/>
                  <a:gd name="T15" fmla="*/ 4 h 32"/>
                  <a:gd name="T16" fmla="*/ 0 w 32"/>
                  <a:gd name="T17" fmla="*/ 10 h 32"/>
                  <a:gd name="T18" fmla="*/ 7 w 32"/>
                  <a:gd name="T19" fmla="*/ 10 h 32"/>
                  <a:gd name="T20" fmla="*/ 7 w 32"/>
                  <a:gd name="T21" fmla="*/ 7 h 32"/>
                  <a:gd name="T22" fmla="*/ 26 w 32"/>
                  <a:gd name="T23" fmla="*/ 7 h 32"/>
                  <a:gd name="T24" fmla="*/ 26 w 32"/>
                  <a:gd name="T25" fmla="*/ 26 h 32"/>
                  <a:gd name="T26" fmla="*/ 23 w 32"/>
                  <a:gd name="T27" fmla="*/ 26 h 32"/>
                  <a:gd name="T28" fmla="*/ 23 w 32"/>
                  <a:gd name="T29" fmla="*/ 26 h 32"/>
                  <a:gd name="T30" fmla="*/ 23 w 32"/>
                  <a:gd name="T31"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23" y="26"/>
                    </a:moveTo>
                    <a:cubicBezTo>
                      <a:pt x="23" y="32"/>
                      <a:pt x="23" y="32"/>
                      <a:pt x="23" y="32"/>
                    </a:cubicBezTo>
                    <a:cubicBezTo>
                      <a:pt x="29" y="32"/>
                      <a:pt x="29" y="32"/>
                      <a:pt x="29" y="32"/>
                    </a:cubicBezTo>
                    <a:cubicBezTo>
                      <a:pt x="31" y="32"/>
                      <a:pt x="32" y="31"/>
                      <a:pt x="32" y="29"/>
                    </a:cubicBezTo>
                    <a:cubicBezTo>
                      <a:pt x="32" y="4"/>
                      <a:pt x="32" y="4"/>
                      <a:pt x="32" y="4"/>
                    </a:cubicBezTo>
                    <a:cubicBezTo>
                      <a:pt x="32" y="2"/>
                      <a:pt x="31" y="0"/>
                      <a:pt x="29" y="0"/>
                    </a:cubicBezTo>
                    <a:cubicBezTo>
                      <a:pt x="4" y="0"/>
                      <a:pt x="4" y="0"/>
                      <a:pt x="4" y="0"/>
                    </a:cubicBezTo>
                    <a:cubicBezTo>
                      <a:pt x="2" y="0"/>
                      <a:pt x="0" y="2"/>
                      <a:pt x="0" y="4"/>
                    </a:cubicBezTo>
                    <a:cubicBezTo>
                      <a:pt x="0" y="10"/>
                      <a:pt x="0" y="10"/>
                      <a:pt x="0" y="10"/>
                    </a:cubicBezTo>
                    <a:cubicBezTo>
                      <a:pt x="7" y="10"/>
                      <a:pt x="7" y="10"/>
                      <a:pt x="7" y="10"/>
                    </a:cubicBezTo>
                    <a:cubicBezTo>
                      <a:pt x="7" y="7"/>
                      <a:pt x="7" y="7"/>
                      <a:pt x="7" y="7"/>
                    </a:cubicBezTo>
                    <a:cubicBezTo>
                      <a:pt x="26" y="7"/>
                      <a:pt x="26" y="7"/>
                      <a:pt x="26" y="7"/>
                    </a:cubicBezTo>
                    <a:cubicBezTo>
                      <a:pt x="26" y="26"/>
                      <a:pt x="26" y="26"/>
                      <a:pt x="26" y="26"/>
                    </a:cubicBezTo>
                    <a:lnTo>
                      <a:pt x="23" y="26"/>
                    </a:lnTo>
                    <a:close/>
                    <a:moveTo>
                      <a:pt x="23" y="26"/>
                    </a:moveTo>
                    <a:cubicBezTo>
                      <a:pt x="23" y="26"/>
                      <a:pt x="23" y="26"/>
                      <a:pt x="23" y="26"/>
                    </a:cubicBezTo>
                  </a:path>
                </a:pathLst>
              </a:custGeom>
              <a:grpFill/>
              <a:ln w="3175">
                <a:noFill/>
                <a:round/>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0" name="Rectangle 11"/>
              <p:cNvSpPr>
                <a:spLocks noChangeArrowheads="1"/>
              </p:cNvSpPr>
              <p:nvPr/>
            </p:nvSpPr>
            <p:spPr bwMode="auto">
              <a:xfrm>
                <a:off x="4135438" y="2619376"/>
                <a:ext cx="22225" cy="19050"/>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1" name="Rectangle 12"/>
              <p:cNvSpPr>
                <a:spLocks noChangeArrowheads="1"/>
              </p:cNvSpPr>
              <p:nvPr/>
            </p:nvSpPr>
            <p:spPr bwMode="auto">
              <a:xfrm>
                <a:off x="4176713" y="2619376"/>
                <a:ext cx="19050" cy="19050"/>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2" name="Rectangle 13"/>
              <p:cNvSpPr>
                <a:spLocks noChangeArrowheads="1"/>
              </p:cNvSpPr>
              <p:nvPr/>
            </p:nvSpPr>
            <p:spPr bwMode="auto">
              <a:xfrm>
                <a:off x="4219575" y="2619376"/>
                <a:ext cx="19050" cy="19050"/>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3" name="Rectangle 14"/>
              <p:cNvSpPr>
                <a:spLocks noChangeArrowheads="1"/>
              </p:cNvSpPr>
              <p:nvPr/>
            </p:nvSpPr>
            <p:spPr bwMode="auto">
              <a:xfrm>
                <a:off x="4176713" y="2662238"/>
                <a:ext cx="19050" cy="19050"/>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4" name="Rectangle 15"/>
              <p:cNvSpPr>
                <a:spLocks noChangeArrowheads="1"/>
              </p:cNvSpPr>
              <p:nvPr/>
            </p:nvSpPr>
            <p:spPr bwMode="auto">
              <a:xfrm>
                <a:off x="4135438" y="2662238"/>
                <a:ext cx="22225" cy="19050"/>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5" name="Rectangle 16"/>
              <p:cNvSpPr>
                <a:spLocks noChangeArrowheads="1"/>
              </p:cNvSpPr>
              <p:nvPr/>
            </p:nvSpPr>
            <p:spPr bwMode="auto">
              <a:xfrm>
                <a:off x="4135438" y="2705101"/>
                <a:ext cx="22225" cy="19050"/>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6" name="Rectangle 17"/>
              <p:cNvSpPr>
                <a:spLocks noChangeArrowheads="1"/>
              </p:cNvSpPr>
              <p:nvPr/>
            </p:nvSpPr>
            <p:spPr bwMode="auto">
              <a:xfrm>
                <a:off x="4135438" y="2743201"/>
                <a:ext cx="22225" cy="23813"/>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7" name="Rectangle 18"/>
              <p:cNvSpPr>
                <a:spLocks noChangeArrowheads="1"/>
              </p:cNvSpPr>
              <p:nvPr/>
            </p:nvSpPr>
            <p:spPr bwMode="auto">
              <a:xfrm>
                <a:off x="4135438" y="2786063"/>
                <a:ext cx="22225" cy="23813"/>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8" name="Rectangle 19"/>
              <p:cNvSpPr>
                <a:spLocks noChangeArrowheads="1"/>
              </p:cNvSpPr>
              <p:nvPr/>
            </p:nvSpPr>
            <p:spPr bwMode="auto">
              <a:xfrm>
                <a:off x="4135438" y="2828926"/>
                <a:ext cx="22225" cy="19050"/>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59" name="Rectangle 20"/>
              <p:cNvSpPr>
                <a:spLocks noChangeArrowheads="1"/>
              </p:cNvSpPr>
              <p:nvPr/>
            </p:nvSpPr>
            <p:spPr bwMode="auto">
              <a:xfrm>
                <a:off x="4135438" y="2871788"/>
                <a:ext cx="22225" cy="19050"/>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60" name="Rectangle 21"/>
              <p:cNvSpPr>
                <a:spLocks noChangeArrowheads="1"/>
              </p:cNvSpPr>
              <p:nvPr/>
            </p:nvSpPr>
            <p:spPr bwMode="auto">
              <a:xfrm>
                <a:off x="4135438" y="2914651"/>
                <a:ext cx="22225" cy="19050"/>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61" name="Rectangle 22"/>
              <p:cNvSpPr>
                <a:spLocks noChangeArrowheads="1"/>
              </p:cNvSpPr>
              <p:nvPr/>
            </p:nvSpPr>
            <p:spPr bwMode="auto">
              <a:xfrm>
                <a:off x="4135438" y="2952751"/>
                <a:ext cx="22225" cy="23813"/>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62" name="Rectangle 23"/>
              <p:cNvSpPr>
                <a:spLocks noChangeArrowheads="1"/>
              </p:cNvSpPr>
              <p:nvPr/>
            </p:nvSpPr>
            <p:spPr bwMode="auto">
              <a:xfrm>
                <a:off x="4135438" y="2995613"/>
                <a:ext cx="22225" cy="23813"/>
              </a:xfrm>
              <a:prstGeom prst="rect">
                <a:avLst/>
              </a:prstGeom>
              <a:grpFill/>
              <a:ln w="3175">
                <a:noFill/>
                <a:miter lim="800000"/>
                <a:headEnd/>
                <a:tailEnd/>
              </a:ln>
              <a:extLst/>
            </p:spPr>
            <p:txBody>
              <a:bodyPr vert="horz" wrap="square" lIns="91440" tIns="45720" rIns="91440" bIns="45720" numCol="1" anchor="t" anchorCtr="0" compatLnSpc="1">
                <a:prstTxWarp prst="textNoShape">
                  <a:avLst/>
                </a:prstTxWarp>
                <a:normAutofit fontScale="25000" lnSpcReduction="20000"/>
              </a:bodyPr>
              <a:lstStyle/>
              <a:p>
                <a:endParaRPr lang="en-US"/>
              </a:p>
            </p:txBody>
          </p:sp>
        </p:grpSp>
      </p:grpSp>
    </p:spTree>
    <p:extLst>
      <p:ext uri="{BB962C8B-B14F-4D97-AF65-F5344CB8AC3E}">
        <p14:creationId xmlns:p14="http://schemas.microsoft.com/office/powerpoint/2010/main" val="15275119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7</a:t>
            </a:fld>
            <a:endParaRPr lang="ru-RU"/>
          </a:p>
        </p:txBody>
      </p:sp>
      <p:sp>
        <p:nvSpPr>
          <p:cNvPr id="3" name="Прямоугольник 2"/>
          <p:cNvSpPr/>
          <p:nvPr/>
        </p:nvSpPr>
        <p:spPr>
          <a:xfrm>
            <a:off x="1422400" y="128201"/>
            <a:ext cx="7250545" cy="776675"/>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800" dirty="0">
                <a:solidFill>
                  <a:schemeClr val="bg1"/>
                </a:solidFill>
                <a:ea typeface="+mj-ea"/>
                <a:cs typeface="+mj-cs"/>
              </a:rPr>
              <a:t>Partner universities</a:t>
            </a:r>
          </a:p>
        </p:txBody>
      </p:sp>
      <p:pic>
        <p:nvPicPr>
          <p:cNvPr id="4" name="Рисунок 3"/>
          <p:cNvPicPr>
            <a:picLocks noChangeAspect="1"/>
          </p:cNvPicPr>
          <p:nvPr/>
        </p:nvPicPr>
        <p:blipFill>
          <a:blip r:embed="rId4" cstate="screen">
            <a:duotone>
              <a:prstClr val="black"/>
              <a:srgbClr val="009641">
                <a:tint val="45000"/>
                <a:satMod val="400000"/>
              </a:srgbClr>
            </a:duotone>
            <a:extLst>
              <a:ext uri="{28A0092B-C50C-407E-A947-70E740481C1C}">
                <a14:useLocalDpi xmlns:a14="http://schemas.microsoft.com/office/drawing/2010/main"/>
              </a:ext>
            </a:extLst>
          </a:blip>
          <a:stretch>
            <a:fillRect/>
          </a:stretch>
        </p:blipFill>
        <p:spPr>
          <a:xfrm>
            <a:off x="241300" y="1536700"/>
            <a:ext cx="8807538" cy="4571112"/>
          </a:xfrm>
          <a:prstGeom prst="rect">
            <a:avLst/>
          </a:prstGeom>
        </p:spPr>
      </p:pic>
      <p:pic>
        <p:nvPicPr>
          <p:cNvPr id="1026" name="Picture 2" descr="C:\Users\SerovDM\Downloads\Вузы ENG LOGO\Вузы ENG LOGO\МЭИ.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010528" y="1163394"/>
            <a:ext cx="604837" cy="62005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erovDM\Downloads\Вузы ENG LOGO\Вузы ENG LOGO\ДВФУ.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153036" y="2885917"/>
            <a:ext cx="634273" cy="40060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SerovDM\Downloads\Вузы ENG LOGO\Вузы ENG LOGO\ИГЭУ.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672016" y="1492089"/>
            <a:ext cx="352009" cy="36466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SerovDM\Downloads\Вузы ENG LOGO\Вузы ENG LOGO\Иркутский.pn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7025907" y="1273587"/>
            <a:ext cx="333744" cy="40083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SerovDM\Downloads\Вузы ENG LOGO\Вузы ENG LOGO\КГТУ.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676530" y="1421118"/>
            <a:ext cx="349763" cy="362334"/>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SerovDM\Downloads\Вузы ENG LOGO\Вузы ENG LOGO\НГТУ.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736859" y="1288884"/>
            <a:ext cx="401765" cy="33603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SerovDM\Downloads\Вузы ENG LOGO\Вузы ENG LOGO\СамГТУ.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3324938" y="1018338"/>
            <a:ext cx="673135" cy="354237"/>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SerovDM\Downloads\Вузы ENG LOGO\Вузы ENG LOGO\Урал.pn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4055382" y="1340675"/>
            <a:ext cx="679693" cy="19602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Users\SerovDM\Downloads\Вузы ENG LOGO\Вузы ENG LOGO\ЮРГПУНПИ.pn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1001509" y="3824025"/>
            <a:ext cx="585845" cy="4037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SerovDM\Downloads\Вузы ENG LOGO\Вузы ENG LOGO\Томский политех.png"/>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6056751" y="1131199"/>
            <a:ext cx="879848" cy="40273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Users\SerovDM\Downloads\Вузы ENG LOGO\Вузы ENG LOGO\Питерский политех.png"/>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564168" y="1936840"/>
            <a:ext cx="730264" cy="208049"/>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Users\SerovDM\Downloads\Вузы ENG LOGO\Вузы ENG LOGO\СКФУ.png"/>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1603889" y="4019308"/>
            <a:ext cx="406639" cy="41687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Users\SerovDM\Downloads\Вузы ENG LOGO\Вузы ENG LOGO\МГТУ.png"/>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4735075" y="1018338"/>
            <a:ext cx="281544" cy="51049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C:\Users\SerovDM\AppData\Local\Temp\Rar$DRa0.632\Логотипы ВУЗов\ОМГТУ.png"/>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5270914" y="1340675"/>
            <a:ext cx="377491" cy="357397"/>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C:\Users\SerovDM\Downloads\Вузы ENG LOGO\Вузы ENG LOGO\СВФУ.png"/>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7542456" y="1224151"/>
            <a:ext cx="603866" cy="535876"/>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C:\Users\SerovDM\Downloads\Вузы ENG LOGO\Вузы ENG LOGO\СКГМИ.png"/>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2088143" y="4026645"/>
            <a:ext cx="423849" cy="40953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C:\Users\SerovDM\Downloads\Вузы ENG LOGO\Вузы ENG LOGO\Финансовый.png"/>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1211405" y="1473423"/>
            <a:ext cx="749498" cy="277449"/>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oup 30"/>
          <p:cNvGrpSpPr/>
          <p:nvPr/>
        </p:nvGrpSpPr>
        <p:grpSpPr>
          <a:xfrm>
            <a:off x="2513663" y="2372876"/>
            <a:ext cx="223242" cy="269543"/>
            <a:chOff x="177800" y="4929188"/>
            <a:chExt cx="601663" cy="625476"/>
          </a:xfrm>
        </p:grpSpPr>
        <p:sp>
          <p:nvSpPr>
            <p:cNvPr id="24"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25"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7" name="Прямая соединительная линия 6"/>
          <p:cNvCxnSpPr>
            <a:stCxn id="1026" idx="2"/>
            <a:endCxn id="25" idx="8"/>
          </p:cNvCxnSpPr>
          <p:nvPr/>
        </p:nvCxnSpPr>
        <p:spPr>
          <a:xfrm>
            <a:off x="2312947" y="1783452"/>
            <a:ext cx="312361" cy="651551"/>
          </a:xfrm>
          <a:prstGeom prst="line">
            <a:avLst/>
          </a:prstGeom>
        </p:spPr>
        <p:style>
          <a:lnRef idx="1">
            <a:schemeClr val="accent1"/>
          </a:lnRef>
          <a:fillRef idx="0">
            <a:schemeClr val="accent1"/>
          </a:fillRef>
          <a:effectRef idx="0">
            <a:schemeClr val="accent1"/>
          </a:effectRef>
          <a:fontRef idx="minor">
            <a:schemeClr val="tx1"/>
          </a:fontRef>
        </p:style>
      </p:cxnSp>
      <p:grpSp>
        <p:nvGrpSpPr>
          <p:cNvPr id="32" name="Group 30"/>
          <p:cNvGrpSpPr/>
          <p:nvPr/>
        </p:nvGrpSpPr>
        <p:grpSpPr>
          <a:xfrm>
            <a:off x="2695550" y="2301043"/>
            <a:ext cx="223242" cy="269543"/>
            <a:chOff x="177800" y="4929188"/>
            <a:chExt cx="601663" cy="625476"/>
          </a:xfrm>
        </p:grpSpPr>
        <p:sp>
          <p:nvSpPr>
            <p:cNvPr id="33"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34"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35" name="Прямая соединительная линия 34"/>
          <p:cNvCxnSpPr>
            <a:stCxn id="1028" idx="2"/>
            <a:endCxn id="34" idx="0"/>
          </p:cNvCxnSpPr>
          <p:nvPr/>
        </p:nvCxnSpPr>
        <p:spPr>
          <a:xfrm>
            <a:off x="2848021" y="1856749"/>
            <a:ext cx="7216" cy="47677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a:stCxn id="1044" idx="3"/>
            <a:endCxn id="25" idx="1"/>
          </p:cNvCxnSpPr>
          <p:nvPr/>
        </p:nvCxnSpPr>
        <p:spPr>
          <a:xfrm>
            <a:off x="1960903" y="1612148"/>
            <a:ext cx="613960" cy="793204"/>
          </a:xfrm>
          <a:prstGeom prst="line">
            <a:avLst/>
          </a:prstGeom>
        </p:spPr>
        <p:style>
          <a:lnRef idx="1">
            <a:schemeClr val="accent1"/>
          </a:lnRef>
          <a:fillRef idx="0">
            <a:schemeClr val="accent1"/>
          </a:fillRef>
          <a:effectRef idx="0">
            <a:schemeClr val="accent1"/>
          </a:effectRef>
          <a:fontRef idx="minor">
            <a:schemeClr val="tx1"/>
          </a:fontRef>
        </p:style>
      </p:cxnSp>
      <p:grpSp>
        <p:nvGrpSpPr>
          <p:cNvPr id="39" name="Group 30"/>
          <p:cNvGrpSpPr/>
          <p:nvPr/>
        </p:nvGrpSpPr>
        <p:grpSpPr>
          <a:xfrm>
            <a:off x="2211244" y="2264146"/>
            <a:ext cx="223242" cy="269543"/>
            <a:chOff x="177800" y="4929188"/>
            <a:chExt cx="601663" cy="625476"/>
          </a:xfrm>
        </p:grpSpPr>
        <p:sp>
          <p:nvSpPr>
            <p:cNvPr id="40"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1"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42" name="Прямая соединительная линия 41"/>
          <p:cNvCxnSpPr>
            <a:endCxn id="41" idx="7"/>
          </p:cNvCxnSpPr>
          <p:nvPr/>
        </p:nvCxnSpPr>
        <p:spPr>
          <a:xfrm>
            <a:off x="1294432" y="2084190"/>
            <a:ext cx="1005636" cy="268911"/>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Group 30"/>
          <p:cNvGrpSpPr/>
          <p:nvPr/>
        </p:nvGrpSpPr>
        <p:grpSpPr>
          <a:xfrm>
            <a:off x="3005263" y="2615738"/>
            <a:ext cx="223242" cy="269543"/>
            <a:chOff x="177800" y="4929188"/>
            <a:chExt cx="601663" cy="625476"/>
          </a:xfrm>
        </p:grpSpPr>
        <p:sp>
          <p:nvSpPr>
            <p:cNvPr id="46"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47"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48" name="Прямая соединительная линия 47"/>
          <p:cNvCxnSpPr>
            <a:stCxn id="1032" idx="2"/>
            <a:endCxn id="47" idx="0"/>
          </p:cNvCxnSpPr>
          <p:nvPr/>
        </p:nvCxnSpPr>
        <p:spPr>
          <a:xfrm flipH="1">
            <a:off x="3164950" y="1372575"/>
            <a:ext cx="496556" cy="1275639"/>
          </a:xfrm>
          <a:prstGeom prst="line">
            <a:avLst/>
          </a:prstGeom>
        </p:spPr>
        <p:style>
          <a:lnRef idx="1">
            <a:schemeClr val="accent1"/>
          </a:lnRef>
          <a:fillRef idx="0">
            <a:schemeClr val="accent1"/>
          </a:fillRef>
          <a:effectRef idx="0">
            <a:schemeClr val="accent1"/>
          </a:effectRef>
          <a:fontRef idx="minor">
            <a:schemeClr val="tx1"/>
          </a:fontRef>
        </p:style>
      </p:cxnSp>
      <p:grpSp>
        <p:nvGrpSpPr>
          <p:cNvPr id="50" name="Group 30"/>
          <p:cNvGrpSpPr/>
          <p:nvPr/>
        </p:nvGrpSpPr>
        <p:grpSpPr>
          <a:xfrm>
            <a:off x="3207221" y="2429211"/>
            <a:ext cx="223242" cy="269543"/>
            <a:chOff x="177800" y="4929188"/>
            <a:chExt cx="601663" cy="625476"/>
          </a:xfrm>
        </p:grpSpPr>
        <p:sp>
          <p:nvSpPr>
            <p:cNvPr id="51"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2"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54" name="Прямая соединительная линия 53"/>
          <p:cNvCxnSpPr>
            <a:stCxn id="1030" idx="2"/>
          </p:cNvCxnSpPr>
          <p:nvPr/>
        </p:nvCxnSpPr>
        <p:spPr>
          <a:xfrm flipH="1">
            <a:off x="3353158" y="1783452"/>
            <a:ext cx="498254" cy="639022"/>
          </a:xfrm>
          <a:prstGeom prst="line">
            <a:avLst/>
          </a:prstGeom>
        </p:spPr>
        <p:style>
          <a:lnRef idx="1">
            <a:schemeClr val="accent1"/>
          </a:lnRef>
          <a:fillRef idx="0">
            <a:schemeClr val="accent1"/>
          </a:fillRef>
          <a:effectRef idx="0">
            <a:schemeClr val="accent1"/>
          </a:effectRef>
          <a:fontRef idx="minor">
            <a:schemeClr val="tx1"/>
          </a:fontRef>
        </p:style>
      </p:cxnSp>
      <p:grpSp>
        <p:nvGrpSpPr>
          <p:cNvPr id="56" name="Group 30"/>
          <p:cNvGrpSpPr/>
          <p:nvPr/>
        </p:nvGrpSpPr>
        <p:grpSpPr>
          <a:xfrm>
            <a:off x="3605899" y="2329376"/>
            <a:ext cx="223242" cy="269543"/>
            <a:chOff x="177800" y="4929188"/>
            <a:chExt cx="601663" cy="625476"/>
          </a:xfrm>
        </p:grpSpPr>
        <p:sp>
          <p:nvSpPr>
            <p:cNvPr id="57"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58"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grpSp>
        <p:nvGrpSpPr>
          <p:cNvPr id="59" name="Group 30"/>
          <p:cNvGrpSpPr/>
          <p:nvPr/>
        </p:nvGrpSpPr>
        <p:grpSpPr>
          <a:xfrm>
            <a:off x="3808406" y="2479689"/>
            <a:ext cx="223242" cy="269543"/>
            <a:chOff x="177800" y="4929188"/>
            <a:chExt cx="601663" cy="625476"/>
          </a:xfrm>
        </p:grpSpPr>
        <p:sp>
          <p:nvSpPr>
            <p:cNvPr id="60"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61"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62" name="Прямая соединительная линия 61"/>
          <p:cNvCxnSpPr/>
          <p:nvPr/>
        </p:nvCxnSpPr>
        <p:spPr>
          <a:xfrm flipH="1">
            <a:off x="3793211" y="1579142"/>
            <a:ext cx="448590" cy="750234"/>
          </a:xfrm>
          <a:prstGeom prst="line">
            <a:avLst/>
          </a:prstGeom>
        </p:spPr>
        <p:style>
          <a:lnRef idx="1">
            <a:schemeClr val="accent1"/>
          </a:lnRef>
          <a:fillRef idx="0">
            <a:schemeClr val="accent1"/>
          </a:fillRef>
          <a:effectRef idx="0">
            <a:schemeClr val="accent1"/>
          </a:effectRef>
          <a:fontRef idx="minor">
            <a:schemeClr val="tx1"/>
          </a:fontRef>
        </p:style>
      </p:cxnSp>
      <p:grpSp>
        <p:nvGrpSpPr>
          <p:cNvPr id="76" name="Group 30"/>
          <p:cNvGrpSpPr/>
          <p:nvPr/>
        </p:nvGrpSpPr>
        <p:grpSpPr>
          <a:xfrm>
            <a:off x="2765081" y="2885917"/>
            <a:ext cx="223242" cy="269543"/>
            <a:chOff x="177800" y="4929188"/>
            <a:chExt cx="601663" cy="625476"/>
          </a:xfrm>
        </p:grpSpPr>
        <p:sp>
          <p:nvSpPr>
            <p:cNvPr id="77"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78"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79" name="Прямая соединительная линия 78"/>
          <p:cNvCxnSpPr>
            <a:stCxn id="78" idx="2"/>
            <a:endCxn id="1034" idx="3"/>
          </p:cNvCxnSpPr>
          <p:nvPr/>
        </p:nvCxnSpPr>
        <p:spPr>
          <a:xfrm flipH="1">
            <a:off x="1587354" y="3034176"/>
            <a:ext cx="1232921" cy="991709"/>
          </a:xfrm>
          <a:prstGeom prst="line">
            <a:avLst/>
          </a:prstGeom>
        </p:spPr>
        <p:style>
          <a:lnRef idx="1">
            <a:schemeClr val="accent1"/>
          </a:lnRef>
          <a:fillRef idx="0">
            <a:schemeClr val="accent1"/>
          </a:fillRef>
          <a:effectRef idx="0">
            <a:schemeClr val="accent1"/>
          </a:effectRef>
          <a:fontRef idx="minor">
            <a:schemeClr val="tx1"/>
          </a:fontRef>
        </p:style>
      </p:cxnSp>
      <p:grpSp>
        <p:nvGrpSpPr>
          <p:cNvPr id="81" name="Group 30"/>
          <p:cNvGrpSpPr/>
          <p:nvPr/>
        </p:nvGrpSpPr>
        <p:grpSpPr>
          <a:xfrm>
            <a:off x="5047672" y="2344918"/>
            <a:ext cx="223242" cy="269543"/>
            <a:chOff x="177800" y="4929188"/>
            <a:chExt cx="601663" cy="625476"/>
          </a:xfrm>
        </p:grpSpPr>
        <p:sp>
          <p:nvSpPr>
            <p:cNvPr id="82"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83"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84" name="Прямая соединительная линия 83"/>
          <p:cNvCxnSpPr>
            <a:stCxn id="1035" idx="2"/>
            <a:endCxn id="83" idx="0"/>
          </p:cNvCxnSpPr>
          <p:nvPr/>
        </p:nvCxnSpPr>
        <p:spPr>
          <a:xfrm flipH="1">
            <a:off x="5207359" y="1533937"/>
            <a:ext cx="1289316" cy="843457"/>
          </a:xfrm>
          <a:prstGeom prst="line">
            <a:avLst/>
          </a:prstGeom>
        </p:spPr>
        <p:style>
          <a:lnRef idx="1">
            <a:schemeClr val="accent1"/>
          </a:lnRef>
          <a:fillRef idx="0">
            <a:schemeClr val="accent1"/>
          </a:fillRef>
          <a:effectRef idx="0">
            <a:schemeClr val="accent1"/>
          </a:effectRef>
          <a:fontRef idx="minor">
            <a:schemeClr val="tx1"/>
          </a:fontRef>
        </p:style>
      </p:cxnSp>
      <p:grpSp>
        <p:nvGrpSpPr>
          <p:cNvPr id="86" name="Group 30"/>
          <p:cNvGrpSpPr/>
          <p:nvPr/>
        </p:nvGrpSpPr>
        <p:grpSpPr>
          <a:xfrm>
            <a:off x="3527853" y="2614461"/>
            <a:ext cx="223242" cy="269543"/>
            <a:chOff x="177800" y="4929188"/>
            <a:chExt cx="601663" cy="625476"/>
          </a:xfrm>
        </p:grpSpPr>
        <p:sp>
          <p:nvSpPr>
            <p:cNvPr id="87"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88"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90" name="Прямая соединительная линия 89"/>
          <p:cNvCxnSpPr>
            <a:endCxn id="88" idx="0"/>
          </p:cNvCxnSpPr>
          <p:nvPr/>
        </p:nvCxnSpPr>
        <p:spPr>
          <a:xfrm flipH="1">
            <a:off x="3687540" y="1492089"/>
            <a:ext cx="1158480" cy="1154848"/>
          </a:xfrm>
          <a:prstGeom prst="line">
            <a:avLst/>
          </a:prstGeom>
        </p:spPr>
        <p:style>
          <a:lnRef idx="1">
            <a:schemeClr val="accent1"/>
          </a:lnRef>
          <a:fillRef idx="0">
            <a:schemeClr val="accent1"/>
          </a:fillRef>
          <a:effectRef idx="0">
            <a:schemeClr val="accent1"/>
          </a:effectRef>
          <a:fontRef idx="minor">
            <a:schemeClr val="tx1"/>
          </a:fontRef>
        </p:style>
      </p:cxnSp>
      <p:grpSp>
        <p:nvGrpSpPr>
          <p:cNvPr id="93" name="Group 30"/>
          <p:cNvGrpSpPr/>
          <p:nvPr/>
        </p:nvGrpSpPr>
        <p:grpSpPr>
          <a:xfrm>
            <a:off x="7571938" y="3162629"/>
            <a:ext cx="223242" cy="269543"/>
            <a:chOff x="177800" y="4929188"/>
            <a:chExt cx="601663" cy="625476"/>
          </a:xfrm>
        </p:grpSpPr>
        <p:sp>
          <p:nvSpPr>
            <p:cNvPr id="94"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95"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96" name="Прямая соединительная линия 95"/>
          <p:cNvCxnSpPr/>
          <p:nvPr/>
        </p:nvCxnSpPr>
        <p:spPr>
          <a:xfrm flipH="1">
            <a:off x="7712421" y="3162629"/>
            <a:ext cx="460029" cy="168303"/>
          </a:xfrm>
          <a:prstGeom prst="line">
            <a:avLst/>
          </a:prstGeom>
        </p:spPr>
        <p:style>
          <a:lnRef idx="1">
            <a:schemeClr val="accent1"/>
          </a:lnRef>
          <a:fillRef idx="0">
            <a:schemeClr val="accent1"/>
          </a:fillRef>
          <a:effectRef idx="0">
            <a:schemeClr val="accent1"/>
          </a:effectRef>
          <a:fontRef idx="minor">
            <a:schemeClr val="tx1"/>
          </a:fontRef>
        </p:style>
      </p:cxnSp>
      <p:pic>
        <p:nvPicPr>
          <p:cNvPr id="3074" name="Picture 2"/>
          <p:cNvPicPr>
            <a:picLocks noChangeAspect="1" noChangeArrowheads="1"/>
          </p:cNvPicPr>
          <p:nvPr/>
        </p:nvPicPr>
        <p:blipFill>
          <a:blip r:embed="rId22" cstate="screen">
            <a:extLst>
              <a:ext uri="{28A0092B-C50C-407E-A947-70E740481C1C}">
                <a14:useLocalDpi xmlns:a14="http://schemas.microsoft.com/office/drawing/2010/main"/>
              </a:ext>
            </a:extLst>
          </a:blip>
          <a:srcRect/>
          <a:stretch>
            <a:fillRect/>
          </a:stretch>
        </p:blipFill>
        <p:spPr bwMode="auto">
          <a:xfrm>
            <a:off x="3024025" y="1286938"/>
            <a:ext cx="376761" cy="320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9" name="Group 30"/>
          <p:cNvGrpSpPr/>
          <p:nvPr/>
        </p:nvGrpSpPr>
        <p:grpSpPr>
          <a:xfrm>
            <a:off x="2918792" y="2349624"/>
            <a:ext cx="223242" cy="269543"/>
            <a:chOff x="177800" y="4929188"/>
            <a:chExt cx="601663" cy="625476"/>
          </a:xfrm>
        </p:grpSpPr>
        <p:sp>
          <p:nvSpPr>
            <p:cNvPr id="100"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101"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116" name="Прямая соединительная линия 115"/>
          <p:cNvCxnSpPr>
            <a:endCxn id="101" idx="8"/>
          </p:cNvCxnSpPr>
          <p:nvPr/>
        </p:nvCxnSpPr>
        <p:spPr>
          <a:xfrm flipH="1">
            <a:off x="3030437" y="1614595"/>
            <a:ext cx="181968" cy="797156"/>
          </a:xfrm>
          <a:prstGeom prst="line">
            <a:avLst/>
          </a:prstGeom>
        </p:spPr>
        <p:style>
          <a:lnRef idx="1">
            <a:schemeClr val="accent1"/>
          </a:lnRef>
          <a:fillRef idx="0">
            <a:schemeClr val="accent1"/>
          </a:fillRef>
          <a:effectRef idx="0">
            <a:schemeClr val="accent1"/>
          </a:effectRef>
          <a:fontRef idx="minor">
            <a:schemeClr val="tx1"/>
          </a:fontRef>
        </p:style>
      </p:cxnSp>
      <p:grpSp>
        <p:nvGrpSpPr>
          <p:cNvPr id="127" name="Group 30"/>
          <p:cNvGrpSpPr/>
          <p:nvPr/>
        </p:nvGrpSpPr>
        <p:grpSpPr>
          <a:xfrm>
            <a:off x="6992332" y="2214852"/>
            <a:ext cx="223242" cy="269543"/>
            <a:chOff x="177800" y="4929188"/>
            <a:chExt cx="601663" cy="625476"/>
          </a:xfrm>
        </p:grpSpPr>
        <p:sp>
          <p:nvSpPr>
            <p:cNvPr id="128"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129"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130" name="Прямая соединительная линия 129"/>
          <p:cNvCxnSpPr>
            <a:stCxn id="1042" idx="2"/>
            <a:endCxn id="129" idx="0"/>
          </p:cNvCxnSpPr>
          <p:nvPr/>
        </p:nvCxnSpPr>
        <p:spPr>
          <a:xfrm flipH="1">
            <a:off x="7152019" y="1760027"/>
            <a:ext cx="692370" cy="487301"/>
          </a:xfrm>
          <a:prstGeom prst="line">
            <a:avLst/>
          </a:prstGeom>
        </p:spPr>
        <p:style>
          <a:lnRef idx="1">
            <a:schemeClr val="accent1"/>
          </a:lnRef>
          <a:fillRef idx="0">
            <a:schemeClr val="accent1"/>
          </a:fillRef>
          <a:effectRef idx="0">
            <a:schemeClr val="accent1"/>
          </a:effectRef>
          <a:fontRef idx="minor">
            <a:schemeClr val="tx1"/>
          </a:fontRef>
        </p:style>
      </p:cxnSp>
      <p:grpSp>
        <p:nvGrpSpPr>
          <p:cNvPr id="134" name="Group 30"/>
          <p:cNvGrpSpPr/>
          <p:nvPr/>
        </p:nvGrpSpPr>
        <p:grpSpPr>
          <a:xfrm>
            <a:off x="4266780" y="2487397"/>
            <a:ext cx="223242" cy="269543"/>
            <a:chOff x="177800" y="4929188"/>
            <a:chExt cx="601663" cy="625476"/>
          </a:xfrm>
        </p:grpSpPr>
        <p:sp>
          <p:nvSpPr>
            <p:cNvPr id="135"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136"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grpSp>
        <p:nvGrpSpPr>
          <p:cNvPr id="141" name="Group 30"/>
          <p:cNvGrpSpPr/>
          <p:nvPr/>
        </p:nvGrpSpPr>
        <p:grpSpPr>
          <a:xfrm>
            <a:off x="4822716" y="2449442"/>
            <a:ext cx="223242" cy="269543"/>
            <a:chOff x="177800" y="4929188"/>
            <a:chExt cx="601663" cy="625476"/>
          </a:xfrm>
        </p:grpSpPr>
        <p:sp>
          <p:nvSpPr>
            <p:cNvPr id="142"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143"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145" name="Прямая соединительная линия 144"/>
          <p:cNvCxnSpPr>
            <a:stCxn id="1031" idx="2"/>
            <a:endCxn id="143" idx="0"/>
          </p:cNvCxnSpPr>
          <p:nvPr/>
        </p:nvCxnSpPr>
        <p:spPr>
          <a:xfrm flipH="1">
            <a:off x="4982403" y="1624922"/>
            <a:ext cx="955339" cy="8569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52" name="Прямая соединительная линия 151"/>
          <p:cNvCxnSpPr>
            <a:stCxn id="1039" idx="2"/>
            <a:endCxn id="136" idx="0"/>
          </p:cNvCxnSpPr>
          <p:nvPr/>
        </p:nvCxnSpPr>
        <p:spPr>
          <a:xfrm flipH="1">
            <a:off x="4426467" y="1698072"/>
            <a:ext cx="1033193" cy="821801"/>
          </a:xfrm>
          <a:prstGeom prst="line">
            <a:avLst/>
          </a:prstGeom>
        </p:spPr>
        <p:style>
          <a:lnRef idx="1">
            <a:schemeClr val="accent1"/>
          </a:lnRef>
          <a:fillRef idx="0">
            <a:schemeClr val="accent1"/>
          </a:fillRef>
          <a:effectRef idx="0">
            <a:schemeClr val="accent1"/>
          </a:effectRef>
          <a:fontRef idx="minor">
            <a:schemeClr val="tx1"/>
          </a:fontRef>
        </p:style>
      </p:cxnSp>
      <p:grpSp>
        <p:nvGrpSpPr>
          <p:cNvPr id="155" name="Group 30"/>
          <p:cNvGrpSpPr/>
          <p:nvPr/>
        </p:nvGrpSpPr>
        <p:grpSpPr>
          <a:xfrm>
            <a:off x="2763356" y="3155460"/>
            <a:ext cx="223242" cy="269543"/>
            <a:chOff x="177800" y="4929188"/>
            <a:chExt cx="601663" cy="625476"/>
          </a:xfrm>
        </p:grpSpPr>
        <p:sp>
          <p:nvSpPr>
            <p:cNvPr id="156"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157"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158" name="Прямая соединительная линия 157"/>
          <p:cNvCxnSpPr>
            <a:stCxn id="157" idx="1"/>
            <a:endCxn id="1037" idx="0"/>
          </p:cNvCxnSpPr>
          <p:nvPr/>
        </p:nvCxnSpPr>
        <p:spPr>
          <a:xfrm flipH="1">
            <a:off x="1807209" y="3187936"/>
            <a:ext cx="1017347" cy="831372"/>
          </a:xfrm>
          <a:prstGeom prst="line">
            <a:avLst/>
          </a:prstGeom>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23" cstate="screen">
            <a:extLst>
              <a:ext uri="{28A0092B-C50C-407E-A947-70E740481C1C}">
                <a14:useLocalDpi xmlns:a14="http://schemas.microsoft.com/office/drawing/2010/main"/>
              </a:ext>
            </a:extLst>
          </a:blip>
          <a:srcRect/>
          <a:stretch>
            <a:fillRect/>
          </a:stretch>
        </p:blipFill>
        <p:spPr bwMode="auto">
          <a:xfrm>
            <a:off x="5045959" y="1048015"/>
            <a:ext cx="757941" cy="266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6" name="Прямая соединительная линия 165"/>
          <p:cNvCxnSpPr>
            <a:endCxn id="61" idx="0"/>
          </p:cNvCxnSpPr>
          <p:nvPr/>
        </p:nvCxnSpPr>
        <p:spPr>
          <a:xfrm flipH="1">
            <a:off x="3968093" y="1324070"/>
            <a:ext cx="1239267" cy="1188095"/>
          </a:xfrm>
          <a:prstGeom prst="line">
            <a:avLst/>
          </a:prstGeom>
        </p:spPr>
        <p:style>
          <a:lnRef idx="1">
            <a:schemeClr val="accent1"/>
          </a:lnRef>
          <a:fillRef idx="0">
            <a:schemeClr val="accent1"/>
          </a:fillRef>
          <a:effectRef idx="0">
            <a:schemeClr val="accent1"/>
          </a:effectRef>
          <a:fontRef idx="minor">
            <a:schemeClr val="tx1"/>
          </a:fontRef>
        </p:style>
      </p:cxnSp>
      <p:grpSp>
        <p:nvGrpSpPr>
          <p:cNvPr id="175" name="Group 30"/>
          <p:cNvGrpSpPr/>
          <p:nvPr/>
        </p:nvGrpSpPr>
        <p:grpSpPr>
          <a:xfrm>
            <a:off x="5740396" y="2637169"/>
            <a:ext cx="223242" cy="269543"/>
            <a:chOff x="177800" y="4929188"/>
            <a:chExt cx="601663" cy="625476"/>
          </a:xfrm>
        </p:grpSpPr>
        <p:sp>
          <p:nvSpPr>
            <p:cNvPr id="176"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177"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178" name="Прямая соединительная линия 177"/>
          <p:cNvCxnSpPr>
            <a:stCxn id="1029" idx="2"/>
            <a:endCxn id="177" idx="0"/>
          </p:cNvCxnSpPr>
          <p:nvPr/>
        </p:nvCxnSpPr>
        <p:spPr>
          <a:xfrm flipH="1">
            <a:off x="5900083" y="1674419"/>
            <a:ext cx="1292696" cy="995226"/>
          </a:xfrm>
          <a:prstGeom prst="line">
            <a:avLst/>
          </a:prstGeom>
        </p:spPr>
        <p:style>
          <a:lnRef idx="1">
            <a:schemeClr val="accent1"/>
          </a:lnRef>
          <a:fillRef idx="0">
            <a:schemeClr val="accent1"/>
          </a:fillRef>
          <a:effectRef idx="0">
            <a:schemeClr val="accent1"/>
          </a:effectRef>
          <a:fontRef idx="minor">
            <a:schemeClr val="tx1"/>
          </a:fontRef>
        </p:style>
      </p:cxnSp>
      <p:grpSp>
        <p:nvGrpSpPr>
          <p:cNvPr id="192" name="Group 30"/>
          <p:cNvGrpSpPr/>
          <p:nvPr/>
        </p:nvGrpSpPr>
        <p:grpSpPr>
          <a:xfrm>
            <a:off x="2969333" y="3196160"/>
            <a:ext cx="223242" cy="269543"/>
            <a:chOff x="177800" y="4929188"/>
            <a:chExt cx="601663" cy="625476"/>
          </a:xfrm>
        </p:grpSpPr>
        <p:sp>
          <p:nvSpPr>
            <p:cNvPr id="193" name="Freeform 15"/>
            <p:cNvSpPr>
              <a:spLocks noEditPoints="1"/>
            </p:cNvSpPr>
            <p:nvPr/>
          </p:nvSpPr>
          <p:spPr bwMode="auto">
            <a:xfrm>
              <a:off x="177800" y="5387976"/>
              <a:ext cx="601663" cy="166688"/>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25000" lnSpcReduction="20000"/>
            </a:bodyPr>
            <a:lstStyle/>
            <a:p>
              <a:endParaRPr lang="en-US" sz="1350"/>
            </a:p>
          </p:txBody>
        </p:sp>
        <p:sp>
          <p:nvSpPr>
            <p:cNvPr id="194" name="Freeform 16"/>
            <p:cNvSpPr>
              <a:spLocks noEditPoints="1"/>
            </p:cNvSpPr>
            <p:nvPr/>
          </p:nvSpPr>
          <p:spPr bwMode="auto">
            <a:xfrm>
              <a:off x="268288" y="4929188"/>
              <a:ext cx="414338" cy="563563"/>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ln>
              <a:noFill/>
            </a:ln>
            <a:extLst/>
          </p:spPr>
          <p:style>
            <a:lnRef idx="0">
              <a:scrgbClr r="0" g="0" b="0"/>
            </a:lnRef>
            <a:fillRef idx="1003">
              <a:schemeClr val="dk2"/>
            </a:fillRef>
            <a:effectRef idx="0">
              <a:scrgbClr r="0" g="0" b="0"/>
            </a:effectRef>
            <a:fontRef idx="major"/>
          </p:style>
          <p:txBody>
            <a:bodyPr vert="horz" wrap="square" lIns="68580" tIns="34290" rIns="68580" bIns="34290" numCol="1" anchor="t" anchorCtr="0" compatLnSpc="1">
              <a:prstTxWarp prst="textNoShape">
                <a:avLst/>
              </a:prstTxWarp>
              <a:normAutofit fontScale="92500" lnSpcReduction="10000"/>
            </a:bodyPr>
            <a:lstStyle/>
            <a:p>
              <a:endParaRPr lang="en-US" sz="1350"/>
            </a:p>
          </p:txBody>
        </p:sp>
      </p:grpSp>
      <p:cxnSp>
        <p:nvCxnSpPr>
          <p:cNvPr id="195" name="Прямая соединительная линия 194"/>
          <p:cNvCxnSpPr/>
          <p:nvPr/>
        </p:nvCxnSpPr>
        <p:spPr>
          <a:xfrm flipH="1">
            <a:off x="2300067" y="3246780"/>
            <a:ext cx="738772" cy="77252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512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ppt_w</p:attrName>
                                        </p:attrNameLst>
                                      </p:cBhvr>
                                      <p:tavLst>
                                        <p:tav tm="0">
                                          <p:val>
                                            <p:fltVal val="0"/>
                                          </p:val>
                                        </p:tav>
                                        <p:tav tm="100000">
                                          <p:val>
                                            <p:strVal val="#ppt_w"/>
                                          </p:val>
                                        </p:tav>
                                      </p:tavLst>
                                    </p:anim>
                                    <p:anim calcmode="lin" valueType="num">
                                      <p:cBhvr>
                                        <p:cTn id="8" dur="250" fill="hold"/>
                                        <p:tgtEl>
                                          <p:spTgt spid="23"/>
                                        </p:tgtEl>
                                        <p:attrNameLst>
                                          <p:attrName>ppt_h</p:attrName>
                                        </p:attrNameLst>
                                      </p:cBhvr>
                                      <p:tavLst>
                                        <p:tav tm="0">
                                          <p:val>
                                            <p:fltVal val="0"/>
                                          </p:val>
                                        </p:tav>
                                        <p:tav tm="100000">
                                          <p:val>
                                            <p:strVal val="#ppt_h"/>
                                          </p:val>
                                        </p:tav>
                                      </p:tavLst>
                                    </p:anim>
                                    <p:animEffect transition="in" filter="fade">
                                      <p:cBhvr>
                                        <p:cTn id="9" dur="250"/>
                                        <p:tgtEl>
                                          <p:spTgt spid="23"/>
                                        </p:tgtEl>
                                      </p:cBhvr>
                                    </p:animEffect>
                                  </p:childTnLst>
                                </p:cTn>
                              </p:par>
                            </p:childTnLst>
                          </p:cTn>
                        </p:par>
                        <p:par>
                          <p:cTn id="10" fill="hold">
                            <p:stCondLst>
                              <p:cond delay="25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250" fill="hold"/>
                                        <p:tgtEl>
                                          <p:spTgt spid="32"/>
                                        </p:tgtEl>
                                        <p:attrNameLst>
                                          <p:attrName>ppt_w</p:attrName>
                                        </p:attrNameLst>
                                      </p:cBhvr>
                                      <p:tavLst>
                                        <p:tav tm="0">
                                          <p:val>
                                            <p:fltVal val="0"/>
                                          </p:val>
                                        </p:tav>
                                        <p:tav tm="100000">
                                          <p:val>
                                            <p:strVal val="#ppt_w"/>
                                          </p:val>
                                        </p:tav>
                                      </p:tavLst>
                                    </p:anim>
                                    <p:anim calcmode="lin" valueType="num">
                                      <p:cBhvr>
                                        <p:cTn id="14" dur="250" fill="hold"/>
                                        <p:tgtEl>
                                          <p:spTgt spid="32"/>
                                        </p:tgtEl>
                                        <p:attrNameLst>
                                          <p:attrName>ppt_h</p:attrName>
                                        </p:attrNameLst>
                                      </p:cBhvr>
                                      <p:tavLst>
                                        <p:tav tm="0">
                                          <p:val>
                                            <p:fltVal val="0"/>
                                          </p:val>
                                        </p:tav>
                                        <p:tav tm="100000">
                                          <p:val>
                                            <p:strVal val="#ppt_h"/>
                                          </p:val>
                                        </p:tav>
                                      </p:tavLst>
                                    </p:anim>
                                    <p:animEffect transition="in" filter="fade">
                                      <p:cBhvr>
                                        <p:cTn id="15" dur="250"/>
                                        <p:tgtEl>
                                          <p:spTgt spid="32"/>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250" fill="hold"/>
                                        <p:tgtEl>
                                          <p:spTgt spid="39"/>
                                        </p:tgtEl>
                                        <p:attrNameLst>
                                          <p:attrName>ppt_w</p:attrName>
                                        </p:attrNameLst>
                                      </p:cBhvr>
                                      <p:tavLst>
                                        <p:tav tm="0">
                                          <p:val>
                                            <p:fltVal val="0"/>
                                          </p:val>
                                        </p:tav>
                                        <p:tav tm="100000">
                                          <p:val>
                                            <p:strVal val="#ppt_w"/>
                                          </p:val>
                                        </p:tav>
                                      </p:tavLst>
                                    </p:anim>
                                    <p:anim calcmode="lin" valueType="num">
                                      <p:cBhvr>
                                        <p:cTn id="20" dur="250" fill="hold"/>
                                        <p:tgtEl>
                                          <p:spTgt spid="39"/>
                                        </p:tgtEl>
                                        <p:attrNameLst>
                                          <p:attrName>ppt_h</p:attrName>
                                        </p:attrNameLst>
                                      </p:cBhvr>
                                      <p:tavLst>
                                        <p:tav tm="0">
                                          <p:val>
                                            <p:fltVal val="0"/>
                                          </p:val>
                                        </p:tav>
                                        <p:tav tm="100000">
                                          <p:val>
                                            <p:strVal val="#ppt_h"/>
                                          </p:val>
                                        </p:tav>
                                      </p:tavLst>
                                    </p:anim>
                                    <p:animEffect transition="in" filter="fade">
                                      <p:cBhvr>
                                        <p:cTn id="21" dur="250"/>
                                        <p:tgtEl>
                                          <p:spTgt spid="39"/>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250" fill="hold"/>
                                        <p:tgtEl>
                                          <p:spTgt spid="45"/>
                                        </p:tgtEl>
                                        <p:attrNameLst>
                                          <p:attrName>ppt_w</p:attrName>
                                        </p:attrNameLst>
                                      </p:cBhvr>
                                      <p:tavLst>
                                        <p:tav tm="0">
                                          <p:val>
                                            <p:fltVal val="0"/>
                                          </p:val>
                                        </p:tav>
                                        <p:tav tm="100000">
                                          <p:val>
                                            <p:strVal val="#ppt_w"/>
                                          </p:val>
                                        </p:tav>
                                      </p:tavLst>
                                    </p:anim>
                                    <p:anim calcmode="lin" valueType="num">
                                      <p:cBhvr>
                                        <p:cTn id="26" dur="250" fill="hold"/>
                                        <p:tgtEl>
                                          <p:spTgt spid="45"/>
                                        </p:tgtEl>
                                        <p:attrNameLst>
                                          <p:attrName>ppt_h</p:attrName>
                                        </p:attrNameLst>
                                      </p:cBhvr>
                                      <p:tavLst>
                                        <p:tav tm="0">
                                          <p:val>
                                            <p:fltVal val="0"/>
                                          </p:val>
                                        </p:tav>
                                        <p:tav tm="100000">
                                          <p:val>
                                            <p:strVal val="#ppt_h"/>
                                          </p:val>
                                        </p:tav>
                                      </p:tavLst>
                                    </p:anim>
                                    <p:animEffect transition="in" filter="fade">
                                      <p:cBhvr>
                                        <p:cTn id="27" dur="250"/>
                                        <p:tgtEl>
                                          <p:spTgt spid="45"/>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250" fill="hold"/>
                                        <p:tgtEl>
                                          <p:spTgt spid="50"/>
                                        </p:tgtEl>
                                        <p:attrNameLst>
                                          <p:attrName>ppt_w</p:attrName>
                                        </p:attrNameLst>
                                      </p:cBhvr>
                                      <p:tavLst>
                                        <p:tav tm="0">
                                          <p:val>
                                            <p:fltVal val="0"/>
                                          </p:val>
                                        </p:tav>
                                        <p:tav tm="100000">
                                          <p:val>
                                            <p:strVal val="#ppt_w"/>
                                          </p:val>
                                        </p:tav>
                                      </p:tavLst>
                                    </p:anim>
                                    <p:anim calcmode="lin" valueType="num">
                                      <p:cBhvr>
                                        <p:cTn id="32" dur="250" fill="hold"/>
                                        <p:tgtEl>
                                          <p:spTgt spid="50"/>
                                        </p:tgtEl>
                                        <p:attrNameLst>
                                          <p:attrName>ppt_h</p:attrName>
                                        </p:attrNameLst>
                                      </p:cBhvr>
                                      <p:tavLst>
                                        <p:tav tm="0">
                                          <p:val>
                                            <p:fltVal val="0"/>
                                          </p:val>
                                        </p:tav>
                                        <p:tav tm="100000">
                                          <p:val>
                                            <p:strVal val="#ppt_h"/>
                                          </p:val>
                                        </p:tav>
                                      </p:tavLst>
                                    </p:anim>
                                    <p:animEffect transition="in" filter="fade">
                                      <p:cBhvr>
                                        <p:cTn id="33" dur="250"/>
                                        <p:tgtEl>
                                          <p:spTgt spid="50"/>
                                        </p:tgtEl>
                                      </p:cBhvr>
                                    </p:animEffect>
                                  </p:childTnLst>
                                </p:cTn>
                              </p:par>
                            </p:childTnLst>
                          </p:cTn>
                        </p:par>
                        <p:par>
                          <p:cTn id="34" fill="hold">
                            <p:stCondLst>
                              <p:cond delay="1250"/>
                            </p:stCondLst>
                            <p:childTnLst>
                              <p:par>
                                <p:cTn id="35" presetID="53" presetClass="entr" presetSubtype="16"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250" fill="hold"/>
                                        <p:tgtEl>
                                          <p:spTgt spid="56"/>
                                        </p:tgtEl>
                                        <p:attrNameLst>
                                          <p:attrName>ppt_w</p:attrName>
                                        </p:attrNameLst>
                                      </p:cBhvr>
                                      <p:tavLst>
                                        <p:tav tm="0">
                                          <p:val>
                                            <p:fltVal val="0"/>
                                          </p:val>
                                        </p:tav>
                                        <p:tav tm="100000">
                                          <p:val>
                                            <p:strVal val="#ppt_w"/>
                                          </p:val>
                                        </p:tav>
                                      </p:tavLst>
                                    </p:anim>
                                    <p:anim calcmode="lin" valueType="num">
                                      <p:cBhvr>
                                        <p:cTn id="38" dur="250" fill="hold"/>
                                        <p:tgtEl>
                                          <p:spTgt spid="56"/>
                                        </p:tgtEl>
                                        <p:attrNameLst>
                                          <p:attrName>ppt_h</p:attrName>
                                        </p:attrNameLst>
                                      </p:cBhvr>
                                      <p:tavLst>
                                        <p:tav tm="0">
                                          <p:val>
                                            <p:fltVal val="0"/>
                                          </p:val>
                                        </p:tav>
                                        <p:tav tm="100000">
                                          <p:val>
                                            <p:strVal val="#ppt_h"/>
                                          </p:val>
                                        </p:tav>
                                      </p:tavLst>
                                    </p:anim>
                                    <p:animEffect transition="in" filter="fade">
                                      <p:cBhvr>
                                        <p:cTn id="39" dur="250"/>
                                        <p:tgtEl>
                                          <p:spTgt spid="56"/>
                                        </p:tgtEl>
                                      </p:cBhvr>
                                    </p:animEffect>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250" fill="hold"/>
                                        <p:tgtEl>
                                          <p:spTgt spid="59"/>
                                        </p:tgtEl>
                                        <p:attrNameLst>
                                          <p:attrName>ppt_w</p:attrName>
                                        </p:attrNameLst>
                                      </p:cBhvr>
                                      <p:tavLst>
                                        <p:tav tm="0">
                                          <p:val>
                                            <p:fltVal val="0"/>
                                          </p:val>
                                        </p:tav>
                                        <p:tav tm="100000">
                                          <p:val>
                                            <p:strVal val="#ppt_w"/>
                                          </p:val>
                                        </p:tav>
                                      </p:tavLst>
                                    </p:anim>
                                    <p:anim calcmode="lin" valueType="num">
                                      <p:cBhvr>
                                        <p:cTn id="44" dur="250" fill="hold"/>
                                        <p:tgtEl>
                                          <p:spTgt spid="59"/>
                                        </p:tgtEl>
                                        <p:attrNameLst>
                                          <p:attrName>ppt_h</p:attrName>
                                        </p:attrNameLst>
                                      </p:cBhvr>
                                      <p:tavLst>
                                        <p:tav tm="0">
                                          <p:val>
                                            <p:fltVal val="0"/>
                                          </p:val>
                                        </p:tav>
                                        <p:tav tm="100000">
                                          <p:val>
                                            <p:strVal val="#ppt_h"/>
                                          </p:val>
                                        </p:tav>
                                      </p:tavLst>
                                    </p:anim>
                                    <p:animEffect transition="in" filter="fade">
                                      <p:cBhvr>
                                        <p:cTn id="45" dur="250"/>
                                        <p:tgtEl>
                                          <p:spTgt spid="59"/>
                                        </p:tgtEl>
                                      </p:cBhvr>
                                    </p:animEffect>
                                  </p:childTnLst>
                                </p:cTn>
                              </p:par>
                            </p:childTnLst>
                          </p:cTn>
                        </p:par>
                        <p:par>
                          <p:cTn id="46" fill="hold">
                            <p:stCondLst>
                              <p:cond delay="1750"/>
                            </p:stCondLst>
                            <p:childTnLst>
                              <p:par>
                                <p:cTn id="47" presetID="53" presetClass="entr" presetSubtype="16" fill="hold" nodeType="afterEffect">
                                  <p:stCondLst>
                                    <p:cond delay="0"/>
                                  </p:stCondLst>
                                  <p:childTnLst>
                                    <p:set>
                                      <p:cBhvr>
                                        <p:cTn id="48" dur="1" fill="hold">
                                          <p:stCondLst>
                                            <p:cond delay="0"/>
                                          </p:stCondLst>
                                        </p:cTn>
                                        <p:tgtEl>
                                          <p:spTgt spid="76"/>
                                        </p:tgtEl>
                                        <p:attrNameLst>
                                          <p:attrName>style.visibility</p:attrName>
                                        </p:attrNameLst>
                                      </p:cBhvr>
                                      <p:to>
                                        <p:strVal val="visible"/>
                                      </p:to>
                                    </p:set>
                                    <p:anim calcmode="lin" valueType="num">
                                      <p:cBhvr>
                                        <p:cTn id="49" dur="250" fill="hold"/>
                                        <p:tgtEl>
                                          <p:spTgt spid="76"/>
                                        </p:tgtEl>
                                        <p:attrNameLst>
                                          <p:attrName>ppt_w</p:attrName>
                                        </p:attrNameLst>
                                      </p:cBhvr>
                                      <p:tavLst>
                                        <p:tav tm="0">
                                          <p:val>
                                            <p:fltVal val="0"/>
                                          </p:val>
                                        </p:tav>
                                        <p:tav tm="100000">
                                          <p:val>
                                            <p:strVal val="#ppt_w"/>
                                          </p:val>
                                        </p:tav>
                                      </p:tavLst>
                                    </p:anim>
                                    <p:anim calcmode="lin" valueType="num">
                                      <p:cBhvr>
                                        <p:cTn id="50" dur="250" fill="hold"/>
                                        <p:tgtEl>
                                          <p:spTgt spid="76"/>
                                        </p:tgtEl>
                                        <p:attrNameLst>
                                          <p:attrName>ppt_h</p:attrName>
                                        </p:attrNameLst>
                                      </p:cBhvr>
                                      <p:tavLst>
                                        <p:tav tm="0">
                                          <p:val>
                                            <p:fltVal val="0"/>
                                          </p:val>
                                        </p:tav>
                                        <p:tav tm="100000">
                                          <p:val>
                                            <p:strVal val="#ppt_h"/>
                                          </p:val>
                                        </p:tav>
                                      </p:tavLst>
                                    </p:anim>
                                    <p:animEffect transition="in" filter="fade">
                                      <p:cBhvr>
                                        <p:cTn id="51" dur="250"/>
                                        <p:tgtEl>
                                          <p:spTgt spid="76"/>
                                        </p:tgtEl>
                                      </p:cBhvr>
                                    </p:animEffect>
                                  </p:childTnLst>
                                </p:cTn>
                              </p:par>
                            </p:childTnLst>
                          </p:cTn>
                        </p:par>
                        <p:par>
                          <p:cTn id="52" fill="hold">
                            <p:stCondLst>
                              <p:cond delay="2000"/>
                            </p:stCondLst>
                            <p:childTnLst>
                              <p:par>
                                <p:cTn id="53" presetID="53" presetClass="entr" presetSubtype="16" fill="hold" nodeType="afterEffect">
                                  <p:stCondLst>
                                    <p:cond delay="0"/>
                                  </p:stCondLst>
                                  <p:childTnLst>
                                    <p:set>
                                      <p:cBhvr>
                                        <p:cTn id="54" dur="1" fill="hold">
                                          <p:stCondLst>
                                            <p:cond delay="0"/>
                                          </p:stCondLst>
                                        </p:cTn>
                                        <p:tgtEl>
                                          <p:spTgt spid="81"/>
                                        </p:tgtEl>
                                        <p:attrNameLst>
                                          <p:attrName>style.visibility</p:attrName>
                                        </p:attrNameLst>
                                      </p:cBhvr>
                                      <p:to>
                                        <p:strVal val="visible"/>
                                      </p:to>
                                    </p:set>
                                    <p:anim calcmode="lin" valueType="num">
                                      <p:cBhvr>
                                        <p:cTn id="55" dur="250" fill="hold"/>
                                        <p:tgtEl>
                                          <p:spTgt spid="81"/>
                                        </p:tgtEl>
                                        <p:attrNameLst>
                                          <p:attrName>ppt_w</p:attrName>
                                        </p:attrNameLst>
                                      </p:cBhvr>
                                      <p:tavLst>
                                        <p:tav tm="0">
                                          <p:val>
                                            <p:fltVal val="0"/>
                                          </p:val>
                                        </p:tav>
                                        <p:tav tm="100000">
                                          <p:val>
                                            <p:strVal val="#ppt_w"/>
                                          </p:val>
                                        </p:tav>
                                      </p:tavLst>
                                    </p:anim>
                                    <p:anim calcmode="lin" valueType="num">
                                      <p:cBhvr>
                                        <p:cTn id="56" dur="250" fill="hold"/>
                                        <p:tgtEl>
                                          <p:spTgt spid="81"/>
                                        </p:tgtEl>
                                        <p:attrNameLst>
                                          <p:attrName>ppt_h</p:attrName>
                                        </p:attrNameLst>
                                      </p:cBhvr>
                                      <p:tavLst>
                                        <p:tav tm="0">
                                          <p:val>
                                            <p:fltVal val="0"/>
                                          </p:val>
                                        </p:tav>
                                        <p:tav tm="100000">
                                          <p:val>
                                            <p:strVal val="#ppt_h"/>
                                          </p:val>
                                        </p:tav>
                                      </p:tavLst>
                                    </p:anim>
                                    <p:animEffect transition="in" filter="fade">
                                      <p:cBhvr>
                                        <p:cTn id="57" dur="250"/>
                                        <p:tgtEl>
                                          <p:spTgt spid="81"/>
                                        </p:tgtEl>
                                      </p:cBhvr>
                                    </p:animEffect>
                                  </p:childTnLst>
                                </p:cTn>
                              </p:par>
                            </p:childTnLst>
                          </p:cTn>
                        </p:par>
                        <p:par>
                          <p:cTn id="58" fill="hold">
                            <p:stCondLst>
                              <p:cond delay="2250"/>
                            </p:stCondLst>
                            <p:childTnLst>
                              <p:par>
                                <p:cTn id="59" presetID="53" presetClass="entr" presetSubtype="16" fill="hold" nodeType="afterEffect">
                                  <p:stCondLst>
                                    <p:cond delay="0"/>
                                  </p:stCondLst>
                                  <p:childTnLst>
                                    <p:set>
                                      <p:cBhvr>
                                        <p:cTn id="60" dur="1" fill="hold">
                                          <p:stCondLst>
                                            <p:cond delay="0"/>
                                          </p:stCondLst>
                                        </p:cTn>
                                        <p:tgtEl>
                                          <p:spTgt spid="86"/>
                                        </p:tgtEl>
                                        <p:attrNameLst>
                                          <p:attrName>style.visibility</p:attrName>
                                        </p:attrNameLst>
                                      </p:cBhvr>
                                      <p:to>
                                        <p:strVal val="visible"/>
                                      </p:to>
                                    </p:set>
                                    <p:anim calcmode="lin" valueType="num">
                                      <p:cBhvr>
                                        <p:cTn id="61" dur="250" fill="hold"/>
                                        <p:tgtEl>
                                          <p:spTgt spid="86"/>
                                        </p:tgtEl>
                                        <p:attrNameLst>
                                          <p:attrName>ppt_w</p:attrName>
                                        </p:attrNameLst>
                                      </p:cBhvr>
                                      <p:tavLst>
                                        <p:tav tm="0">
                                          <p:val>
                                            <p:fltVal val="0"/>
                                          </p:val>
                                        </p:tav>
                                        <p:tav tm="100000">
                                          <p:val>
                                            <p:strVal val="#ppt_w"/>
                                          </p:val>
                                        </p:tav>
                                      </p:tavLst>
                                    </p:anim>
                                    <p:anim calcmode="lin" valueType="num">
                                      <p:cBhvr>
                                        <p:cTn id="62" dur="250" fill="hold"/>
                                        <p:tgtEl>
                                          <p:spTgt spid="86"/>
                                        </p:tgtEl>
                                        <p:attrNameLst>
                                          <p:attrName>ppt_h</p:attrName>
                                        </p:attrNameLst>
                                      </p:cBhvr>
                                      <p:tavLst>
                                        <p:tav tm="0">
                                          <p:val>
                                            <p:fltVal val="0"/>
                                          </p:val>
                                        </p:tav>
                                        <p:tav tm="100000">
                                          <p:val>
                                            <p:strVal val="#ppt_h"/>
                                          </p:val>
                                        </p:tav>
                                      </p:tavLst>
                                    </p:anim>
                                    <p:animEffect transition="in" filter="fade">
                                      <p:cBhvr>
                                        <p:cTn id="63" dur="250"/>
                                        <p:tgtEl>
                                          <p:spTgt spid="86"/>
                                        </p:tgtEl>
                                      </p:cBhvr>
                                    </p:animEffect>
                                  </p:childTnLst>
                                </p:cTn>
                              </p:par>
                            </p:childTnLst>
                          </p:cTn>
                        </p:par>
                        <p:par>
                          <p:cTn id="64" fill="hold">
                            <p:stCondLst>
                              <p:cond delay="2500"/>
                            </p:stCondLst>
                            <p:childTnLst>
                              <p:par>
                                <p:cTn id="65" presetID="53" presetClass="entr" presetSubtype="16" fill="hold" nodeType="afterEffect">
                                  <p:stCondLst>
                                    <p:cond delay="0"/>
                                  </p:stCondLst>
                                  <p:childTnLst>
                                    <p:set>
                                      <p:cBhvr>
                                        <p:cTn id="66" dur="1" fill="hold">
                                          <p:stCondLst>
                                            <p:cond delay="0"/>
                                          </p:stCondLst>
                                        </p:cTn>
                                        <p:tgtEl>
                                          <p:spTgt spid="93"/>
                                        </p:tgtEl>
                                        <p:attrNameLst>
                                          <p:attrName>style.visibility</p:attrName>
                                        </p:attrNameLst>
                                      </p:cBhvr>
                                      <p:to>
                                        <p:strVal val="visible"/>
                                      </p:to>
                                    </p:set>
                                    <p:anim calcmode="lin" valueType="num">
                                      <p:cBhvr>
                                        <p:cTn id="67" dur="250" fill="hold"/>
                                        <p:tgtEl>
                                          <p:spTgt spid="93"/>
                                        </p:tgtEl>
                                        <p:attrNameLst>
                                          <p:attrName>ppt_w</p:attrName>
                                        </p:attrNameLst>
                                      </p:cBhvr>
                                      <p:tavLst>
                                        <p:tav tm="0">
                                          <p:val>
                                            <p:fltVal val="0"/>
                                          </p:val>
                                        </p:tav>
                                        <p:tav tm="100000">
                                          <p:val>
                                            <p:strVal val="#ppt_w"/>
                                          </p:val>
                                        </p:tav>
                                      </p:tavLst>
                                    </p:anim>
                                    <p:anim calcmode="lin" valueType="num">
                                      <p:cBhvr>
                                        <p:cTn id="68" dur="250" fill="hold"/>
                                        <p:tgtEl>
                                          <p:spTgt spid="93"/>
                                        </p:tgtEl>
                                        <p:attrNameLst>
                                          <p:attrName>ppt_h</p:attrName>
                                        </p:attrNameLst>
                                      </p:cBhvr>
                                      <p:tavLst>
                                        <p:tav tm="0">
                                          <p:val>
                                            <p:fltVal val="0"/>
                                          </p:val>
                                        </p:tav>
                                        <p:tav tm="100000">
                                          <p:val>
                                            <p:strVal val="#ppt_h"/>
                                          </p:val>
                                        </p:tav>
                                      </p:tavLst>
                                    </p:anim>
                                    <p:animEffect transition="in" filter="fade">
                                      <p:cBhvr>
                                        <p:cTn id="69" dur="250"/>
                                        <p:tgtEl>
                                          <p:spTgt spid="93"/>
                                        </p:tgtEl>
                                      </p:cBhvr>
                                    </p:animEffect>
                                  </p:childTnLst>
                                </p:cTn>
                              </p:par>
                            </p:childTnLst>
                          </p:cTn>
                        </p:par>
                        <p:par>
                          <p:cTn id="70" fill="hold">
                            <p:stCondLst>
                              <p:cond delay="2750"/>
                            </p:stCondLst>
                            <p:childTnLst>
                              <p:par>
                                <p:cTn id="71" presetID="53" presetClass="entr" presetSubtype="16" fill="hold" nodeType="afterEffect">
                                  <p:stCondLst>
                                    <p:cond delay="0"/>
                                  </p:stCondLst>
                                  <p:childTnLst>
                                    <p:set>
                                      <p:cBhvr>
                                        <p:cTn id="72" dur="1" fill="hold">
                                          <p:stCondLst>
                                            <p:cond delay="0"/>
                                          </p:stCondLst>
                                        </p:cTn>
                                        <p:tgtEl>
                                          <p:spTgt spid="99"/>
                                        </p:tgtEl>
                                        <p:attrNameLst>
                                          <p:attrName>style.visibility</p:attrName>
                                        </p:attrNameLst>
                                      </p:cBhvr>
                                      <p:to>
                                        <p:strVal val="visible"/>
                                      </p:to>
                                    </p:set>
                                    <p:anim calcmode="lin" valueType="num">
                                      <p:cBhvr>
                                        <p:cTn id="73" dur="250" fill="hold"/>
                                        <p:tgtEl>
                                          <p:spTgt spid="99"/>
                                        </p:tgtEl>
                                        <p:attrNameLst>
                                          <p:attrName>ppt_w</p:attrName>
                                        </p:attrNameLst>
                                      </p:cBhvr>
                                      <p:tavLst>
                                        <p:tav tm="0">
                                          <p:val>
                                            <p:fltVal val="0"/>
                                          </p:val>
                                        </p:tav>
                                        <p:tav tm="100000">
                                          <p:val>
                                            <p:strVal val="#ppt_w"/>
                                          </p:val>
                                        </p:tav>
                                      </p:tavLst>
                                    </p:anim>
                                    <p:anim calcmode="lin" valueType="num">
                                      <p:cBhvr>
                                        <p:cTn id="74" dur="250" fill="hold"/>
                                        <p:tgtEl>
                                          <p:spTgt spid="99"/>
                                        </p:tgtEl>
                                        <p:attrNameLst>
                                          <p:attrName>ppt_h</p:attrName>
                                        </p:attrNameLst>
                                      </p:cBhvr>
                                      <p:tavLst>
                                        <p:tav tm="0">
                                          <p:val>
                                            <p:fltVal val="0"/>
                                          </p:val>
                                        </p:tav>
                                        <p:tav tm="100000">
                                          <p:val>
                                            <p:strVal val="#ppt_h"/>
                                          </p:val>
                                        </p:tav>
                                      </p:tavLst>
                                    </p:anim>
                                    <p:animEffect transition="in" filter="fade">
                                      <p:cBhvr>
                                        <p:cTn id="75" dur="250"/>
                                        <p:tgtEl>
                                          <p:spTgt spid="99"/>
                                        </p:tgtEl>
                                      </p:cBhvr>
                                    </p:animEffect>
                                  </p:childTnLst>
                                </p:cTn>
                              </p:par>
                            </p:childTnLst>
                          </p:cTn>
                        </p:par>
                        <p:par>
                          <p:cTn id="76" fill="hold">
                            <p:stCondLst>
                              <p:cond delay="3000"/>
                            </p:stCondLst>
                            <p:childTnLst>
                              <p:par>
                                <p:cTn id="77" presetID="53" presetClass="entr" presetSubtype="16" fill="hold" nodeType="afterEffect">
                                  <p:stCondLst>
                                    <p:cond delay="0"/>
                                  </p:stCondLst>
                                  <p:childTnLst>
                                    <p:set>
                                      <p:cBhvr>
                                        <p:cTn id="78" dur="1" fill="hold">
                                          <p:stCondLst>
                                            <p:cond delay="0"/>
                                          </p:stCondLst>
                                        </p:cTn>
                                        <p:tgtEl>
                                          <p:spTgt spid="127"/>
                                        </p:tgtEl>
                                        <p:attrNameLst>
                                          <p:attrName>style.visibility</p:attrName>
                                        </p:attrNameLst>
                                      </p:cBhvr>
                                      <p:to>
                                        <p:strVal val="visible"/>
                                      </p:to>
                                    </p:set>
                                    <p:anim calcmode="lin" valueType="num">
                                      <p:cBhvr>
                                        <p:cTn id="79" dur="250" fill="hold"/>
                                        <p:tgtEl>
                                          <p:spTgt spid="127"/>
                                        </p:tgtEl>
                                        <p:attrNameLst>
                                          <p:attrName>ppt_w</p:attrName>
                                        </p:attrNameLst>
                                      </p:cBhvr>
                                      <p:tavLst>
                                        <p:tav tm="0">
                                          <p:val>
                                            <p:fltVal val="0"/>
                                          </p:val>
                                        </p:tav>
                                        <p:tav tm="100000">
                                          <p:val>
                                            <p:strVal val="#ppt_w"/>
                                          </p:val>
                                        </p:tav>
                                      </p:tavLst>
                                    </p:anim>
                                    <p:anim calcmode="lin" valueType="num">
                                      <p:cBhvr>
                                        <p:cTn id="80" dur="250" fill="hold"/>
                                        <p:tgtEl>
                                          <p:spTgt spid="127"/>
                                        </p:tgtEl>
                                        <p:attrNameLst>
                                          <p:attrName>ppt_h</p:attrName>
                                        </p:attrNameLst>
                                      </p:cBhvr>
                                      <p:tavLst>
                                        <p:tav tm="0">
                                          <p:val>
                                            <p:fltVal val="0"/>
                                          </p:val>
                                        </p:tav>
                                        <p:tav tm="100000">
                                          <p:val>
                                            <p:strVal val="#ppt_h"/>
                                          </p:val>
                                        </p:tav>
                                      </p:tavLst>
                                    </p:anim>
                                    <p:animEffect transition="in" filter="fade">
                                      <p:cBhvr>
                                        <p:cTn id="81" dur="250"/>
                                        <p:tgtEl>
                                          <p:spTgt spid="127"/>
                                        </p:tgtEl>
                                      </p:cBhvr>
                                    </p:animEffect>
                                  </p:childTnLst>
                                </p:cTn>
                              </p:par>
                            </p:childTnLst>
                          </p:cTn>
                        </p:par>
                        <p:par>
                          <p:cTn id="82" fill="hold">
                            <p:stCondLst>
                              <p:cond delay="3250"/>
                            </p:stCondLst>
                            <p:childTnLst>
                              <p:par>
                                <p:cTn id="83" presetID="53" presetClass="entr" presetSubtype="16" fill="hold" nodeType="afterEffect">
                                  <p:stCondLst>
                                    <p:cond delay="0"/>
                                  </p:stCondLst>
                                  <p:childTnLst>
                                    <p:set>
                                      <p:cBhvr>
                                        <p:cTn id="84" dur="1" fill="hold">
                                          <p:stCondLst>
                                            <p:cond delay="0"/>
                                          </p:stCondLst>
                                        </p:cTn>
                                        <p:tgtEl>
                                          <p:spTgt spid="134"/>
                                        </p:tgtEl>
                                        <p:attrNameLst>
                                          <p:attrName>style.visibility</p:attrName>
                                        </p:attrNameLst>
                                      </p:cBhvr>
                                      <p:to>
                                        <p:strVal val="visible"/>
                                      </p:to>
                                    </p:set>
                                    <p:anim calcmode="lin" valueType="num">
                                      <p:cBhvr>
                                        <p:cTn id="85" dur="250" fill="hold"/>
                                        <p:tgtEl>
                                          <p:spTgt spid="134"/>
                                        </p:tgtEl>
                                        <p:attrNameLst>
                                          <p:attrName>ppt_w</p:attrName>
                                        </p:attrNameLst>
                                      </p:cBhvr>
                                      <p:tavLst>
                                        <p:tav tm="0">
                                          <p:val>
                                            <p:fltVal val="0"/>
                                          </p:val>
                                        </p:tav>
                                        <p:tav tm="100000">
                                          <p:val>
                                            <p:strVal val="#ppt_w"/>
                                          </p:val>
                                        </p:tav>
                                      </p:tavLst>
                                    </p:anim>
                                    <p:anim calcmode="lin" valueType="num">
                                      <p:cBhvr>
                                        <p:cTn id="86" dur="250" fill="hold"/>
                                        <p:tgtEl>
                                          <p:spTgt spid="134"/>
                                        </p:tgtEl>
                                        <p:attrNameLst>
                                          <p:attrName>ppt_h</p:attrName>
                                        </p:attrNameLst>
                                      </p:cBhvr>
                                      <p:tavLst>
                                        <p:tav tm="0">
                                          <p:val>
                                            <p:fltVal val="0"/>
                                          </p:val>
                                        </p:tav>
                                        <p:tav tm="100000">
                                          <p:val>
                                            <p:strVal val="#ppt_h"/>
                                          </p:val>
                                        </p:tav>
                                      </p:tavLst>
                                    </p:anim>
                                    <p:animEffect transition="in" filter="fade">
                                      <p:cBhvr>
                                        <p:cTn id="87" dur="250"/>
                                        <p:tgtEl>
                                          <p:spTgt spid="134"/>
                                        </p:tgtEl>
                                      </p:cBhvr>
                                    </p:animEffect>
                                  </p:childTnLst>
                                </p:cTn>
                              </p:par>
                            </p:childTnLst>
                          </p:cTn>
                        </p:par>
                        <p:par>
                          <p:cTn id="88" fill="hold">
                            <p:stCondLst>
                              <p:cond delay="3500"/>
                            </p:stCondLst>
                            <p:childTnLst>
                              <p:par>
                                <p:cTn id="89" presetID="53" presetClass="entr" presetSubtype="16" fill="hold" nodeType="afterEffect">
                                  <p:stCondLst>
                                    <p:cond delay="0"/>
                                  </p:stCondLst>
                                  <p:childTnLst>
                                    <p:set>
                                      <p:cBhvr>
                                        <p:cTn id="90" dur="1" fill="hold">
                                          <p:stCondLst>
                                            <p:cond delay="0"/>
                                          </p:stCondLst>
                                        </p:cTn>
                                        <p:tgtEl>
                                          <p:spTgt spid="141"/>
                                        </p:tgtEl>
                                        <p:attrNameLst>
                                          <p:attrName>style.visibility</p:attrName>
                                        </p:attrNameLst>
                                      </p:cBhvr>
                                      <p:to>
                                        <p:strVal val="visible"/>
                                      </p:to>
                                    </p:set>
                                    <p:anim calcmode="lin" valueType="num">
                                      <p:cBhvr>
                                        <p:cTn id="91" dur="250" fill="hold"/>
                                        <p:tgtEl>
                                          <p:spTgt spid="141"/>
                                        </p:tgtEl>
                                        <p:attrNameLst>
                                          <p:attrName>ppt_w</p:attrName>
                                        </p:attrNameLst>
                                      </p:cBhvr>
                                      <p:tavLst>
                                        <p:tav tm="0">
                                          <p:val>
                                            <p:fltVal val="0"/>
                                          </p:val>
                                        </p:tav>
                                        <p:tav tm="100000">
                                          <p:val>
                                            <p:strVal val="#ppt_w"/>
                                          </p:val>
                                        </p:tav>
                                      </p:tavLst>
                                    </p:anim>
                                    <p:anim calcmode="lin" valueType="num">
                                      <p:cBhvr>
                                        <p:cTn id="92" dur="250" fill="hold"/>
                                        <p:tgtEl>
                                          <p:spTgt spid="141"/>
                                        </p:tgtEl>
                                        <p:attrNameLst>
                                          <p:attrName>ppt_h</p:attrName>
                                        </p:attrNameLst>
                                      </p:cBhvr>
                                      <p:tavLst>
                                        <p:tav tm="0">
                                          <p:val>
                                            <p:fltVal val="0"/>
                                          </p:val>
                                        </p:tav>
                                        <p:tav tm="100000">
                                          <p:val>
                                            <p:strVal val="#ppt_h"/>
                                          </p:val>
                                        </p:tav>
                                      </p:tavLst>
                                    </p:anim>
                                    <p:animEffect transition="in" filter="fade">
                                      <p:cBhvr>
                                        <p:cTn id="93" dur="250"/>
                                        <p:tgtEl>
                                          <p:spTgt spid="141"/>
                                        </p:tgtEl>
                                      </p:cBhvr>
                                    </p:animEffect>
                                  </p:childTnLst>
                                </p:cTn>
                              </p:par>
                            </p:childTnLst>
                          </p:cTn>
                        </p:par>
                        <p:par>
                          <p:cTn id="94" fill="hold">
                            <p:stCondLst>
                              <p:cond delay="3750"/>
                            </p:stCondLst>
                            <p:childTnLst>
                              <p:par>
                                <p:cTn id="95" presetID="53" presetClass="entr" presetSubtype="16" fill="hold" nodeType="afterEffect">
                                  <p:stCondLst>
                                    <p:cond delay="0"/>
                                  </p:stCondLst>
                                  <p:childTnLst>
                                    <p:set>
                                      <p:cBhvr>
                                        <p:cTn id="96" dur="1" fill="hold">
                                          <p:stCondLst>
                                            <p:cond delay="0"/>
                                          </p:stCondLst>
                                        </p:cTn>
                                        <p:tgtEl>
                                          <p:spTgt spid="155"/>
                                        </p:tgtEl>
                                        <p:attrNameLst>
                                          <p:attrName>style.visibility</p:attrName>
                                        </p:attrNameLst>
                                      </p:cBhvr>
                                      <p:to>
                                        <p:strVal val="visible"/>
                                      </p:to>
                                    </p:set>
                                    <p:anim calcmode="lin" valueType="num">
                                      <p:cBhvr>
                                        <p:cTn id="97" dur="250" fill="hold"/>
                                        <p:tgtEl>
                                          <p:spTgt spid="155"/>
                                        </p:tgtEl>
                                        <p:attrNameLst>
                                          <p:attrName>ppt_w</p:attrName>
                                        </p:attrNameLst>
                                      </p:cBhvr>
                                      <p:tavLst>
                                        <p:tav tm="0">
                                          <p:val>
                                            <p:fltVal val="0"/>
                                          </p:val>
                                        </p:tav>
                                        <p:tav tm="100000">
                                          <p:val>
                                            <p:strVal val="#ppt_w"/>
                                          </p:val>
                                        </p:tav>
                                      </p:tavLst>
                                    </p:anim>
                                    <p:anim calcmode="lin" valueType="num">
                                      <p:cBhvr>
                                        <p:cTn id="98" dur="250" fill="hold"/>
                                        <p:tgtEl>
                                          <p:spTgt spid="155"/>
                                        </p:tgtEl>
                                        <p:attrNameLst>
                                          <p:attrName>ppt_h</p:attrName>
                                        </p:attrNameLst>
                                      </p:cBhvr>
                                      <p:tavLst>
                                        <p:tav tm="0">
                                          <p:val>
                                            <p:fltVal val="0"/>
                                          </p:val>
                                        </p:tav>
                                        <p:tav tm="100000">
                                          <p:val>
                                            <p:strVal val="#ppt_h"/>
                                          </p:val>
                                        </p:tav>
                                      </p:tavLst>
                                    </p:anim>
                                    <p:animEffect transition="in" filter="fade">
                                      <p:cBhvr>
                                        <p:cTn id="99" dur="250"/>
                                        <p:tgtEl>
                                          <p:spTgt spid="155"/>
                                        </p:tgtEl>
                                      </p:cBhvr>
                                    </p:animEffect>
                                  </p:childTnLst>
                                </p:cTn>
                              </p:par>
                            </p:childTnLst>
                          </p:cTn>
                        </p:par>
                        <p:par>
                          <p:cTn id="100" fill="hold">
                            <p:stCondLst>
                              <p:cond delay="4000"/>
                            </p:stCondLst>
                            <p:childTnLst>
                              <p:par>
                                <p:cTn id="101" presetID="53" presetClass="entr" presetSubtype="16" fill="hold" nodeType="afterEffect">
                                  <p:stCondLst>
                                    <p:cond delay="0"/>
                                  </p:stCondLst>
                                  <p:childTnLst>
                                    <p:set>
                                      <p:cBhvr>
                                        <p:cTn id="102" dur="1" fill="hold">
                                          <p:stCondLst>
                                            <p:cond delay="0"/>
                                          </p:stCondLst>
                                        </p:cTn>
                                        <p:tgtEl>
                                          <p:spTgt spid="175"/>
                                        </p:tgtEl>
                                        <p:attrNameLst>
                                          <p:attrName>style.visibility</p:attrName>
                                        </p:attrNameLst>
                                      </p:cBhvr>
                                      <p:to>
                                        <p:strVal val="visible"/>
                                      </p:to>
                                    </p:set>
                                    <p:anim calcmode="lin" valueType="num">
                                      <p:cBhvr>
                                        <p:cTn id="103" dur="250" fill="hold"/>
                                        <p:tgtEl>
                                          <p:spTgt spid="175"/>
                                        </p:tgtEl>
                                        <p:attrNameLst>
                                          <p:attrName>ppt_w</p:attrName>
                                        </p:attrNameLst>
                                      </p:cBhvr>
                                      <p:tavLst>
                                        <p:tav tm="0">
                                          <p:val>
                                            <p:fltVal val="0"/>
                                          </p:val>
                                        </p:tav>
                                        <p:tav tm="100000">
                                          <p:val>
                                            <p:strVal val="#ppt_w"/>
                                          </p:val>
                                        </p:tav>
                                      </p:tavLst>
                                    </p:anim>
                                    <p:anim calcmode="lin" valueType="num">
                                      <p:cBhvr>
                                        <p:cTn id="104" dur="250" fill="hold"/>
                                        <p:tgtEl>
                                          <p:spTgt spid="175"/>
                                        </p:tgtEl>
                                        <p:attrNameLst>
                                          <p:attrName>ppt_h</p:attrName>
                                        </p:attrNameLst>
                                      </p:cBhvr>
                                      <p:tavLst>
                                        <p:tav tm="0">
                                          <p:val>
                                            <p:fltVal val="0"/>
                                          </p:val>
                                        </p:tav>
                                        <p:tav tm="100000">
                                          <p:val>
                                            <p:strVal val="#ppt_h"/>
                                          </p:val>
                                        </p:tav>
                                      </p:tavLst>
                                    </p:anim>
                                    <p:animEffect transition="in" filter="fade">
                                      <p:cBhvr>
                                        <p:cTn id="105" dur="250"/>
                                        <p:tgtEl>
                                          <p:spTgt spid="175"/>
                                        </p:tgtEl>
                                      </p:cBhvr>
                                    </p:animEffect>
                                  </p:childTnLst>
                                </p:cTn>
                              </p:par>
                            </p:childTnLst>
                          </p:cTn>
                        </p:par>
                        <p:par>
                          <p:cTn id="106" fill="hold">
                            <p:stCondLst>
                              <p:cond delay="4250"/>
                            </p:stCondLst>
                            <p:childTnLst>
                              <p:par>
                                <p:cTn id="107" presetID="53" presetClass="entr" presetSubtype="16" fill="hold" nodeType="afterEffect">
                                  <p:stCondLst>
                                    <p:cond delay="0"/>
                                  </p:stCondLst>
                                  <p:childTnLst>
                                    <p:set>
                                      <p:cBhvr>
                                        <p:cTn id="108" dur="1" fill="hold">
                                          <p:stCondLst>
                                            <p:cond delay="0"/>
                                          </p:stCondLst>
                                        </p:cTn>
                                        <p:tgtEl>
                                          <p:spTgt spid="192"/>
                                        </p:tgtEl>
                                        <p:attrNameLst>
                                          <p:attrName>style.visibility</p:attrName>
                                        </p:attrNameLst>
                                      </p:cBhvr>
                                      <p:to>
                                        <p:strVal val="visible"/>
                                      </p:to>
                                    </p:set>
                                    <p:anim calcmode="lin" valueType="num">
                                      <p:cBhvr>
                                        <p:cTn id="109" dur="250" fill="hold"/>
                                        <p:tgtEl>
                                          <p:spTgt spid="192"/>
                                        </p:tgtEl>
                                        <p:attrNameLst>
                                          <p:attrName>ppt_w</p:attrName>
                                        </p:attrNameLst>
                                      </p:cBhvr>
                                      <p:tavLst>
                                        <p:tav tm="0">
                                          <p:val>
                                            <p:fltVal val="0"/>
                                          </p:val>
                                        </p:tav>
                                        <p:tav tm="100000">
                                          <p:val>
                                            <p:strVal val="#ppt_w"/>
                                          </p:val>
                                        </p:tav>
                                      </p:tavLst>
                                    </p:anim>
                                    <p:anim calcmode="lin" valueType="num">
                                      <p:cBhvr>
                                        <p:cTn id="110" dur="250" fill="hold"/>
                                        <p:tgtEl>
                                          <p:spTgt spid="192"/>
                                        </p:tgtEl>
                                        <p:attrNameLst>
                                          <p:attrName>ppt_h</p:attrName>
                                        </p:attrNameLst>
                                      </p:cBhvr>
                                      <p:tavLst>
                                        <p:tav tm="0">
                                          <p:val>
                                            <p:fltVal val="0"/>
                                          </p:val>
                                        </p:tav>
                                        <p:tav tm="100000">
                                          <p:val>
                                            <p:strVal val="#ppt_h"/>
                                          </p:val>
                                        </p:tav>
                                      </p:tavLst>
                                    </p:anim>
                                    <p:animEffect transition="in" filter="fade">
                                      <p:cBhvr>
                                        <p:cTn id="111" dur="25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8</a:t>
            </a:fld>
            <a:endParaRPr lang="ru-RU"/>
          </a:p>
        </p:txBody>
      </p:sp>
      <p:sp>
        <p:nvSpPr>
          <p:cNvPr id="5" name="Прямоугольник 4"/>
          <p:cNvSpPr/>
          <p:nvPr/>
        </p:nvSpPr>
        <p:spPr>
          <a:xfrm>
            <a:off x="1571625" y="128202"/>
            <a:ext cx="6648450"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800" dirty="0">
                <a:solidFill>
                  <a:schemeClr val="bg1"/>
                </a:solidFill>
                <a:cs typeface="Arial" panose="020B0604020202020204" pitchFamily="34" charset="0"/>
              </a:rPr>
              <a:t>International </a:t>
            </a:r>
            <a:r>
              <a:rPr lang="en-US" sz="2800" dirty="0">
                <a:solidFill>
                  <a:schemeClr val="bg1"/>
                </a:solidFill>
                <a:cs typeface="Calibri"/>
              </a:rPr>
              <a:t>Cooperation</a:t>
            </a:r>
          </a:p>
          <a:p>
            <a:pPr algn="ctr" eaLnBrk="0" hangingPunct="0"/>
            <a:r>
              <a:rPr lang="en-US" sz="2800" dirty="0" smtClean="0">
                <a:solidFill>
                  <a:schemeClr val="bg1"/>
                </a:solidFill>
                <a:ea typeface="+mj-ea"/>
                <a:cs typeface="+mj-cs"/>
              </a:rPr>
              <a:t>And Events </a:t>
            </a:r>
            <a:endParaRPr lang="en-US" sz="2800" dirty="0">
              <a:solidFill>
                <a:schemeClr val="bg1"/>
              </a:solidFill>
              <a:ea typeface="+mj-ea"/>
              <a:cs typeface="+mj-cs"/>
            </a:endParaRPr>
          </a:p>
        </p:txBody>
      </p:sp>
      <p:sp>
        <p:nvSpPr>
          <p:cNvPr id="6" name="Прямоугольник 5"/>
          <p:cNvSpPr/>
          <p:nvPr/>
        </p:nvSpPr>
        <p:spPr>
          <a:xfrm>
            <a:off x="267854" y="1827657"/>
            <a:ext cx="8609446" cy="3754874"/>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nSpc>
                <a:spcPct val="150000"/>
              </a:lnSpc>
            </a:pPr>
            <a:r>
              <a:rPr lang="en-US" sz="2000" dirty="0" smtClean="0">
                <a:solidFill>
                  <a:schemeClr val="bg1"/>
                </a:solidFill>
              </a:rPr>
              <a:t>Youth </a:t>
            </a:r>
            <a:r>
              <a:rPr lang="en-US" sz="2000" dirty="0">
                <a:solidFill>
                  <a:schemeClr val="bg1"/>
                </a:solidFill>
              </a:rPr>
              <a:t>Section counts up to 20 annual events such as:</a:t>
            </a:r>
            <a:endParaRPr lang="ru-RU" sz="2000" dirty="0">
              <a:solidFill>
                <a:schemeClr val="bg1"/>
              </a:solidFill>
            </a:endParaRPr>
          </a:p>
          <a:p>
            <a:pPr marL="285750" indent="-285750">
              <a:lnSpc>
                <a:spcPct val="150000"/>
              </a:lnSpc>
              <a:buFont typeface="Wingdings" panose="05000000000000000000" pitchFamily="2" charset="2"/>
              <a:buChar char="§"/>
            </a:pPr>
            <a:r>
              <a:rPr lang="en-US" sz="2000" dirty="0" smtClean="0">
                <a:solidFill>
                  <a:schemeClr val="bg1"/>
                </a:solidFill>
              </a:rPr>
              <a:t>Competitions</a:t>
            </a:r>
          </a:p>
          <a:p>
            <a:pPr marL="285750" indent="-285750">
              <a:lnSpc>
                <a:spcPct val="150000"/>
              </a:lnSpc>
              <a:buFont typeface="Wingdings" panose="05000000000000000000" pitchFamily="2" charset="2"/>
              <a:buChar char="§"/>
            </a:pPr>
            <a:r>
              <a:rPr lang="en-US" sz="2000" dirty="0" smtClean="0">
                <a:solidFill>
                  <a:schemeClr val="bg1"/>
                </a:solidFill>
              </a:rPr>
              <a:t>Conferences </a:t>
            </a:r>
            <a:endParaRPr lang="en-US" sz="2000" dirty="0">
              <a:solidFill>
                <a:schemeClr val="bg1"/>
              </a:solidFill>
            </a:endParaRPr>
          </a:p>
          <a:p>
            <a:pPr marL="285750" indent="-285750">
              <a:lnSpc>
                <a:spcPct val="150000"/>
              </a:lnSpc>
              <a:buFont typeface="Wingdings" panose="05000000000000000000" pitchFamily="2" charset="2"/>
              <a:buChar char="§"/>
            </a:pPr>
            <a:r>
              <a:rPr lang="en-US" sz="2000" dirty="0" smtClean="0">
                <a:solidFill>
                  <a:schemeClr val="bg1"/>
                </a:solidFill>
              </a:rPr>
              <a:t>Round-table</a:t>
            </a:r>
            <a:r>
              <a:rPr lang="ru-RU" sz="2000" dirty="0" smtClean="0">
                <a:solidFill>
                  <a:schemeClr val="bg1"/>
                </a:solidFill>
              </a:rPr>
              <a:t> </a:t>
            </a:r>
            <a:r>
              <a:rPr lang="en-US" sz="2000" dirty="0">
                <a:solidFill>
                  <a:schemeClr val="bg1"/>
                </a:solidFill>
              </a:rPr>
              <a:t>meetings </a:t>
            </a:r>
          </a:p>
          <a:p>
            <a:pPr marL="285750" indent="-285750">
              <a:lnSpc>
                <a:spcPct val="150000"/>
              </a:lnSpc>
              <a:buFont typeface="Wingdings" panose="05000000000000000000" pitchFamily="2" charset="2"/>
              <a:buChar char="§"/>
            </a:pPr>
            <a:r>
              <a:rPr lang="en-US" sz="2000" dirty="0">
                <a:solidFill>
                  <a:schemeClr val="bg1"/>
                </a:solidFill>
              </a:rPr>
              <a:t>Open lectures of CIGRE sub-committees representatives for students</a:t>
            </a:r>
            <a:endParaRPr lang="en-US" sz="2000" b="0" dirty="0">
              <a:solidFill>
                <a:schemeClr val="bg1"/>
              </a:solidFill>
            </a:endParaRPr>
          </a:p>
          <a:p>
            <a:pPr>
              <a:lnSpc>
                <a:spcPct val="150000"/>
              </a:lnSpc>
            </a:pPr>
            <a:r>
              <a:rPr lang="en-US" sz="2000" b="0" dirty="0">
                <a:solidFill>
                  <a:schemeClr val="bg1"/>
                </a:solidFill>
              </a:rPr>
              <a:t>and other events aimed at attracting young people to scientific, technical and project activities in power </a:t>
            </a:r>
            <a:r>
              <a:rPr lang="en-US" sz="2000" b="0" dirty="0" smtClean="0">
                <a:solidFill>
                  <a:schemeClr val="bg1"/>
                </a:solidFill>
              </a:rPr>
              <a:t>industry</a:t>
            </a:r>
            <a:endParaRPr lang="ru-RU" sz="2000" b="0" dirty="0">
              <a:solidFill>
                <a:schemeClr val="bg1"/>
              </a:solidFill>
            </a:endParaRPr>
          </a:p>
          <a:p>
            <a:pPr marL="171450" indent="-171450">
              <a:buFont typeface="Wingdings" panose="05000000000000000000" pitchFamily="2" charset="2"/>
              <a:buChar char="§"/>
            </a:pPr>
            <a:endParaRPr lang="ru-RU" sz="1400" b="0" dirty="0">
              <a:latin typeface="+mn-lt"/>
              <a:cs typeface="Arial" panose="020B0604020202020204" pitchFamily="34" charset="0"/>
            </a:endParaRPr>
          </a:p>
          <a:p>
            <a:pPr marL="171450" indent="-171450">
              <a:buFont typeface="Wingdings" panose="05000000000000000000" pitchFamily="2" charset="2"/>
              <a:buChar char="§"/>
            </a:pPr>
            <a:endParaRPr lang="ru-RU" sz="1400" b="0" dirty="0">
              <a:latin typeface="+mn-lt"/>
              <a:cs typeface="Arial" panose="020B0604020202020204" pitchFamily="34" charset="0"/>
            </a:endParaRPr>
          </a:p>
        </p:txBody>
      </p:sp>
    </p:spTree>
    <p:extLst>
      <p:ext uri="{BB962C8B-B14F-4D97-AF65-F5344CB8AC3E}">
        <p14:creationId xmlns:p14="http://schemas.microsoft.com/office/powerpoint/2010/main" val="29772812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73EA9C31-2C51-4A04-AEEE-89EA0BECB59B}" type="slidenum">
              <a:rPr lang="ru-RU" smtClean="0"/>
              <a:pPr>
                <a:defRPr/>
              </a:pPr>
              <a:t>9</a:t>
            </a:fld>
            <a:endParaRPr lang="ru-RU" dirty="0"/>
          </a:p>
        </p:txBody>
      </p:sp>
      <p:sp>
        <p:nvSpPr>
          <p:cNvPr id="3" name="Прямоугольник 2"/>
          <p:cNvSpPr/>
          <p:nvPr/>
        </p:nvSpPr>
        <p:spPr>
          <a:xfrm>
            <a:off x="1571625" y="128202"/>
            <a:ext cx="6648450" cy="776674"/>
          </a:xfrm>
          <a:prstGeom prst="rect">
            <a:avLst/>
          </a:prstGeom>
          <a:noFill/>
          <a:ln w="9525">
            <a:noFill/>
            <a:miter lim="800000"/>
            <a:headEnd/>
            <a:tailEnd/>
          </a:ln>
          <a:effectLst>
            <a:outerShdw dist="35921" dir="2700000" algn="ctr" rotWithShape="0">
              <a:srgbClr val="006600"/>
            </a:outerShdw>
          </a:effectLst>
        </p:spPr>
        <p:txBody>
          <a:bodyPr vert="horz" wrap="square" lIns="91440" tIns="45720" rIns="91440" bIns="45720" numCol="1" anchor="ctr" anchorCtr="0" compatLnSpc="1">
            <a:prstTxWarp prst="textNoShape">
              <a:avLst/>
            </a:prstTxWarp>
          </a:bodyPr>
          <a:lstStyle/>
          <a:p>
            <a:pPr algn="ctr" eaLnBrk="0" hangingPunct="0"/>
            <a:r>
              <a:rPr lang="en-US" sz="2800" dirty="0">
                <a:solidFill>
                  <a:schemeClr val="bg1"/>
                </a:solidFill>
                <a:ea typeface="+mj-ea"/>
                <a:cs typeface="+mj-cs"/>
              </a:rPr>
              <a:t>World Festival of Youth and Students 2017</a:t>
            </a:r>
          </a:p>
        </p:txBody>
      </p:sp>
      <p:pic>
        <p:nvPicPr>
          <p:cNvPr id="4098" name="Picture 2" descr="https://mgimo.ru/upload/iblock/b9c/wfys_sl.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84825" y="1230577"/>
            <a:ext cx="2451100" cy="1634067"/>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6" descr="blob:https://web.whatsapp.com/59e566e3-a3e3-44f4-86aa-63f87141fe4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blob:https://web.whatsapp.com/59e566e3-a3e3-44f4-86aa-63f87141fe42"/>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blob:https://web.whatsapp.com/59e566e3-a3e3-44f4-86aa-63f87141fe42"/>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4107" name="Picture 1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895850" y="3127375"/>
            <a:ext cx="3911600" cy="2933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Прямоугольник 10"/>
          <p:cNvSpPr/>
          <p:nvPr/>
        </p:nvSpPr>
        <p:spPr>
          <a:xfrm>
            <a:off x="504999" y="4403852"/>
            <a:ext cx="3949700" cy="1754326"/>
          </a:xfrm>
          <a:prstGeom prst="rect">
            <a:avLst/>
          </a:prstGeom>
          <a:gradFill>
            <a:gsLst>
              <a:gs pos="55000">
                <a:srgbClr val="009641"/>
              </a:gs>
              <a:gs pos="0">
                <a:srgbClr val="007E50"/>
              </a:gs>
            </a:gsLst>
          </a:gradFill>
        </p:spPr>
        <p:style>
          <a:lnRef idx="1">
            <a:schemeClr val="accent3"/>
          </a:lnRef>
          <a:fillRef idx="2">
            <a:schemeClr val="accent3"/>
          </a:fillRef>
          <a:effectRef idx="1">
            <a:schemeClr val="accent3"/>
          </a:effectRef>
          <a:fontRef idx="minor">
            <a:schemeClr val="dk1"/>
          </a:fontRef>
        </p:style>
        <p:txBody>
          <a:bodyPr wrap="square" anchor="t">
            <a:spAutoFit/>
          </a:bodyPr>
          <a:lstStyle/>
          <a:p>
            <a:pPr algn="just">
              <a:lnSpc>
                <a:spcPct val="150000"/>
              </a:lnSpc>
            </a:pPr>
            <a:r>
              <a:rPr lang="en-US" sz="1800" dirty="0">
                <a:solidFill>
                  <a:schemeClr val="bg1"/>
                </a:solidFill>
              </a:rPr>
              <a:t>At the Festival in Sochi CIGRE was represented by International Delegates from England, </a:t>
            </a:r>
            <a:r>
              <a:rPr lang="en-US" sz="1800" dirty="0" smtClean="0">
                <a:solidFill>
                  <a:schemeClr val="bg1"/>
                </a:solidFill>
              </a:rPr>
              <a:t>France, </a:t>
            </a:r>
            <a:r>
              <a:rPr lang="en-US" sz="1800" dirty="0">
                <a:solidFill>
                  <a:schemeClr val="bg1"/>
                </a:solidFill>
              </a:rPr>
              <a:t>Australia, </a:t>
            </a:r>
            <a:r>
              <a:rPr lang="en-US" sz="1800" dirty="0" smtClean="0">
                <a:solidFill>
                  <a:schemeClr val="bg1"/>
                </a:solidFill>
              </a:rPr>
              <a:t>Malaysia </a:t>
            </a:r>
            <a:r>
              <a:rPr lang="en-US" sz="1800" dirty="0">
                <a:solidFill>
                  <a:schemeClr val="bg1"/>
                </a:solidFill>
              </a:rPr>
              <a:t>and </a:t>
            </a:r>
            <a:r>
              <a:rPr lang="en-US" sz="1800" dirty="0" smtClean="0">
                <a:solidFill>
                  <a:schemeClr val="bg1"/>
                </a:solidFill>
              </a:rPr>
              <a:t>Russia</a:t>
            </a:r>
            <a:endParaRPr lang="en-US" sz="1800" dirty="0">
              <a:solidFill>
                <a:schemeClr val="bg1"/>
              </a:solidFill>
            </a:endParaRPr>
          </a:p>
        </p:txBody>
      </p:sp>
      <p:pic>
        <p:nvPicPr>
          <p:cNvPr id="1026" name="Picture 2" descr="C:\Users\SerovDM\Downloads\f436add2.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07975" y="1224227"/>
            <a:ext cx="4146724" cy="2687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280775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Слайд 1 - &amp;quot;Российский национальный комитет &amp;#x0D;&amp;#x0A;Международного Совета по большим электрическим системам высокого напряжения (РНК С&quot;/&gt;&lt;property id=&quot;20307&quot; value=&quot;256&quot;/&gt;&lt;/object&gt;&lt;object type=&quot;3&quot; unique_id=&quot;11935&quot;&gt;&lt;property id=&quot;20148&quot; value=&quot;5&quot;/&gt;&lt;property id=&quot;20300&quot; value=&quot;Слайд 2 - &amp;quot;1. Основные результаты деятельности СИГРЭ за 2009-2011 гг.&amp;quot;&quot;/&gt;&lt;property id=&quot;20307&quot; value=&quot;257&quot;/&gt;&lt;/object&gt;&lt;object type=&quot;3&quot; unique_id=&quot;11937&quot;&gt;&lt;property id=&quot;20148&quot; value=&quot;5&quot;/&gt;&lt;property id=&quot;20300&quot; value=&quot;Слайд 4 - &amp;quot;1.2. Структура СИГРЭ&amp;quot;&quot;/&gt;&lt;property id=&quot;20307&quot; value=&quot;259&quot;/&gt;&lt;/object&gt;&lt;object type=&quot;3&quot; unique_id=&quot;11938&quot;&gt;&lt;property id=&quot;20148&quot; value=&quot;5&quot;/&gt;&lt;property id=&quot;20300&quot; value=&quot;Слайд 5 - &amp;quot;1.3. Деятельность административных органов СИГРЭ  &amp;quot;&quot;/&gt;&lt;property id=&quot;20307&quot; value=&quot;260&quot;/&gt;&lt;/object&gt;&lt;object type=&quot;3&quot; unique_id=&quot;11939&quot;&gt;&lt;property id=&quot;20148&quot; value=&quot;5&quot;/&gt;&lt;property id=&quot;20300&quot; value=&quot;Слайд 6 - &amp;quot;1.4. Финансово-бюджетное состояние СИГРЭ&amp;quot;&quot;/&gt;&lt;property id=&quot;20307&quot; value=&quot;261&quot;/&gt;&lt;/object&gt;&lt;object type=&quot;3&quot; unique_id=&quot;11940&quot;&gt;&lt;property id=&quot;20148&quot; value=&quot;5&quot;/&gt;&lt;property id=&quot;20300&quot; value=&quot;Слайд 7 - &amp;quot;1.5. Мероприятия СИГРЭ по сокращению бюджетного дефицита&amp;quot;&quot;/&gt;&lt;property id=&quot;20307&quot; value=&quot;262&quot;/&gt;&lt;/object&gt;&lt;object type=&quot;3&quot; unique_id=&quot;11941&quot;&gt;&lt;property id=&quot;20148&quot; value=&quot;5&quot;/&gt;&lt;property id=&quot;20300&quot; value=&quot;Слайд 8 - &amp;quot;1.6. Научно-исследовательская деятельность СИГРЭ&amp;quot;&quot;/&gt;&lt;property id=&quot;20307&quot; value=&quot;263&quot;/&gt;&lt;/object&gt;&lt;object type=&quot;3&quot; unique_id=&quot;11942&quot;&gt;&lt;property id=&quot;20148&quot; value=&quot;5&quot;/&gt;&lt;property id=&quot;20300&quot; value=&quot;Слайд 9 - &amp;quot;1.7. Научно-исследовательские мероприятия СИГРЭ&amp;quot;&quot;/&gt;&lt;property id=&quot;20307&quot; value=&quot;264&quot;/&gt;&lt;/object&gt;&lt;object type=&quot;3&quot; unique_id=&quot;11943&quot;&gt;&lt;property id=&quot;20148&quot; value=&quot;5&quot;/&gt;&lt;property id=&quot;20300&quot; value=&quot;Слайд 10 - &amp;quot;1.8. Итоги 43-й сессии СИГРЭ &amp;#x0D;&amp;#x0A;(22-27 августа 2010 г., Париж)&amp;quot;&quot;/&gt;&lt;property id=&quot;20307&quot; value=&quot;265&quot;/&gt;&lt;/object&gt;&lt;object type=&quot;3&quot; unique_id=&quot;11944&quot;&gt;&lt;property id=&quot;20148&quot; value=&quot;5&quot;/&gt;&lt;property id=&quot;20300&quot; value=&quot;Слайд 11 - &amp;quot;1.9. Информационная деятельность СИГРЭ&amp;quot;&quot;/&gt;&lt;property id=&quot;20307&quot; value=&quot;266&quot;/&gt;&lt;/object&gt;&lt;object type=&quot;3&quot; unique_id=&quot;11945&quot;&gt;&lt;property id=&quot;20148&quot; value=&quot;5&quot;/&gt;&lt;property id=&quot;20300&quot; value=&quot;Слайд 12 - &amp;quot;1.10. Стратегия СИГРЭ на 2010-2012 гг. (утвержденная на Генеральной Ассамблее 23 августа 2010 г.)&amp;quot;&quot;/&gt;&lt;property id=&quot;20307&quot; value=&quot;267&quot;/&gt;&lt;/object&gt;&lt;object type=&quot;3&quot; unique_id=&quot;11947&quot;&gt;&lt;property id=&quot;20148&quot; value=&quot;5&quot;/&gt;&lt;property id=&quot;20300&quot; value=&quot;Слайд 13 - &amp;quot;2. Основные результаты деятельности &amp;#x0D;&amp;#x0A;РНК СИГРЭ за 2009-2011 гг.&amp;quot;&quot;/&gt;&lt;property id=&quot;20307&quot; value=&quot;269&quot;/&gt;&lt;/object&gt;&lt;object type=&quot;3&quot; unique_id=&quot;11948&quot;&gt;&lt;property id=&quot;20148&quot; value=&quot;5&quot;/&gt;&lt;property id=&quot;20300&quot; value=&quot;Слайд 14 - &amp;quot;2.1. Финансово-бюджетное состояние &amp;#x0D;&amp;#x0A;РНК СИГРЭ&amp;quot;&quot;/&gt;&lt;property id=&quot;20307&quot; value=&quot;270&quot;/&gt;&lt;/object&gt;&lt;object type=&quot;3&quot; unique_id=&quot;11949&quot;&gt;&lt;property id=&quot;20148&quot; value=&quot;5&quot;/&gt;&lt;property id=&quot;20300&quot; value=&quot;Слайд 15 - &amp;quot;2.2. Научно-исследовательская деятельность РНК СИГРЭ&amp;quot;&quot;/&gt;&lt;property id=&quot;20307&quot; value=&quot;271&quot;/&gt;&lt;/object&gt;&lt;object type=&quot;3&quot; unique_id=&quot;11950&quot;&gt;&lt;property id=&quot;20148&quot; value=&quot;5&quot;/&gt;&lt;property id=&quot;20300&quot; value=&quot;Слайд 16 - &amp;quot;2.3. Мероприятия, организованные &amp;#x0D;&amp;#x0A;РНК СИГРЭ в 2009-2011 гг. &amp;quot;&quot;/&gt;&lt;property id=&quot;20307&quot; value=&quot;272&quot;/&gt;&lt;/object&gt;&lt;object type=&quot;3&quot; unique_id=&quot;11951&quot;&gt;&lt;property id=&quot;20148&quot; value=&quot;5&quot;/&gt;&lt;property id=&quot;20300&quot; value=&quot;Слайд 17 - &amp;quot;2.4. Мероприятия, поддержанные&amp;#x0D;&amp;#x0A;РНК СИГРЭ в 2009-2011 гг.&amp;quot;&quot;/&gt;&lt;property id=&quot;20307&quot; value=&quot;273&quot;/&gt;&lt;/object&gt;&lt;object type=&quot;3&quot; unique_id=&quot;11952&quot;&gt;&lt;property id=&quot;20148&quot; value=&quot;5&quot;/&gt;&lt;property id=&quot;20300&quot; value=&quot;Слайд 18 - &amp;quot;2.5. Подготовка к 44-й сессии СИГРЭ в 2012 г.&amp;quot;&quot;/&gt;&lt;property id=&quot;20307&quot; value=&quot;274&quot;/&gt;&lt;/object&gt;&lt;object type=&quot;3&quot; unique_id=&quot;11953&quot;&gt;&lt;property id=&quot;20148&quot; value=&quot;5&quot;/&gt;&lt;property id=&quot;20300&quot; value=&quot;Слайд 19 - &amp;quot;2.6. Информационная деятельность &amp;#x0D;&amp;#x0A;РНК СИГРЭ&amp;quot;&quot;/&gt;&lt;property id=&quot;20307&quot; value=&quot;275&quot;/&gt;&lt;/object&gt;&lt;object type=&quot;3&quot; unique_id=&quot;11954&quot;&gt;&lt;property id=&quot;20148&quot; value=&quot;5&quot;/&gt;&lt;property id=&quot;20300&quot; value=&quot;Слайд 20 - &amp;quot;3.1. Задачи РНК СИГРЭ на 2011-2012 гг.&amp;quot;&quot;/&gt;&lt;property id=&quot;20307&quot; value=&quot;276&quot;/&gt;&lt;/object&gt;&lt;object type=&quot;3&quot; unique_id=&quot;11955&quot;&gt;&lt;property id=&quot;20148&quot; value=&quot;5&quot;/&gt;&lt;property id=&quot;20300&quot; value=&quot;Слайд 21 - &amp;quot;3.2. Задачи РНК СИГРЭ на 2011-2012 гг.&amp;quot;&quot;/&gt;&lt;property id=&quot;20307&quot; value=&quot;277&quot;/&gt;&lt;/object&gt;&lt;object type=&quot;3&quot; unique_id=&quot;11957&quot;&gt;&lt;property id=&quot;20148&quot; value=&quot;5&quot;/&gt;&lt;property id=&quot;20300&quot; value=&quot;Слайд 25 - &amp;quot;Структура РНК СИГРЭ&amp;quot;&quot;/&gt;&lt;property id=&quot;20307&quot; value=&quot;279&quot;/&gt;&lt;/object&gt;&lt;object type=&quot;3&quot; unique_id=&quot;11958&quot;&gt;&lt;property id=&quot;20148&quot; value=&quot;5&quot;/&gt;&lt;property id=&quot;20300&quot; value=&quot;Слайд 26 - &amp;quot;Состав Президиума РНК СИГРЭ&amp;quot;&quot;/&gt;&lt;property id=&quot;20307&quot; value=&quot;280&quot;/&gt;&lt;/object&gt;&lt;object type=&quot;3&quot; unique_id=&quot;11959&quot;&gt;&lt;property id=&quot;20148&quot; value=&quot;5&quot;/&gt;&lt;property id=&quot;20300&quot; value=&quot;Слайд 27 - &amp;quot;Исследовательские комитеты СИГРЭ&amp;quot;&quot;/&gt;&lt;property id=&quot;20307&quot; value=&quot;281&quot;/&gt;&lt;/object&gt;&lt;object type=&quot;3&quot; unique_id=&quot;12062&quot;&gt;&lt;property id=&quot;20148&quot; value=&quot;5&quot;/&gt;&lt;property id=&quot;20300&quot; value=&quot;Слайд 3 - &amp;quot;1.1. Организационное развитие СИГРЭ&amp;#x0D;&amp;#x0A;(по состоянию на 27.04.2011 г.) &amp;quot;&quot;/&gt;&lt;property id=&quot;20307&quot; value=&quot;282&quot;/&gt;&lt;/object&gt;&lt;object type=&quot;3&quot; unique_id=&quot;12511&quot;&gt;&lt;property id=&quot;20148&quot; value=&quot;5&quot;/&gt;&lt;property id=&quot;20300&quot; value=&quot;Слайд 22 - &amp;quot;3.3. Наиболее важные международные мероприятия СИГРЭ в 2011-2012 гг.&amp;quot;&quot;/&gt;&lt;property id=&quot;20307&quot; value=&quot;283&quot;/&gt;&lt;/object&gt;&lt;object type=&quot;3&quot; unique_id=&quot;12701&quot;&gt;&lt;property id=&quot;20148&quot; value=&quot;5&quot;/&gt;&lt;property id=&quot;20300&quot; value=&quot;Слайд 24 - &amp;quot;Спасибо за внимание!&amp;quot;&quot;/&gt;&lt;property id=&quot;20307&quot; value=&quot;284&quot;/&gt;&lt;/object&gt;&lt;object type=&quot;3&quot; unique_id=&quot;13038&quot;&gt;&lt;property id=&quot;20148&quot; value=&quot;5&quot;/&gt;&lt;property id=&quot;20300&quot; value=&quot;Слайд 23 - &amp;quot;3.3. Наиболее важные международные мероприятия СИГРЭ в 2011-2012 гг.&amp;quot;&quot;/&gt;&lt;property id=&quot;20307&quot; value=&quot;285&quot;/&gt;&lt;/object&gt;&lt;/object&gt;&lt;/object&gt;&lt;/database&gt;"/>
  <p:tag name="SECTOMILLISECCONVERTED" val="1"/>
</p:tagLst>
</file>

<file path=ppt/theme/theme1.xml><?xml version="1.0" encoding="utf-8"?>
<a:theme xmlns:a="http://schemas.openxmlformats.org/drawingml/2006/main" name="3_Office Theme">
  <a:themeElements>
    <a:clrScheme name="FGC - Blue">
      <a:dk1>
        <a:sysClr val="windowText" lastClr="000000"/>
      </a:dk1>
      <a:lt1>
        <a:sysClr val="window" lastClr="FFFFFF"/>
      </a:lt1>
      <a:dk2>
        <a:srgbClr val="1F497D"/>
      </a:dk2>
      <a:lt2>
        <a:srgbClr val="EEECE1"/>
      </a:lt2>
      <a:accent1>
        <a:srgbClr val="004990"/>
      </a:accent1>
      <a:accent2>
        <a:srgbClr val="C0504D"/>
      </a:accent2>
      <a:accent3>
        <a:srgbClr val="9BBB59"/>
      </a:accent3>
      <a:accent4>
        <a:srgbClr val="8064A2"/>
      </a:accent4>
      <a:accent5>
        <a:srgbClr val="4BACC6"/>
      </a:accent5>
      <a:accent6>
        <a:srgbClr val="938953"/>
      </a:accent6>
      <a:hlink>
        <a:srgbClr val="0000FF"/>
      </a:hlink>
      <a:folHlink>
        <a:srgbClr val="800080"/>
      </a:folHlink>
    </a:clrScheme>
    <a:fontScheme name="FGC">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bodyPr/>
      <a:lstStyle/>
      <a:style>
        <a:lnRef idx="3">
          <a:schemeClr val="accent1"/>
        </a:lnRef>
        <a:fillRef idx="0">
          <a:schemeClr val="accent1"/>
        </a:fillRef>
        <a:effectRef idx="2">
          <a:schemeClr val="accent1"/>
        </a:effectRef>
        <a:fontRef idx="minor">
          <a:schemeClr val="tx1"/>
        </a:fontRef>
      </a:style>
    </a:ln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20870</TotalTime>
  <Words>637</Words>
  <Application>Microsoft Office PowerPoint</Application>
  <PresentationFormat>Экран (4:3)</PresentationFormat>
  <Paragraphs>109</Paragraphs>
  <Slides>18</Slides>
  <Notes>4</Notes>
  <HiddenSlides>0</HiddenSlides>
  <MMClips>0</MMClips>
  <ScaleCrop>false</ScaleCrop>
  <HeadingPairs>
    <vt:vector size="4" baseType="variant">
      <vt:variant>
        <vt:lpstr>Тема</vt:lpstr>
      </vt:variant>
      <vt:variant>
        <vt:i4>2</vt:i4>
      </vt:variant>
      <vt:variant>
        <vt:lpstr>Заголовки слайдов</vt:lpstr>
      </vt:variant>
      <vt:variant>
        <vt:i4>18</vt:i4>
      </vt:variant>
    </vt:vector>
  </HeadingPairs>
  <TitlesOfParts>
    <vt:vector size="20" baseType="lpstr">
      <vt:lpstr>3_Office Theme</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Conseil International des Grands Réseaux Électriques - CIGRE</dc:title>
  <dc:creator>Коновалов Михаил В. - админ</dc:creator>
  <cp:lastModifiedBy>Гофман</cp:lastModifiedBy>
  <cp:revision>579</cp:revision>
  <cp:lastPrinted>2017-12-12T09:50:23Z</cp:lastPrinted>
  <dcterms:created xsi:type="dcterms:W3CDTF">2010-09-29T09:16:49Z</dcterms:created>
  <dcterms:modified xsi:type="dcterms:W3CDTF">2018-11-06T10:56:58Z</dcterms:modified>
</cp:coreProperties>
</file>