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1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BE27C3-B2FF-46DA-98B9-E83940F300B1}" type="doc">
      <dgm:prSet loTypeId="urn:microsoft.com/office/officeart/2005/8/layout/hierarchy4" loCatId="relationship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zh-CN" altLang="en-US"/>
        </a:p>
      </dgm:t>
    </dgm:pt>
    <dgm:pt modelId="{A80B8112-BBE3-4181-AB2A-BAE1087BC002}">
      <dgm:prSet/>
      <dgm:spPr>
        <a:gradFill flip="none" rotWithShape="0">
          <a:gsLst>
            <a:gs pos="0">
              <a:srgbClr val="449E4A">
                <a:shade val="30000"/>
                <a:satMod val="115000"/>
              </a:srgbClr>
            </a:gs>
            <a:gs pos="50000">
              <a:srgbClr val="449E4A">
                <a:shade val="67500"/>
                <a:satMod val="115000"/>
              </a:srgbClr>
            </a:gs>
            <a:gs pos="100000">
              <a:srgbClr val="449E4A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lang="fr-FR" b="1" dirty="0" smtClean="0"/>
            <a:t>Title of your presentation</a:t>
          </a:r>
          <a:endParaRPr lang="zh-CN" b="1" dirty="0"/>
        </a:p>
      </dgm:t>
    </dgm:pt>
    <dgm:pt modelId="{DCC7B071-A1E2-4908-A0FE-F43650AFE83B}" type="parTrans" cxnId="{F9CEE44A-5AB0-4A02-AF60-6323484B5259}">
      <dgm:prSet/>
      <dgm:spPr/>
      <dgm:t>
        <a:bodyPr/>
        <a:lstStyle/>
        <a:p>
          <a:endParaRPr lang="zh-CN" altLang="en-US" b="1"/>
        </a:p>
      </dgm:t>
    </dgm:pt>
    <dgm:pt modelId="{4778BA82-B4C0-47C4-B241-9E338F83D973}" type="sibTrans" cxnId="{F9CEE44A-5AB0-4A02-AF60-6323484B5259}">
      <dgm:prSet/>
      <dgm:spPr/>
      <dgm:t>
        <a:bodyPr/>
        <a:lstStyle/>
        <a:p>
          <a:endParaRPr lang="zh-CN" altLang="en-US" b="1"/>
        </a:p>
      </dgm:t>
    </dgm:pt>
    <dgm:pt modelId="{2269D23A-4C70-4214-9F52-3732493F0E00}" type="pres">
      <dgm:prSet presAssocID="{C4BE27C3-B2FF-46DA-98B9-E83940F300B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0CF99F70-6FE4-4231-9367-4E13E3635D21}" type="pres">
      <dgm:prSet presAssocID="{A80B8112-BBE3-4181-AB2A-BAE1087BC002}" presName="vertOne" presStyleCnt="0"/>
      <dgm:spPr/>
    </dgm:pt>
    <dgm:pt modelId="{2C6E8889-D82F-4244-B9AE-CF0BD4DA7204}" type="pres">
      <dgm:prSet presAssocID="{A80B8112-BBE3-4181-AB2A-BAE1087BC00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D83E16B-6B66-453D-B1C0-95982E51635F}" type="pres">
      <dgm:prSet presAssocID="{A80B8112-BBE3-4181-AB2A-BAE1087BC002}" presName="horzOne" presStyleCnt="0"/>
      <dgm:spPr/>
    </dgm:pt>
  </dgm:ptLst>
  <dgm:cxnLst>
    <dgm:cxn modelId="{8D989C27-9955-46C3-89AD-3B0CE7859CFE}" type="presOf" srcId="{A80B8112-BBE3-4181-AB2A-BAE1087BC002}" destId="{2C6E8889-D82F-4244-B9AE-CF0BD4DA7204}" srcOrd="0" destOrd="0" presId="urn:microsoft.com/office/officeart/2005/8/layout/hierarchy4"/>
    <dgm:cxn modelId="{F9CEE44A-5AB0-4A02-AF60-6323484B5259}" srcId="{C4BE27C3-B2FF-46DA-98B9-E83940F300B1}" destId="{A80B8112-BBE3-4181-AB2A-BAE1087BC002}" srcOrd="0" destOrd="0" parTransId="{DCC7B071-A1E2-4908-A0FE-F43650AFE83B}" sibTransId="{4778BA82-B4C0-47C4-B241-9E338F83D973}"/>
    <dgm:cxn modelId="{282F3110-F84F-4F26-892B-34FC0AF39AE3}" type="presOf" srcId="{C4BE27C3-B2FF-46DA-98B9-E83940F300B1}" destId="{2269D23A-4C70-4214-9F52-3732493F0E00}" srcOrd="0" destOrd="0" presId="urn:microsoft.com/office/officeart/2005/8/layout/hierarchy4"/>
    <dgm:cxn modelId="{788C7039-E1E3-4830-863F-C1D81B018EB9}" type="presParOf" srcId="{2269D23A-4C70-4214-9F52-3732493F0E00}" destId="{0CF99F70-6FE4-4231-9367-4E13E3635D21}" srcOrd="0" destOrd="0" presId="urn:microsoft.com/office/officeart/2005/8/layout/hierarchy4"/>
    <dgm:cxn modelId="{3C12F872-E04F-495F-8E11-B017BF94444D}" type="presParOf" srcId="{0CF99F70-6FE4-4231-9367-4E13E3635D21}" destId="{2C6E8889-D82F-4244-B9AE-CF0BD4DA7204}" srcOrd="0" destOrd="0" presId="urn:microsoft.com/office/officeart/2005/8/layout/hierarchy4"/>
    <dgm:cxn modelId="{3E420949-1C7A-45D7-8599-F4C64E97F4E2}" type="presParOf" srcId="{0CF99F70-6FE4-4231-9367-4E13E3635D21}" destId="{ED83E16B-6B66-453D-B1C0-95982E51635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BB49F5-9CB4-4A95-A4E1-B6DF989EC92C}" type="doc">
      <dgm:prSet loTypeId="urn:microsoft.com/office/officeart/2005/8/layout/vList2" loCatId="list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zh-CN" altLang="en-US"/>
        </a:p>
      </dgm:t>
    </dgm:pt>
    <dgm:pt modelId="{61A84A74-8535-4C6C-9748-6E7818C45D62}">
      <dgm:prSet/>
      <dgm:spPr>
        <a:solidFill>
          <a:srgbClr val="48863A"/>
        </a:solidFill>
      </dgm:spPr>
      <dgm:t>
        <a:bodyPr/>
        <a:lstStyle/>
        <a:p>
          <a:pPr rtl="0"/>
          <a:r>
            <a:rPr lang="fr-FR" b="1" dirty="0" smtClean="0"/>
            <a:t>Name:  </a:t>
          </a:r>
          <a:endParaRPr lang="zh-CN" dirty="0"/>
        </a:p>
      </dgm:t>
    </dgm:pt>
    <dgm:pt modelId="{5D09F1C2-4785-4114-B818-450456D5B8E9}" type="parTrans" cxnId="{FA3B9B6D-3880-477A-981A-D55A6C960A1A}">
      <dgm:prSet/>
      <dgm:spPr/>
      <dgm:t>
        <a:bodyPr/>
        <a:lstStyle/>
        <a:p>
          <a:endParaRPr lang="zh-CN" altLang="en-US"/>
        </a:p>
      </dgm:t>
    </dgm:pt>
    <dgm:pt modelId="{49739862-BE37-4625-AD9E-39124D5F0306}" type="sibTrans" cxnId="{FA3B9B6D-3880-477A-981A-D55A6C960A1A}">
      <dgm:prSet/>
      <dgm:spPr/>
      <dgm:t>
        <a:bodyPr/>
        <a:lstStyle/>
        <a:p>
          <a:endParaRPr lang="zh-CN" altLang="en-US"/>
        </a:p>
      </dgm:t>
    </dgm:pt>
    <dgm:pt modelId="{80FCBE93-8C34-4B9A-8222-DF9DF92032CA}">
      <dgm:prSet/>
      <dgm:spPr>
        <a:solidFill>
          <a:srgbClr val="449E4A"/>
        </a:solidFill>
      </dgm:spPr>
      <dgm:t>
        <a:bodyPr/>
        <a:lstStyle/>
        <a:p>
          <a:pPr rtl="0"/>
          <a:r>
            <a:rPr lang="en-US" b="1" dirty="0" smtClean="0"/>
            <a:t>Company: </a:t>
          </a:r>
          <a:endParaRPr lang="zh-CN" dirty="0"/>
        </a:p>
      </dgm:t>
    </dgm:pt>
    <dgm:pt modelId="{0ED20636-AFD7-4DE7-881C-0B70A846584E}" type="parTrans" cxnId="{ABE161CA-34D4-448D-B151-023A10E58BD9}">
      <dgm:prSet/>
      <dgm:spPr/>
      <dgm:t>
        <a:bodyPr/>
        <a:lstStyle/>
        <a:p>
          <a:endParaRPr lang="zh-CN" altLang="en-US"/>
        </a:p>
      </dgm:t>
    </dgm:pt>
    <dgm:pt modelId="{E92104B1-109A-4BE4-A52C-FB167B6365FB}" type="sibTrans" cxnId="{ABE161CA-34D4-448D-B151-023A10E58BD9}">
      <dgm:prSet/>
      <dgm:spPr/>
      <dgm:t>
        <a:bodyPr/>
        <a:lstStyle/>
        <a:p>
          <a:endParaRPr lang="zh-CN" altLang="en-US"/>
        </a:p>
      </dgm:t>
    </dgm:pt>
    <dgm:pt modelId="{1A420245-96A8-4576-9234-FDD9B580B573}">
      <dgm:prSet custT="1"/>
      <dgm:spPr>
        <a:solidFill>
          <a:srgbClr val="5EAF4B"/>
        </a:solidFill>
      </dgm:spPr>
      <dgm:t>
        <a:bodyPr/>
        <a:lstStyle/>
        <a:p>
          <a:pPr rtl="0"/>
          <a:r>
            <a:rPr lang="fr-FR" sz="2000" b="1" dirty="0" smtClean="0"/>
            <a:t>Country: </a:t>
          </a:r>
          <a:endParaRPr lang="zh-CN" sz="2000" dirty="0"/>
        </a:p>
      </dgm:t>
    </dgm:pt>
    <dgm:pt modelId="{1C996CA4-EC90-4F58-B90A-5BAD2F2C4A34}" type="parTrans" cxnId="{4C9701E7-B5EF-467B-B355-F518815DA1AB}">
      <dgm:prSet/>
      <dgm:spPr/>
      <dgm:t>
        <a:bodyPr/>
        <a:lstStyle/>
        <a:p>
          <a:endParaRPr lang="zh-CN" altLang="en-US"/>
        </a:p>
      </dgm:t>
    </dgm:pt>
    <dgm:pt modelId="{51EC2D74-D6E9-475C-B14A-BC2C81E2AB07}" type="sibTrans" cxnId="{4C9701E7-B5EF-467B-B355-F518815DA1AB}">
      <dgm:prSet/>
      <dgm:spPr/>
      <dgm:t>
        <a:bodyPr/>
        <a:lstStyle/>
        <a:p>
          <a:endParaRPr lang="zh-CN" altLang="en-US"/>
        </a:p>
      </dgm:t>
    </dgm:pt>
    <dgm:pt modelId="{38BB2206-E68D-41DB-94EE-CADF5C4FE84D}" type="pres">
      <dgm:prSet presAssocID="{CABB49F5-9CB4-4A95-A4E1-B6DF989EC9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D0D94F8-1076-4453-8E9F-0928EFD55412}" type="pres">
      <dgm:prSet presAssocID="{61A84A74-8535-4C6C-9748-6E7818C45D6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8CBB2AE-26F4-40E3-A3B9-3B4F510FA390}" type="pres">
      <dgm:prSet presAssocID="{49739862-BE37-4625-AD9E-39124D5F0306}" presName="spacer" presStyleCnt="0"/>
      <dgm:spPr/>
    </dgm:pt>
    <dgm:pt modelId="{1DBA71FE-724E-4158-A45C-E924D1A74B08}" type="pres">
      <dgm:prSet presAssocID="{80FCBE93-8C34-4B9A-8222-DF9DF92032C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8022774-FA33-43C7-A983-8BAF472D63F8}" type="pres">
      <dgm:prSet presAssocID="{E92104B1-109A-4BE4-A52C-FB167B6365FB}" presName="spacer" presStyleCnt="0"/>
      <dgm:spPr/>
    </dgm:pt>
    <dgm:pt modelId="{25ECD105-C88A-441D-9FE0-8DEEF2DE14DE}" type="pres">
      <dgm:prSet presAssocID="{1A420245-96A8-4576-9234-FDD9B580B57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321A084-9F3F-4450-9817-BFDED3681DD6}" type="presOf" srcId="{CABB49F5-9CB4-4A95-A4E1-B6DF989EC92C}" destId="{38BB2206-E68D-41DB-94EE-CADF5C4FE84D}" srcOrd="0" destOrd="0" presId="urn:microsoft.com/office/officeart/2005/8/layout/vList2"/>
    <dgm:cxn modelId="{42FB7BB9-C863-4511-A381-B8EF13792271}" type="presOf" srcId="{61A84A74-8535-4C6C-9748-6E7818C45D62}" destId="{FD0D94F8-1076-4453-8E9F-0928EFD55412}" srcOrd="0" destOrd="0" presId="urn:microsoft.com/office/officeart/2005/8/layout/vList2"/>
    <dgm:cxn modelId="{ABE161CA-34D4-448D-B151-023A10E58BD9}" srcId="{CABB49F5-9CB4-4A95-A4E1-B6DF989EC92C}" destId="{80FCBE93-8C34-4B9A-8222-DF9DF92032CA}" srcOrd="1" destOrd="0" parTransId="{0ED20636-AFD7-4DE7-881C-0B70A846584E}" sibTransId="{E92104B1-109A-4BE4-A52C-FB167B6365FB}"/>
    <dgm:cxn modelId="{FA3B9B6D-3880-477A-981A-D55A6C960A1A}" srcId="{CABB49F5-9CB4-4A95-A4E1-B6DF989EC92C}" destId="{61A84A74-8535-4C6C-9748-6E7818C45D62}" srcOrd="0" destOrd="0" parTransId="{5D09F1C2-4785-4114-B818-450456D5B8E9}" sibTransId="{49739862-BE37-4625-AD9E-39124D5F0306}"/>
    <dgm:cxn modelId="{4C9701E7-B5EF-467B-B355-F518815DA1AB}" srcId="{CABB49F5-9CB4-4A95-A4E1-B6DF989EC92C}" destId="{1A420245-96A8-4576-9234-FDD9B580B573}" srcOrd="2" destOrd="0" parTransId="{1C996CA4-EC90-4F58-B90A-5BAD2F2C4A34}" sibTransId="{51EC2D74-D6E9-475C-B14A-BC2C81E2AB07}"/>
    <dgm:cxn modelId="{2B6FADCF-5044-468E-9E71-579DD62C4B6E}" type="presOf" srcId="{1A420245-96A8-4576-9234-FDD9B580B573}" destId="{25ECD105-C88A-441D-9FE0-8DEEF2DE14DE}" srcOrd="0" destOrd="0" presId="urn:microsoft.com/office/officeart/2005/8/layout/vList2"/>
    <dgm:cxn modelId="{E2D1D5FB-09C7-450F-B6B5-CAAF64DCC80B}" type="presOf" srcId="{80FCBE93-8C34-4B9A-8222-DF9DF92032CA}" destId="{1DBA71FE-724E-4158-A45C-E924D1A74B08}" srcOrd="0" destOrd="0" presId="urn:microsoft.com/office/officeart/2005/8/layout/vList2"/>
    <dgm:cxn modelId="{73849899-54EF-4E4B-B94A-3FC014FD2647}" type="presParOf" srcId="{38BB2206-E68D-41DB-94EE-CADF5C4FE84D}" destId="{FD0D94F8-1076-4453-8E9F-0928EFD55412}" srcOrd="0" destOrd="0" presId="urn:microsoft.com/office/officeart/2005/8/layout/vList2"/>
    <dgm:cxn modelId="{1D2D0F2B-C0EE-42A3-AFE1-317A858974DC}" type="presParOf" srcId="{38BB2206-E68D-41DB-94EE-CADF5C4FE84D}" destId="{98CBB2AE-26F4-40E3-A3B9-3B4F510FA390}" srcOrd="1" destOrd="0" presId="urn:microsoft.com/office/officeart/2005/8/layout/vList2"/>
    <dgm:cxn modelId="{7108025C-9DF4-4483-959B-32D7A46A3D93}" type="presParOf" srcId="{38BB2206-E68D-41DB-94EE-CADF5C4FE84D}" destId="{1DBA71FE-724E-4158-A45C-E924D1A74B08}" srcOrd="2" destOrd="0" presId="urn:microsoft.com/office/officeart/2005/8/layout/vList2"/>
    <dgm:cxn modelId="{A5E9EB7A-22C2-4377-BF79-90593B7E1E1E}" type="presParOf" srcId="{38BB2206-E68D-41DB-94EE-CADF5C4FE84D}" destId="{F8022774-FA33-43C7-A983-8BAF472D63F8}" srcOrd="3" destOrd="0" presId="urn:microsoft.com/office/officeart/2005/8/layout/vList2"/>
    <dgm:cxn modelId="{022EC028-E38A-4307-A0AE-3962524D43C7}" type="presParOf" srcId="{38BB2206-E68D-41DB-94EE-CADF5C4FE84D}" destId="{25ECD105-C88A-441D-9FE0-8DEEF2DE14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igrechengdu2019@vip.163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="" xmlns:a16="http://schemas.microsoft.com/office/drawing/2014/main" id="{40573AE0-73F0-184E-9A5F-AFBD7646CF07}"/>
              </a:ext>
            </a:extLst>
          </p:cNvPr>
          <p:cNvSpPr txBox="1">
            <a:spLocks/>
          </p:cNvSpPr>
          <p:nvPr/>
        </p:nvSpPr>
        <p:spPr>
          <a:xfrm>
            <a:off x="2771800" y="483518"/>
            <a:ext cx="3297362" cy="437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defTabSz="914400"/>
            <a:r>
              <a:rPr lang="en-GB" altLang="ja-JP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Note of Oral Session</a:t>
            </a:r>
            <a:endParaRPr kumimoji="1" lang="ja-JP" alt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正方形/長方形 3"/>
          <p:cNvSpPr/>
          <p:nvPr/>
        </p:nvSpPr>
        <p:spPr>
          <a:xfrm>
            <a:off x="1475656" y="1190818"/>
            <a:ext cx="604867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solidFill>
                  <a:schemeClr val="bg1"/>
                </a:solidFill>
              </a:rPr>
              <a:t>1. Preparation of a PowerPoint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bg1"/>
                </a:solidFill>
              </a:rPr>
              <a:t>The presenter must use either (A) or (B) template for </a:t>
            </a:r>
            <a:r>
              <a:rPr lang="en-US" altLang="ja-JP" sz="1400" dirty="0" smtClean="0">
                <a:solidFill>
                  <a:schemeClr val="bg1"/>
                </a:solidFill>
              </a:rPr>
              <a:t>presentation.</a:t>
            </a:r>
            <a:endParaRPr lang="en-US" altLang="ja-JP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bg1"/>
                </a:solidFill>
              </a:rPr>
              <a:t>The company logo </a:t>
            </a:r>
            <a:r>
              <a:rPr lang="en-US" altLang="ja-JP" sz="1400" dirty="0">
                <a:solidFill>
                  <a:schemeClr val="bg1"/>
                </a:solidFill>
              </a:rPr>
              <a:t>can only be displayed on the title page, but must be limited in size (less than 10% of PPT).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bg1"/>
                </a:solidFill>
              </a:rPr>
              <a:t>Type </a:t>
            </a:r>
            <a:r>
              <a:rPr lang="en-US" altLang="ja-JP" sz="1400" dirty="0">
                <a:solidFill>
                  <a:schemeClr val="bg1"/>
                </a:solidFill>
              </a:rPr>
              <a:t>in your </a:t>
            </a:r>
            <a:r>
              <a:rPr lang="en-US" altLang="ja-JP" sz="1400" dirty="0" smtClean="0">
                <a:solidFill>
                  <a:schemeClr val="bg1"/>
                </a:solidFill>
              </a:rPr>
              <a:t>presentation title, name, company, country and paper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bg1"/>
                </a:solidFill>
              </a:rPr>
              <a:t>Please choose 16:9 </a:t>
            </a:r>
            <a:r>
              <a:rPr lang="en-US" altLang="ja-JP" sz="1400" dirty="0">
                <a:solidFill>
                  <a:schemeClr val="bg1"/>
                </a:solidFill>
              </a:rPr>
              <a:t>to fit screen size at the symposium conference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bg1"/>
                </a:solidFill>
              </a:rPr>
              <a:t>Save the file with a new name, according to the following syntax:</a:t>
            </a:r>
          </a:p>
          <a:p>
            <a:r>
              <a:rPr lang="en-US" altLang="ja-JP" sz="1400" dirty="0" smtClean="0">
                <a:solidFill>
                  <a:schemeClr val="bg1"/>
                </a:solidFill>
              </a:rPr>
              <a:t>       Paper Number - Name.ppt (Paper </a:t>
            </a:r>
            <a:r>
              <a:rPr lang="en-US" altLang="ja-JP" sz="1400" dirty="0">
                <a:solidFill>
                  <a:schemeClr val="bg1"/>
                </a:solidFill>
              </a:rPr>
              <a:t>number </a:t>
            </a:r>
            <a:r>
              <a:rPr lang="en-US" altLang="ja-JP" sz="1400" dirty="0" smtClean="0">
                <a:solidFill>
                  <a:schemeClr val="bg1"/>
                </a:solidFill>
              </a:rPr>
              <a:t>- name </a:t>
            </a:r>
            <a:r>
              <a:rPr lang="en-US" altLang="ja-JP" sz="1400" dirty="0">
                <a:solidFill>
                  <a:schemeClr val="bg1"/>
                </a:solidFill>
              </a:rPr>
              <a:t>of the main speaker</a:t>
            </a:r>
            <a:r>
              <a:rPr lang="en-US" altLang="ja-JP" sz="14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bg1"/>
                </a:solidFill>
              </a:rPr>
              <a:t>The PowerPoint file has to be submitted to the </a:t>
            </a:r>
            <a:r>
              <a:rPr lang="en-US" altLang="ja-JP" sz="1400" dirty="0">
                <a:solidFill>
                  <a:schemeClr val="bg1"/>
                </a:solidFill>
              </a:rPr>
              <a:t>Organizing Committee </a:t>
            </a:r>
            <a:r>
              <a:rPr lang="en-US" altLang="ja-JP" sz="1400" dirty="0" smtClean="0">
                <a:solidFill>
                  <a:schemeClr val="bg1"/>
                </a:solidFill>
              </a:rPr>
              <a:t>by </a:t>
            </a:r>
            <a:br>
              <a:rPr lang="en-US" altLang="ja-JP" sz="1400" dirty="0" smtClean="0">
                <a:solidFill>
                  <a:schemeClr val="bg1"/>
                </a:solidFill>
              </a:rPr>
            </a:br>
            <a:r>
              <a:rPr lang="en-US" altLang="ja-JP" sz="1400" b="1" u="sng" dirty="0" smtClean="0">
                <a:solidFill>
                  <a:srgbClr val="2B16AA"/>
                </a:solidFill>
              </a:rPr>
              <a:t>August </a:t>
            </a:r>
            <a:r>
              <a:rPr lang="en-US" altLang="ja-JP" sz="1400" b="1" u="sng" dirty="0">
                <a:solidFill>
                  <a:srgbClr val="2B16AA"/>
                </a:solidFill>
              </a:rPr>
              <a:t>31, 2019</a:t>
            </a:r>
            <a:r>
              <a:rPr lang="en-US" altLang="ja-JP" sz="1400" dirty="0" smtClean="0">
                <a:solidFill>
                  <a:schemeClr val="bg1"/>
                </a:solidFill>
              </a:rPr>
              <a:t>. The email address is </a:t>
            </a:r>
            <a:r>
              <a:rPr lang="en-US" altLang="ja-JP" sz="1400" dirty="0">
                <a:solidFill>
                  <a:schemeClr val="bg1"/>
                </a:solidFill>
              </a:rPr>
              <a:t> </a:t>
            </a:r>
            <a:r>
              <a:rPr lang="en-US" altLang="ja-JP" sz="1400" dirty="0" smtClean="0">
                <a:solidFill>
                  <a:schemeClr val="bg1"/>
                </a:solidFill>
                <a:hlinkClick r:id="rId3"/>
              </a:rPr>
              <a:t>cigrechengdu2019@vip.163.com</a:t>
            </a:r>
            <a:r>
              <a:rPr lang="ja-JP" altLang="en-US" sz="1400" smtClean="0">
                <a:solidFill>
                  <a:schemeClr val="bg1"/>
                </a:solidFill>
              </a:rPr>
              <a:t>　</a:t>
            </a:r>
            <a:endParaRPr lang="en-US" altLang="ja-JP" sz="1400" dirty="0" smtClean="0">
              <a:solidFill>
                <a:srgbClr val="0070C0"/>
              </a:solidFill>
            </a:endParaRPr>
          </a:p>
          <a:p>
            <a:endParaRPr lang="en-US" altLang="ja-JP" sz="1400" dirty="0" smtClean="0">
              <a:solidFill>
                <a:schemeClr val="bg1"/>
              </a:solidFill>
            </a:endParaRPr>
          </a:p>
          <a:p>
            <a:r>
              <a:rPr lang="en-US" altLang="ja-JP" sz="1400" dirty="0" smtClean="0">
                <a:solidFill>
                  <a:schemeClr val="bg1"/>
                </a:solidFill>
              </a:rPr>
              <a:t>2. Oral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bg1"/>
                </a:solidFill>
              </a:rPr>
              <a:t>Each presenter is </a:t>
            </a:r>
            <a:r>
              <a:rPr lang="en-US" altLang="ja-JP" sz="1400" dirty="0">
                <a:solidFill>
                  <a:schemeClr val="bg1"/>
                </a:solidFill>
              </a:rPr>
              <a:t>g</a:t>
            </a:r>
            <a:r>
              <a:rPr lang="en-US" altLang="ja-JP" sz="1400" dirty="0" smtClean="0">
                <a:solidFill>
                  <a:schemeClr val="bg1"/>
                </a:solidFill>
              </a:rPr>
              <a:t>iven a time for </a:t>
            </a:r>
            <a:r>
              <a:rPr lang="en-US" altLang="ja-JP" sz="1400" b="1" u="sng" dirty="0" smtClean="0">
                <a:solidFill>
                  <a:srgbClr val="2B16AA"/>
                </a:solidFill>
              </a:rPr>
              <a:t>10 min presentation plus 5 min Q &amp; A</a:t>
            </a:r>
            <a:r>
              <a:rPr lang="en-US" altLang="ja-JP" sz="14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dirty="0" smtClean="0">
                <a:solidFill>
                  <a:schemeClr val="bg1"/>
                </a:solidFill>
              </a:rPr>
              <a:t>Presenters should come to the conference hall 10 min prior to their session and meet the Session Chair.</a:t>
            </a:r>
          </a:p>
        </p:txBody>
      </p:sp>
    </p:spTree>
    <p:extLst>
      <p:ext uri="{BB962C8B-B14F-4D97-AF65-F5344CB8AC3E}">
        <p14:creationId xmlns:p14="http://schemas.microsoft.com/office/powerpoint/2010/main" val="270046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3745185491"/>
              </p:ext>
            </p:extLst>
          </p:nvPr>
        </p:nvGraphicFramePr>
        <p:xfrm>
          <a:off x="683568" y="1347614"/>
          <a:ext cx="7772400" cy="1001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645198525"/>
              </p:ext>
            </p:extLst>
          </p:nvPr>
        </p:nvGraphicFramePr>
        <p:xfrm>
          <a:off x="2483768" y="2643758"/>
          <a:ext cx="3998841" cy="1614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7236296" y="4731990"/>
            <a:ext cx="1725795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>
              <a:defRPr/>
            </a:pP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Paper Number: XXX</a:t>
            </a:r>
            <a:endParaRPr lang="en-GB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C:\Users\sgcc\Desktop\微信截图_2019060417270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29713" cy="7080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560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7900806" y="4731990"/>
            <a:ext cx="1243194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en-GB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3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135</Words>
  <Application>Microsoft Office PowerPoint</Application>
  <PresentationFormat>Affichage à l'écran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ＭＳ Ｐゴシック</vt:lpstr>
      <vt:lpstr>宋体</vt:lpstr>
      <vt:lpstr>Arial</vt:lpstr>
      <vt:lpstr>Calibri</vt:lpstr>
      <vt:lpstr>Office 主题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csee</dc:creator>
  <cp:lastModifiedBy>Hakima ABDELLAOUI</cp:lastModifiedBy>
  <cp:revision>59</cp:revision>
  <dcterms:created xsi:type="dcterms:W3CDTF">2019-04-09T02:34:48Z</dcterms:created>
  <dcterms:modified xsi:type="dcterms:W3CDTF">2019-08-06T15:32:34Z</dcterms:modified>
</cp:coreProperties>
</file>